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3154" r:id="rId2"/>
    <p:sldId id="3155" r:id="rId3"/>
    <p:sldId id="3156" r:id="rId4"/>
    <p:sldId id="3176" r:id="rId5"/>
    <p:sldId id="3177" r:id="rId6"/>
    <p:sldId id="3160" r:id="rId7"/>
    <p:sldId id="3161" r:id="rId8"/>
    <p:sldId id="3178" r:id="rId9"/>
    <p:sldId id="3162" r:id="rId10"/>
    <p:sldId id="3163" r:id="rId11"/>
    <p:sldId id="3164" r:id="rId12"/>
    <p:sldId id="3165" r:id="rId13"/>
    <p:sldId id="3179" r:id="rId14"/>
    <p:sldId id="3166" r:id="rId15"/>
    <p:sldId id="3167" r:id="rId16"/>
    <p:sldId id="3168" r:id="rId17"/>
    <p:sldId id="3169" r:id="rId18"/>
    <p:sldId id="3180" r:id="rId19"/>
    <p:sldId id="3170" r:id="rId20"/>
    <p:sldId id="3171" r:id="rId21"/>
    <p:sldId id="3172" r:id="rId22"/>
    <p:sldId id="3173" r:id="rId23"/>
    <p:sldId id="3174" r:id="rId24"/>
    <p:sldId id="3175" r:id="rId25"/>
    <p:sldId id="3181"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B6E8"/>
    <a:srgbClr val="BA6255"/>
    <a:srgbClr val="393637"/>
    <a:srgbClr val="EC463B"/>
    <a:srgbClr val="EE655D"/>
    <a:srgbClr val="344C35"/>
    <a:srgbClr val="F19B9E"/>
    <a:srgbClr val="FFFAF2"/>
    <a:srgbClr val="157DA8"/>
    <a:srgbClr val="30B9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58" autoAdjust="0"/>
    <p:restoredTop sz="92986" autoAdjust="0"/>
  </p:normalViewPr>
  <p:slideViewPr>
    <p:cSldViewPr>
      <p:cViewPr>
        <p:scale>
          <a:sx n="66" d="100"/>
          <a:sy n="66" d="100"/>
        </p:scale>
        <p:origin x="2274" y="966"/>
      </p:cViewPr>
      <p:guideLst>
        <p:guide orient="horz" pos="328"/>
        <p:guide pos="4050"/>
        <p:guide pos="557"/>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66" d="100"/>
        <a:sy n="66"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2017-08-04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2017-08-04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959163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1920387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674900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幻灯片编号占位符 3"/>
          <p:cNvSpPr>
            <a:spLocks noGrp="1"/>
          </p:cNvSpPr>
          <p:nvPr>
            <p:ph type="sldNum" sz="quarter" idx="10"/>
          </p:nvPr>
        </p:nvSpPr>
        <p:spPr/>
        <p:txBody>
          <a:bodyPr/>
          <a:lstStyle/>
          <a:p>
            <a:fld id="{B1C9596C-F3AF-D149-A0A5-2EEDF7ADF12B}" type="slidenum">
              <a:rPr kumimoji="1" lang="zh-CN" altLang="en-US" smtClean="0"/>
              <a:t>4</a:t>
            </a:fld>
            <a:endParaRPr kumimoji="1" lang="zh-CN" altLang="en-US"/>
          </a:p>
        </p:txBody>
      </p:sp>
    </p:spTree>
    <p:extLst>
      <p:ext uri="{BB962C8B-B14F-4D97-AF65-F5344CB8AC3E}">
        <p14:creationId xmlns:p14="http://schemas.microsoft.com/office/powerpoint/2010/main" val="4209119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721401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6</a:t>
            </a:fld>
            <a:endParaRPr lang="zh-CN" altLang="en-US"/>
          </a:p>
        </p:txBody>
      </p:sp>
    </p:spTree>
    <p:extLst>
      <p:ext uri="{BB962C8B-B14F-4D97-AF65-F5344CB8AC3E}">
        <p14:creationId xmlns:p14="http://schemas.microsoft.com/office/powerpoint/2010/main" val="3671211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7</a:t>
            </a:fld>
            <a:endParaRPr lang="zh-CN" altLang="en-US"/>
          </a:p>
        </p:txBody>
      </p:sp>
    </p:spTree>
    <p:extLst>
      <p:ext uri="{BB962C8B-B14F-4D97-AF65-F5344CB8AC3E}">
        <p14:creationId xmlns:p14="http://schemas.microsoft.com/office/powerpoint/2010/main" val="2430790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24774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BAEF20-8040-4861-AE3B-16115F61F45E}" type="slidenum">
              <a:rPr lang="zh-CN" altLang="en-US" smtClean="0"/>
              <a:t>9</a:t>
            </a:fld>
            <a:endParaRPr lang="zh-CN" altLang="en-US"/>
          </a:p>
        </p:txBody>
      </p:sp>
    </p:spTree>
    <p:extLst>
      <p:ext uri="{BB962C8B-B14F-4D97-AF65-F5344CB8AC3E}">
        <p14:creationId xmlns:p14="http://schemas.microsoft.com/office/powerpoint/2010/main" val="3607545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057848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3479555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045088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2355878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val="743970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54745-8413-4732-B5EB-1684930933F1}" type="slidenum">
              <a:rPr lang="zh-CN" altLang="en-US" smtClean="0"/>
              <a:pPr/>
              <a:t>15</a:t>
            </a:fld>
            <a:endParaRPr lang="zh-CN" altLang="en-US"/>
          </a:p>
        </p:txBody>
      </p:sp>
    </p:spTree>
    <p:extLst>
      <p:ext uri="{BB962C8B-B14F-4D97-AF65-F5344CB8AC3E}">
        <p14:creationId xmlns:p14="http://schemas.microsoft.com/office/powerpoint/2010/main" val="1141819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16</a:t>
            </a:fld>
            <a:endParaRPr lang="zh-CN" altLang="en-US"/>
          </a:p>
        </p:txBody>
      </p:sp>
    </p:spTree>
    <p:extLst>
      <p:ext uri="{BB962C8B-B14F-4D97-AF65-F5344CB8AC3E}">
        <p14:creationId xmlns:p14="http://schemas.microsoft.com/office/powerpoint/2010/main" val="8782580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val="4168371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612995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554745-8413-4732-B5EB-1684930933F1}" type="slidenum">
              <a:rPr lang="zh-CN" altLang="en-US" smtClean="0"/>
              <a:pPr/>
              <a:t>19</a:t>
            </a:fld>
            <a:endParaRPr lang="zh-CN" altLang="en-US"/>
          </a:p>
        </p:txBody>
      </p:sp>
    </p:spTree>
    <p:extLst>
      <p:ext uri="{BB962C8B-B14F-4D97-AF65-F5344CB8AC3E}">
        <p14:creationId xmlns:p14="http://schemas.microsoft.com/office/powerpoint/2010/main" val="1412479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794728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21</a:t>
            </a:fld>
            <a:endParaRPr lang="zh-CN" altLang="en-US"/>
          </a:p>
        </p:txBody>
      </p:sp>
    </p:spTree>
    <p:extLst>
      <p:ext uri="{BB962C8B-B14F-4D97-AF65-F5344CB8AC3E}">
        <p14:creationId xmlns:p14="http://schemas.microsoft.com/office/powerpoint/2010/main" val="3316338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22</a:t>
            </a:fld>
            <a:endParaRPr lang="zh-CN" altLang="en-US"/>
          </a:p>
        </p:txBody>
      </p:sp>
    </p:spTree>
    <p:extLst>
      <p:ext uri="{BB962C8B-B14F-4D97-AF65-F5344CB8AC3E}">
        <p14:creationId xmlns:p14="http://schemas.microsoft.com/office/powerpoint/2010/main" val="2354538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76D35-50AD-4478-9A5C-6F545BDD8EB0}" type="slidenum">
              <a:rPr lang="zh-CN" altLang="en-US" smtClean="0"/>
              <a:pPr/>
              <a:t>23</a:t>
            </a:fld>
            <a:endParaRPr lang="zh-CN" altLang="en-US"/>
          </a:p>
        </p:txBody>
      </p:sp>
    </p:spTree>
    <p:extLst>
      <p:ext uri="{BB962C8B-B14F-4D97-AF65-F5344CB8AC3E}">
        <p14:creationId xmlns:p14="http://schemas.microsoft.com/office/powerpoint/2010/main" val="1204850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24</a:t>
            </a:fld>
            <a:endParaRPr lang="zh-CN" altLang="en-US"/>
          </a:p>
        </p:txBody>
      </p:sp>
    </p:spTree>
    <p:extLst>
      <p:ext uri="{BB962C8B-B14F-4D97-AF65-F5344CB8AC3E}">
        <p14:creationId xmlns:p14="http://schemas.microsoft.com/office/powerpoint/2010/main" val="2438724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340806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79189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2017-08-04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4230003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199440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79722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61652" y="1123405"/>
            <a:ext cx="4098727" cy="775166"/>
          </a:xfrm>
        </p:spPr>
        <p:txBody>
          <a:bodyPr/>
          <a:lstStyle/>
          <a:p>
            <a:r>
              <a:rPr lang="en-US" smtClean="0"/>
              <a:t>Click to edit Master title style</a:t>
            </a:r>
            <a:endParaRPr lang="de-DE"/>
          </a:p>
        </p:txBody>
      </p:sp>
      <p:sp>
        <p:nvSpPr>
          <p:cNvPr id="3" name="Subtitle 2"/>
          <p:cNvSpPr>
            <a:spLocks noGrp="1"/>
          </p:cNvSpPr>
          <p:nvPr>
            <p:ph type="subTitle" idx="1"/>
          </p:nvPr>
        </p:nvSpPr>
        <p:spPr>
          <a:xfrm>
            <a:off x="723305" y="2049251"/>
            <a:ext cx="3375422" cy="924172"/>
          </a:xfrm>
        </p:spPr>
        <p:txBody>
          <a:bodyPr/>
          <a:lstStyle>
            <a:lvl1pPr marL="0" indent="0" algn="ctr">
              <a:buNone/>
              <a:defRPr>
                <a:solidFill>
                  <a:schemeClr val="tx1">
                    <a:tint val="75000"/>
                  </a:schemeClr>
                </a:solidFill>
              </a:defRPr>
            </a:lvl1pPr>
            <a:lvl2pPr marL="241082" indent="0" algn="ctr">
              <a:buNone/>
              <a:defRPr>
                <a:solidFill>
                  <a:schemeClr val="tx1">
                    <a:tint val="75000"/>
                  </a:schemeClr>
                </a:solidFill>
              </a:defRPr>
            </a:lvl2pPr>
            <a:lvl3pPr marL="482163" indent="0" algn="ctr">
              <a:buNone/>
              <a:defRPr>
                <a:solidFill>
                  <a:schemeClr val="tx1">
                    <a:tint val="75000"/>
                  </a:schemeClr>
                </a:solidFill>
              </a:defRPr>
            </a:lvl3pPr>
            <a:lvl4pPr marL="723245" indent="0" algn="ctr">
              <a:buNone/>
              <a:defRPr>
                <a:solidFill>
                  <a:schemeClr val="tx1">
                    <a:tint val="75000"/>
                  </a:schemeClr>
                </a:solidFill>
              </a:defRPr>
            </a:lvl4pPr>
            <a:lvl5pPr marL="964326" indent="0" algn="ctr">
              <a:buNone/>
              <a:defRPr>
                <a:solidFill>
                  <a:schemeClr val="tx1">
                    <a:tint val="75000"/>
                  </a:schemeClr>
                </a:solidFill>
              </a:defRPr>
            </a:lvl5pPr>
            <a:lvl6pPr marL="1205408" indent="0" algn="ctr">
              <a:buNone/>
              <a:defRPr>
                <a:solidFill>
                  <a:schemeClr val="tx1">
                    <a:tint val="75000"/>
                  </a:schemeClr>
                </a:solidFill>
              </a:defRPr>
            </a:lvl6pPr>
            <a:lvl7pPr marL="1446489" indent="0" algn="ctr">
              <a:buNone/>
              <a:defRPr>
                <a:solidFill>
                  <a:schemeClr val="tx1">
                    <a:tint val="75000"/>
                  </a:schemeClr>
                </a:solidFill>
              </a:defRPr>
            </a:lvl7pPr>
            <a:lvl8pPr marL="1687571" indent="0" algn="ctr">
              <a:buNone/>
              <a:defRPr>
                <a:solidFill>
                  <a:schemeClr val="tx1">
                    <a:tint val="75000"/>
                  </a:schemeClr>
                </a:solidFill>
              </a:defRPr>
            </a:lvl8pPr>
            <a:lvl9pPr marL="1928652" indent="0" algn="ctr">
              <a:buNone/>
              <a:defRPr>
                <a:solidFill>
                  <a:schemeClr val="tx1">
                    <a:tint val="75000"/>
                  </a:schemeClr>
                </a:solidFill>
              </a:defRPr>
            </a:lvl9pPr>
          </a:lstStyle>
          <a:p>
            <a:r>
              <a:rPr lang="en-US" smtClean="0"/>
              <a:t>Click to edit Master subtitle style</a:t>
            </a:r>
            <a:endParaRPr lang="de-DE"/>
          </a:p>
        </p:txBody>
      </p:sp>
      <p:sp>
        <p:nvSpPr>
          <p:cNvPr id="4" name="Date Placeholder 3"/>
          <p:cNvSpPr>
            <a:spLocks noGrp="1"/>
          </p:cNvSpPr>
          <p:nvPr>
            <p:ph type="dt" sz="half" idx="10"/>
          </p:nvPr>
        </p:nvSpPr>
        <p:spPr/>
        <p:txBody>
          <a:bodyPr/>
          <a:lstStyle/>
          <a:p>
            <a:fld id="{F6A60F8B-55A5-4810-B62A-BAFC340AFCD8}" type="datetimeFigureOut">
              <a:rPr lang="de-DE" smtClean="0"/>
              <a:t>04.08.2017</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D1B2A4CF-930A-4403-BB03-5469F3E03291}" type="slidenum">
              <a:rPr lang="de-DE" smtClean="0"/>
              <a:t>‹#›</a:t>
            </a:fld>
            <a:endParaRPr lang="de-DE"/>
          </a:p>
        </p:txBody>
      </p:sp>
    </p:spTree>
    <p:extLst>
      <p:ext uri="{BB962C8B-B14F-4D97-AF65-F5344CB8AC3E}">
        <p14:creationId xmlns:p14="http://schemas.microsoft.com/office/powerpoint/2010/main" val="390554373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2017-08-04</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47" r:id="rId1"/>
    <p:sldLayoutId id="2147483951" r:id="rId2"/>
    <p:sldLayoutId id="2147483952" r:id="rId3"/>
    <p:sldLayoutId id="2147483953" r:id="rId4"/>
    <p:sldLayoutId id="2147483954"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14.jpg"/><Relationship Id="rId4" Type="http://schemas.openxmlformats.org/officeDocument/2006/relationships/tags" Target="../tags/tag5.xml"/><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858750" cy="723265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100783" y="1816125"/>
            <a:ext cx="5256584" cy="830997"/>
          </a:xfrm>
          <a:prstGeom prst="rect">
            <a:avLst/>
          </a:prstGeom>
          <a:noFill/>
        </p:spPr>
        <p:txBody>
          <a:bodyPr wrap="square" rtlCol="0">
            <a:spAutoFit/>
          </a:bodyPr>
          <a:lstStyle/>
          <a:p>
            <a:r>
              <a:rPr lang="en-US" altLang="zh-CN" sz="4800" dirty="0" smtClean="0">
                <a:solidFill>
                  <a:schemeClr val="bg1"/>
                </a:solidFill>
                <a:latin typeface="BoB" pitchFamily="2" charset="0"/>
                <a:ea typeface="微软雅黑" panose="020B0503020204020204" charset="-122"/>
              </a:rPr>
              <a:t>MEDICINE</a:t>
            </a:r>
            <a:endParaRPr lang="en-US" altLang="zh-CN" sz="4800" dirty="0">
              <a:solidFill>
                <a:schemeClr val="bg1"/>
              </a:solidFill>
              <a:latin typeface="BoB" pitchFamily="2" charset="0"/>
              <a:ea typeface="微软雅黑" panose="020B0503020204020204" charset="-122"/>
            </a:endParaRPr>
          </a:p>
        </p:txBody>
      </p:sp>
      <p:sp>
        <p:nvSpPr>
          <p:cNvPr id="11" name="文本框 10"/>
          <p:cNvSpPr txBox="1"/>
          <p:nvPr/>
        </p:nvSpPr>
        <p:spPr>
          <a:xfrm>
            <a:off x="3458538" y="3728110"/>
            <a:ext cx="3269615" cy="891719"/>
          </a:xfrm>
          <a:prstGeom prst="rect">
            <a:avLst/>
          </a:prstGeom>
          <a:noFill/>
        </p:spPr>
        <p:txBody>
          <a:bodyPr wrap="square" rtlCol="0">
            <a:spAutoFit/>
          </a:bodyPr>
          <a:lstStyle/>
          <a:p>
            <a:pPr fontAlgn="auto">
              <a:lnSpc>
                <a:spcPct val="150000"/>
              </a:lnSpc>
            </a:pPr>
            <a:r>
              <a:rPr lang="zh-CN" altLang="en-US" sz="1200" dirty="0">
                <a:solidFill>
                  <a:schemeClr val="bg1"/>
                </a:solidFill>
                <a:latin typeface="时尚中黑简体"/>
              </a:rPr>
              <a:t>健康</a:t>
            </a:r>
            <a:r>
              <a:rPr lang="zh-CN" altLang="en-US" sz="1200" dirty="0" smtClean="0">
                <a:solidFill>
                  <a:schemeClr val="bg1"/>
                </a:solidFill>
                <a:latin typeface="时尚中黑简体"/>
              </a:rPr>
              <a:t>是</a:t>
            </a:r>
            <a:r>
              <a:rPr lang="zh-CN" altLang="en-US" sz="1200" dirty="0">
                <a:solidFill>
                  <a:schemeClr val="bg1"/>
                </a:solidFill>
                <a:latin typeface="时尚中黑简体"/>
              </a:rPr>
              <a:t>一种动态平衡。这是一种平衡的状态：均衡地输入和输出能量和物质（甚至允许生长）。健康也意味着有继续生存的期望。 </a:t>
            </a:r>
            <a:endParaRPr lang="zh-CN" altLang="en-US" sz="1200" dirty="0">
              <a:solidFill>
                <a:schemeClr val="bg1"/>
              </a:solidFill>
              <a:latin typeface="时尚中黑简体"/>
              <a:ea typeface="华文细黑" panose="02010600040101010101" charset="-122"/>
            </a:endParaRPr>
          </a:p>
        </p:txBody>
      </p:sp>
      <p:sp>
        <p:nvSpPr>
          <p:cNvPr id="12" name="文本框 11"/>
          <p:cNvSpPr txBox="1"/>
          <p:nvPr/>
        </p:nvSpPr>
        <p:spPr>
          <a:xfrm>
            <a:off x="1100783" y="2664659"/>
            <a:ext cx="5809615" cy="706755"/>
          </a:xfrm>
          <a:prstGeom prst="rect">
            <a:avLst/>
          </a:prstGeom>
          <a:noFill/>
        </p:spPr>
        <p:txBody>
          <a:bodyPr wrap="square" rtlCol="0">
            <a:spAutoFit/>
          </a:bodyPr>
          <a:lstStyle/>
          <a:p>
            <a:pPr algn="l"/>
            <a:r>
              <a:rPr lang="zh-CN" altLang="en-US" sz="4000" dirty="0" smtClean="0">
                <a:solidFill>
                  <a:schemeClr val="bg1"/>
                </a:solidFill>
                <a:latin typeface="方正尚酷简体" panose="03000509000000000000" pitchFamily="65" charset="-122"/>
                <a:ea typeface="方正尚酷简体" panose="03000509000000000000" pitchFamily="65" charset="-122"/>
              </a:rPr>
              <a:t>生物医药药品</a:t>
            </a:r>
            <a:endParaRPr lang="zh-CN" altLang="en-US" sz="4000" dirty="0">
              <a:solidFill>
                <a:schemeClr val="bg1"/>
              </a:solidFill>
              <a:latin typeface="方正尚酷简体" panose="03000509000000000000" pitchFamily="65" charset="-122"/>
              <a:ea typeface="方正尚酷简体" panose="03000509000000000000" pitchFamily="65" charset="-122"/>
            </a:endParaRPr>
          </a:p>
        </p:txBody>
      </p:sp>
      <p:pic>
        <p:nvPicPr>
          <p:cNvPr id="2" name="饭碗的彼岸 - 风居住的街道（Piano ve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779350"/>
            <a:ext cx="609600" cy="609600"/>
          </a:xfrm>
          <a:prstGeom prst="rect">
            <a:avLst/>
          </a:prstGeom>
        </p:spPr>
      </p:pic>
    </p:spTree>
    <p:extLst>
      <p:ext uri="{BB962C8B-B14F-4D97-AF65-F5344CB8AC3E}">
        <p14:creationId xmlns:p14="http://schemas.microsoft.com/office/powerpoint/2010/main" val="31745885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0"/>
                                        </p:tgtEl>
                                        <p:attrNameLst>
                                          <p:attrName>ppt_y</p:attrName>
                                        </p:attrNameLst>
                                      </p:cBhvr>
                                      <p:tavLst>
                                        <p:tav tm="0">
                                          <p:val>
                                            <p:strVal val="#ppt_y"/>
                                          </p:val>
                                        </p:tav>
                                        <p:tav tm="100000">
                                          <p:val>
                                            <p:strVal val="#ppt_y"/>
                                          </p:val>
                                        </p:tav>
                                      </p:tavLst>
                                    </p:anim>
                                    <p:anim calcmode="lin" valueType="num">
                                      <p:cBhvr>
                                        <p:cTn id="1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0"/>
                                        </p:tgtEl>
                                      </p:cBhvr>
                                    </p:animEffect>
                                  </p:childTnLst>
                                </p:cTn>
                              </p:par>
                            </p:childTnLst>
                          </p:cTn>
                        </p:par>
                        <p:par>
                          <p:cTn id="19" fill="hold">
                            <p:stCondLst>
                              <p:cond delay="1350"/>
                            </p:stCondLst>
                            <p:childTnLst>
                              <p:par>
                                <p:cTn id="20" presetID="14" presetClass="entr" presetSubtype="5"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vertical)">
                                      <p:cBhvr>
                                        <p:cTn id="22" dur="500"/>
                                        <p:tgtEl>
                                          <p:spTgt spid="12"/>
                                        </p:tgtEl>
                                      </p:cBhvr>
                                    </p:animEffect>
                                  </p:childTnLst>
                                </p:cTn>
                              </p:par>
                            </p:childTnLst>
                          </p:cTn>
                        </p:par>
                        <p:par>
                          <p:cTn id="23" fill="hold">
                            <p:stCondLst>
                              <p:cond delay="1850"/>
                            </p:stCondLst>
                            <p:childTnLst>
                              <p:par>
                                <p:cTn id="24" presetID="42" presetClass="entr" presetSubtype="0" fill="hold" grpId="1"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2"/>
                </p:tgtEl>
              </p:cMediaNode>
            </p:audio>
          </p:childTnLst>
        </p:cTn>
      </p:par>
    </p:tnLst>
    <p:bldLst>
      <p:bldP spid="5" grpId="0" animBg="1"/>
      <p:bldP spid="10" grpId="0"/>
      <p:bldP spid="11" grpId="0"/>
      <p:bldP spid="11" grpId="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4" y="3764326"/>
            <a:ext cx="4826454" cy="233587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75" b="1">
              <a:latin typeface="微软雅黑" panose="020B0503020204020204" charset="-122"/>
              <a:ea typeface="微软雅黑" panose="020B0503020204020204" charset="-122"/>
            </a:endParaRPr>
          </a:p>
        </p:txBody>
      </p:sp>
      <p:sp>
        <p:nvSpPr>
          <p:cNvPr id="35" name="矩形 34"/>
          <p:cNvSpPr/>
          <p:nvPr/>
        </p:nvSpPr>
        <p:spPr>
          <a:xfrm>
            <a:off x="12149196" y="1244284"/>
            <a:ext cx="720586" cy="303101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5" name="文本框 4"/>
          <p:cNvSpPr txBox="1"/>
          <p:nvPr/>
        </p:nvSpPr>
        <p:spPr>
          <a:xfrm>
            <a:off x="2496286" y="2090102"/>
            <a:ext cx="2330521" cy="1572418"/>
          </a:xfrm>
          <a:prstGeom prst="rect">
            <a:avLst/>
          </a:prstGeom>
          <a:noFill/>
        </p:spPr>
        <p:txBody>
          <a:bodyPr wrap="square" rtlCol="0">
            <a:spAutoFit/>
          </a:bodyPr>
          <a:lstStyle/>
          <a:p>
            <a:pPr algn="r">
              <a:lnSpc>
                <a:spcPct val="120000"/>
              </a:lnSpc>
            </a:pPr>
            <a:r>
              <a:rPr lang="zh-CN" altLang="en-US" sz="4640">
                <a:solidFill>
                  <a:schemeClr val="accent1"/>
                </a:solidFill>
                <a:latin typeface="方正尚酷简体" panose="03000509000000000000" pitchFamily="65" charset="-122"/>
                <a:ea typeface="方正尚酷简体" panose="03000509000000000000" pitchFamily="65" charset="-122"/>
              </a:rPr>
              <a:t>目录</a:t>
            </a:r>
          </a:p>
          <a:p>
            <a:pPr algn="r">
              <a:lnSpc>
                <a:spcPct val="120000"/>
              </a:lnSpc>
            </a:pPr>
            <a:r>
              <a:rPr lang="en-US" altLang="zh-CN" sz="3375">
                <a:solidFill>
                  <a:schemeClr val="accent1"/>
                </a:solidFill>
                <a:latin typeface="方正尚酷简体" panose="03000509000000000000" pitchFamily="65" charset="-122"/>
                <a:ea typeface="方正尚酷简体" panose="03000509000000000000" pitchFamily="65" charset="-122"/>
              </a:rPr>
              <a:t>Contents</a:t>
            </a:r>
          </a:p>
        </p:txBody>
      </p:sp>
      <p:sp>
        <p:nvSpPr>
          <p:cNvPr id="162" name="虚箭头"/>
          <p:cNvSpPr/>
          <p:nvPr/>
        </p:nvSpPr>
        <p:spPr>
          <a:xfrm>
            <a:off x="6881415" y="1864942"/>
            <a:ext cx="594685" cy="482177"/>
          </a:xfrm>
          <a:custGeom>
            <a:avLst/>
            <a:gdLst>
              <a:gd name="connsiteX0" fmla="*/ 277525 w 494328"/>
              <a:gd name="connsiteY0" fmla="*/ 292250 h 324036"/>
              <a:gd name="connsiteX1" fmla="*/ 309311 w 494328"/>
              <a:gd name="connsiteY1" fmla="*/ 292250 h 324036"/>
              <a:gd name="connsiteX2" fmla="*/ 309311 w 494328"/>
              <a:gd name="connsiteY2" fmla="*/ 324036 h 324036"/>
              <a:gd name="connsiteX3" fmla="*/ 277525 w 494328"/>
              <a:gd name="connsiteY3" fmla="*/ 324036 h 324036"/>
              <a:gd name="connsiteX4" fmla="*/ 323779 w 494328"/>
              <a:gd name="connsiteY4" fmla="*/ 243541 h 324036"/>
              <a:gd name="connsiteX5" fmla="*/ 355565 w 494328"/>
              <a:gd name="connsiteY5" fmla="*/ 243541 h 324036"/>
              <a:gd name="connsiteX6" fmla="*/ 355565 w 494328"/>
              <a:gd name="connsiteY6" fmla="*/ 275328 h 324036"/>
              <a:gd name="connsiteX7" fmla="*/ 323779 w 494328"/>
              <a:gd name="connsiteY7" fmla="*/ 275328 h 324036"/>
              <a:gd name="connsiteX8" fmla="*/ 277525 w 494328"/>
              <a:gd name="connsiteY8" fmla="*/ 243541 h 324036"/>
              <a:gd name="connsiteX9" fmla="*/ 309311 w 494328"/>
              <a:gd name="connsiteY9" fmla="*/ 243541 h 324036"/>
              <a:gd name="connsiteX10" fmla="*/ 309311 w 494328"/>
              <a:gd name="connsiteY10" fmla="*/ 275328 h 324036"/>
              <a:gd name="connsiteX11" fmla="*/ 277525 w 494328"/>
              <a:gd name="connsiteY11" fmla="*/ 275328 h 324036"/>
              <a:gd name="connsiteX12" fmla="*/ 370033 w 494328"/>
              <a:gd name="connsiteY12" fmla="*/ 194833 h 324036"/>
              <a:gd name="connsiteX13" fmla="*/ 401820 w 494328"/>
              <a:gd name="connsiteY13" fmla="*/ 194833 h 324036"/>
              <a:gd name="connsiteX14" fmla="*/ 401820 w 494328"/>
              <a:gd name="connsiteY14" fmla="*/ 226620 h 324036"/>
              <a:gd name="connsiteX15" fmla="*/ 370033 w 494328"/>
              <a:gd name="connsiteY15" fmla="*/ 226620 h 324036"/>
              <a:gd name="connsiteX16" fmla="*/ 323779 w 494328"/>
              <a:gd name="connsiteY16" fmla="*/ 194833 h 324036"/>
              <a:gd name="connsiteX17" fmla="*/ 355565 w 494328"/>
              <a:gd name="connsiteY17" fmla="*/ 194833 h 324036"/>
              <a:gd name="connsiteX18" fmla="*/ 355565 w 494328"/>
              <a:gd name="connsiteY18" fmla="*/ 226620 h 324036"/>
              <a:gd name="connsiteX19" fmla="*/ 323779 w 494328"/>
              <a:gd name="connsiteY19" fmla="*/ 226620 h 324036"/>
              <a:gd name="connsiteX20" fmla="*/ 277525 w 494328"/>
              <a:gd name="connsiteY20" fmla="*/ 194833 h 324036"/>
              <a:gd name="connsiteX21" fmla="*/ 309311 w 494328"/>
              <a:gd name="connsiteY21" fmla="*/ 194833 h 324036"/>
              <a:gd name="connsiteX22" fmla="*/ 309311 w 494328"/>
              <a:gd name="connsiteY22" fmla="*/ 226620 h 324036"/>
              <a:gd name="connsiteX23" fmla="*/ 277525 w 494328"/>
              <a:gd name="connsiteY23" fmla="*/ 226620 h 324036"/>
              <a:gd name="connsiteX24" fmla="*/ 231271 w 494328"/>
              <a:gd name="connsiteY24" fmla="*/ 194833 h 324036"/>
              <a:gd name="connsiteX25" fmla="*/ 263057 w 494328"/>
              <a:gd name="connsiteY25" fmla="*/ 194833 h 324036"/>
              <a:gd name="connsiteX26" fmla="*/ 263057 w 494328"/>
              <a:gd name="connsiteY26" fmla="*/ 226620 h 324036"/>
              <a:gd name="connsiteX27" fmla="*/ 231271 w 494328"/>
              <a:gd name="connsiteY27" fmla="*/ 226620 h 324036"/>
              <a:gd name="connsiteX28" fmla="*/ 185016 w 494328"/>
              <a:gd name="connsiteY28" fmla="*/ 194833 h 324036"/>
              <a:gd name="connsiteX29" fmla="*/ 216803 w 494328"/>
              <a:gd name="connsiteY29" fmla="*/ 194833 h 324036"/>
              <a:gd name="connsiteX30" fmla="*/ 216803 w 494328"/>
              <a:gd name="connsiteY30" fmla="*/ 226620 h 324036"/>
              <a:gd name="connsiteX31" fmla="*/ 185016 w 494328"/>
              <a:gd name="connsiteY31" fmla="*/ 226620 h 324036"/>
              <a:gd name="connsiteX32" fmla="*/ 138762 w 494328"/>
              <a:gd name="connsiteY32" fmla="*/ 194833 h 324036"/>
              <a:gd name="connsiteX33" fmla="*/ 170549 w 494328"/>
              <a:gd name="connsiteY33" fmla="*/ 194833 h 324036"/>
              <a:gd name="connsiteX34" fmla="*/ 170549 w 494328"/>
              <a:gd name="connsiteY34" fmla="*/ 226620 h 324036"/>
              <a:gd name="connsiteX35" fmla="*/ 138762 w 494328"/>
              <a:gd name="connsiteY35" fmla="*/ 226620 h 324036"/>
              <a:gd name="connsiteX36" fmla="*/ 92508 w 494328"/>
              <a:gd name="connsiteY36" fmla="*/ 194833 h 324036"/>
              <a:gd name="connsiteX37" fmla="*/ 124294 w 494328"/>
              <a:gd name="connsiteY37" fmla="*/ 194833 h 324036"/>
              <a:gd name="connsiteX38" fmla="*/ 124294 w 494328"/>
              <a:gd name="connsiteY38" fmla="*/ 226620 h 324036"/>
              <a:gd name="connsiteX39" fmla="*/ 92508 w 494328"/>
              <a:gd name="connsiteY39" fmla="*/ 226620 h 324036"/>
              <a:gd name="connsiteX40" fmla="*/ 46254 w 494328"/>
              <a:gd name="connsiteY40" fmla="*/ 194833 h 324036"/>
              <a:gd name="connsiteX41" fmla="*/ 78040 w 494328"/>
              <a:gd name="connsiteY41" fmla="*/ 194833 h 324036"/>
              <a:gd name="connsiteX42" fmla="*/ 78040 w 494328"/>
              <a:gd name="connsiteY42" fmla="*/ 226620 h 324036"/>
              <a:gd name="connsiteX43" fmla="*/ 46254 w 494328"/>
              <a:gd name="connsiteY43" fmla="*/ 226620 h 324036"/>
              <a:gd name="connsiteX44" fmla="*/ 0 w 494328"/>
              <a:gd name="connsiteY44" fmla="*/ 194833 h 324036"/>
              <a:gd name="connsiteX45" fmla="*/ 31787 w 494328"/>
              <a:gd name="connsiteY45" fmla="*/ 194833 h 324036"/>
              <a:gd name="connsiteX46" fmla="*/ 31787 w 494328"/>
              <a:gd name="connsiteY46" fmla="*/ 226620 h 324036"/>
              <a:gd name="connsiteX47" fmla="*/ 0 w 494328"/>
              <a:gd name="connsiteY47" fmla="*/ 226620 h 324036"/>
              <a:gd name="connsiteX48" fmla="*/ 416287 w 494328"/>
              <a:gd name="connsiteY48" fmla="*/ 170479 h 324036"/>
              <a:gd name="connsiteX49" fmla="*/ 448074 w 494328"/>
              <a:gd name="connsiteY49" fmla="*/ 170479 h 324036"/>
              <a:gd name="connsiteX50" fmla="*/ 448074 w 494328"/>
              <a:gd name="connsiteY50" fmla="*/ 202266 h 324036"/>
              <a:gd name="connsiteX51" fmla="*/ 416287 w 494328"/>
              <a:gd name="connsiteY51" fmla="*/ 202266 h 324036"/>
              <a:gd name="connsiteX52" fmla="*/ 462542 w 494328"/>
              <a:gd name="connsiteY52" fmla="*/ 146125 h 324036"/>
              <a:gd name="connsiteX53" fmla="*/ 494328 w 494328"/>
              <a:gd name="connsiteY53" fmla="*/ 146125 h 324036"/>
              <a:gd name="connsiteX54" fmla="*/ 494328 w 494328"/>
              <a:gd name="connsiteY54" fmla="*/ 177911 h 324036"/>
              <a:gd name="connsiteX55" fmla="*/ 462542 w 494328"/>
              <a:gd name="connsiteY55" fmla="*/ 177911 h 324036"/>
              <a:gd name="connsiteX56" fmla="*/ 370033 w 494328"/>
              <a:gd name="connsiteY56" fmla="*/ 146125 h 324036"/>
              <a:gd name="connsiteX57" fmla="*/ 401820 w 494328"/>
              <a:gd name="connsiteY57" fmla="*/ 146125 h 324036"/>
              <a:gd name="connsiteX58" fmla="*/ 401820 w 494328"/>
              <a:gd name="connsiteY58" fmla="*/ 177911 h 324036"/>
              <a:gd name="connsiteX59" fmla="*/ 370033 w 494328"/>
              <a:gd name="connsiteY59" fmla="*/ 177911 h 324036"/>
              <a:gd name="connsiteX60" fmla="*/ 323779 w 494328"/>
              <a:gd name="connsiteY60" fmla="*/ 146125 h 324036"/>
              <a:gd name="connsiteX61" fmla="*/ 355565 w 494328"/>
              <a:gd name="connsiteY61" fmla="*/ 146125 h 324036"/>
              <a:gd name="connsiteX62" fmla="*/ 355565 w 494328"/>
              <a:gd name="connsiteY62" fmla="*/ 177911 h 324036"/>
              <a:gd name="connsiteX63" fmla="*/ 323779 w 494328"/>
              <a:gd name="connsiteY63" fmla="*/ 177911 h 324036"/>
              <a:gd name="connsiteX64" fmla="*/ 277525 w 494328"/>
              <a:gd name="connsiteY64" fmla="*/ 146125 h 324036"/>
              <a:gd name="connsiteX65" fmla="*/ 309311 w 494328"/>
              <a:gd name="connsiteY65" fmla="*/ 146125 h 324036"/>
              <a:gd name="connsiteX66" fmla="*/ 309311 w 494328"/>
              <a:gd name="connsiteY66" fmla="*/ 177911 h 324036"/>
              <a:gd name="connsiteX67" fmla="*/ 277525 w 494328"/>
              <a:gd name="connsiteY67" fmla="*/ 177911 h 324036"/>
              <a:gd name="connsiteX68" fmla="*/ 231271 w 494328"/>
              <a:gd name="connsiteY68" fmla="*/ 146125 h 324036"/>
              <a:gd name="connsiteX69" fmla="*/ 263057 w 494328"/>
              <a:gd name="connsiteY69" fmla="*/ 146125 h 324036"/>
              <a:gd name="connsiteX70" fmla="*/ 263057 w 494328"/>
              <a:gd name="connsiteY70" fmla="*/ 177911 h 324036"/>
              <a:gd name="connsiteX71" fmla="*/ 231271 w 494328"/>
              <a:gd name="connsiteY71" fmla="*/ 177911 h 324036"/>
              <a:gd name="connsiteX72" fmla="*/ 185016 w 494328"/>
              <a:gd name="connsiteY72" fmla="*/ 146125 h 324036"/>
              <a:gd name="connsiteX73" fmla="*/ 216803 w 494328"/>
              <a:gd name="connsiteY73" fmla="*/ 146125 h 324036"/>
              <a:gd name="connsiteX74" fmla="*/ 216803 w 494328"/>
              <a:gd name="connsiteY74" fmla="*/ 177911 h 324036"/>
              <a:gd name="connsiteX75" fmla="*/ 185016 w 494328"/>
              <a:gd name="connsiteY75" fmla="*/ 177911 h 324036"/>
              <a:gd name="connsiteX76" fmla="*/ 138762 w 494328"/>
              <a:gd name="connsiteY76" fmla="*/ 146125 h 324036"/>
              <a:gd name="connsiteX77" fmla="*/ 170549 w 494328"/>
              <a:gd name="connsiteY77" fmla="*/ 146125 h 324036"/>
              <a:gd name="connsiteX78" fmla="*/ 170549 w 494328"/>
              <a:gd name="connsiteY78" fmla="*/ 177911 h 324036"/>
              <a:gd name="connsiteX79" fmla="*/ 138762 w 494328"/>
              <a:gd name="connsiteY79" fmla="*/ 177911 h 324036"/>
              <a:gd name="connsiteX80" fmla="*/ 92508 w 494328"/>
              <a:gd name="connsiteY80" fmla="*/ 146125 h 324036"/>
              <a:gd name="connsiteX81" fmla="*/ 124294 w 494328"/>
              <a:gd name="connsiteY81" fmla="*/ 146125 h 324036"/>
              <a:gd name="connsiteX82" fmla="*/ 124294 w 494328"/>
              <a:gd name="connsiteY82" fmla="*/ 177911 h 324036"/>
              <a:gd name="connsiteX83" fmla="*/ 92508 w 494328"/>
              <a:gd name="connsiteY83" fmla="*/ 177911 h 324036"/>
              <a:gd name="connsiteX84" fmla="*/ 46254 w 494328"/>
              <a:gd name="connsiteY84" fmla="*/ 146125 h 324036"/>
              <a:gd name="connsiteX85" fmla="*/ 78040 w 494328"/>
              <a:gd name="connsiteY85" fmla="*/ 146125 h 324036"/>
              <a:gd name="connsiteX86" fmla="*/ 78040 w 494328"/>
              <a:gd name="connsiteY86" fmla="*/ 177911 h 324036"/>
              <a:gd name="connsiteX87" fmla="*/ 46254 w 494328"/>
              <a:gd name="connsiteY87" fmla="*/ 177911 h 324036"/>
              <a:gd name="connsiteX88" fmla="*/ 0 w 494328"/>
              <a:gd name="connsiteY88" fmla="*/ 146125 h 324036"/>
              <a:gd name="connsiteX89" fmla="*/ 31787 w 494328"/>
              <a:gd name="connsiteY89" fmla="*/ 146125 h 324036"/>
              <a:gd name="connsiteX90" fmla="*/ 31787 w 494328"/>
              <a:gd name="connsiteY90" fmla="*/ 177911 h 324036"/>
              <a:gd name="connsiteX91" fmla="*/ 0 w 494328"/>
              <a:gd name="connsiteY91" fmla="*/ 177911 h 324036"/>
              <a:gd name="connsiteX92" fmla="*/ 416287 w 494328"/>
              <a:gd name="connsiteY92" fmla="*/ 121771 h 324036"/>
              <a:gd name="connsiteX93" fmla="*/ 448074 w 494328"/>
              <a:gd name="connsiteY93" fmla="*/ 121771 h 324036"/>
              <a:gd name="connsiteX94" fmla="*/ 448074 w 494328"/>
              <a:gd name="connsiteY94" fmla="*/ 153557 h 324036"/>
              <a:gd name="connsiteX95" fmla="*/ 416287 w 494328"/>
              <a:gd name="connsiteY95" fmla="*/ 153557 h 324036"/>
              <a:gd name="connsiteX96" fmla="*/ 370033 w 494328"/>
              <a:gd name="connsiteY96" fmla="*/ 97417 h 324036"/>
              <a:gd name="connsiteX97" fmla="*/ 401820 w 494328"/>
              <a:gd name="connsiteY97" fmla="*/ 97417 h 324036"/>
              <a:gd name="connsiteX98" fmla="*/ 401820 w 494328"/>
              <a:gd name="connsiteY98" fmla="*/ 129203 h 324036"/>
              <a:gd name="connsiteX99" fmla="*/ 370033 w 494328"/>
              <a:gd name="connsiteY99" fmla="*/ 129203 h 324036"/>
              <a:gd name="connsiteX100" fmla="*/ 323779 w 494328"/>
              <a:gd name="connsiteY100" fmla="*/ 97417 h 324036"/>
              <a:gd name="connsiteX101" fmla="*/ 355565 w 494328"/>
              <a:gd name="connsiteY101" fmla="*/ 97417 h 324036"/>
              <a:gd name="connsiteX102" fmla="*/ 355565 w 494328"/>
              <a:gd name="connsiteY102" fmla="*/ 129203 h 324036"/>
              <a:gd name="connsiteX103" fmla="*/ 323779 w 494328"/>
              <a:gd name="connsiteY103" fmla="*/ 129203 h 324036"/>
              <a:gd name="connsiteX104" fmla="*/ 277525 w 494328"/>
              <a:gd name="connsiteY104" fmla="*/ 97417 h 324036"/>
              <a:gd name="connsiteX105" fmla="*/ 309311 w 494328"/>
              <a:gd name="connsiteY105" fmla="*/ 97417 h 324036"/>
              <a:gd name="connsiteX106" fmla="*/ 309311 w 494328"/>
              <a:gd name="connsiteY106" fmla="*/ 129203 h 324036"/>
              <a:gd name="connsiteX107" fmla="*/ 277525 w 494328"/>
              <a:gd name="connsiteY107" fmla="*/ 129203 h 324036"/>
              <a:gd name="connsiteX108" fmla="*/ 231271 w 494328"/>
              <a:gd name="connsiteY108" fmla="*/ 97417 h 324036"/>
              <a:gd name="connsiteX109" fmla="*/ 263057 w 494328"/>
              <a:gd name="connsiteY109" fmla="*/ 97417 h 324036"/>
              <a:gd name="connsiteX110" fmla="*/ 263057 w 494328"/>
              <a:gd name="connsiteY110" fmla="*/ 129203 h 324036"/>
              <a:gd name="connsiteX111" fmla="*/ 231271 w 494328"/>
              <a:gd name="connsiteY111" fmla="*/ 129203 h 324036"/>
              <a:gd name="connsiteX112" fmla="*/ 185016 w 494328"/>
              <a:gd name="connsiteY112" fmla="*/ 97417 h 324036"/>
              <a:gd name="connsiteX113" fmla="*/ 216803 w 494328"/>
              <a:gd name="connsiteY113" fmla="*/ 97417 h 324036"/>
              <a:gd name="connsiteX114" fmla="*/ 216803 w 494328"/>
              <a:gd name="connsiteY114" fmla="*/ 129203 h 324036"/>
              <a:gd name="connsiteX115" fmla="*/ 185016 w 494328"/>
              <a:gd name="connsiteY115" fmla="*/ 129203 h 324036"/>
              <a:gd name="connsiteX116" fmla="*/ 138762 w 494328"/>
              <a:gd name="connsiteY116" fmla="*/ 97417 h 324036"/>
              <a:gd name="connsiteX117" fmla="*/ 170549 w 494328"/>
              <a:gd name="connsiteY117" fmla="*/ 97417 h 324036"/>
              <a:gd name="connsiteX118" fmla="*/ 170549 w 494328"/>
              <a:gd name="connsiteY118" fmla="*/ 129203 h 324036"/>
              <a:gd name="connsiteX119" fmla="*/ 138762 w 494328"/>
              <a:gd name="connsiteY119" fmla="*/ 129203 h 324036"/>
              <a:gd name="connsiteX120" fmla="*/ 92508 w 494328"/>
              <a:gd name="connsiteY120" fmla="*/ 97417 h 324036"/>
              <a:gd name="connsiteX121" fmla="*/ 124294 w 494328"/>
              <a:gd name="connsiteY121" fmla="*/ 97417 h 324036"/>
              <a:gd name="connsiteX122" fmla="*/ 124294 w 494328"/>
              <a:gd name="connsiteY122" fmla="*/ 129203 h 324036"/>
              <a:gd name="connsiteX123" fmla="*/ 92508 w 494328"/>
              <a:gd name="connsiteY123" fmla="*/ 129203 h 324036"/>
              <a:gd name="connsiteX124" fmla="*/ 46254 w 494328"/>
              <a:gd name="connsiteY124" fmla="*/ 97417 h 324036"/>
              <a:gd name="connsiteX125" fmla="*/ 78040 w 494328"/>
              <a:gd name="connsiteY125" fmla="*/ 97417 h 324036"/>
              <a:gd name="connsiteX126" fmla="*/ 78040 w 494328"/>
              <a:gd name="connsiteY126" fmla="*/ 129203 h 324036"/>
              <a:gd name="connsiteX127" fmla="*/ 46254 w 494328"/>
              <a:gd name="connsiteY127" fmla="*/ 129203 h 324036"/>
              <a:gd name="connsiteX128" fmla="*/ 0 w 494328"/>
              <a:gd name="connsiteY128" fmla="*/ 97417 h 324036"/>
              <a:gd name="connsiteX129" fmla="*/ 31787 w 494328"/>
              <a:gd name="connsiteY129" fmla="*/ 97417 h 324036"/>
              <a:gd name="connsiteX130" fmla="*/ 31787 w 494328"/>
              <a:gd name="connsiteY130" fmla="*/ 129203 h 324036"/>
              <a:gd name="connsiteX131" fmla="*/ 0 w 494328"/>
              <a:gd name="connsiteY131" fmla="*/ 129203 h 324036"/>
              <a:gd name="connsiteX132" fmla="*/ 323779 w 494328"/>
              <a:gd name="connsiteY132" fmla="*/ 48708 h 324036"/>
              <a:gd name="connsiteX133" fmla="*/ 355565 w 494328"/>
              <a:gd name="connsiteY133" fmla="*/ 48708 h 324036"/>
              <a:gd name="connsiteX134" fmla="*/ 355565 w 494328"/>
              <a:gd name="connsiteY134" fmla="*/ 80495 h 324036"/>
              <a:gd name="connsiteX135" fmla="*/ 323779 w 494328"/>
              <a:gd name="connsiteY135" fmla="*/ 80495 h 324036"/>
              <a:gd name="connsiteX136" fmla="*/ 277525 w 494328"/>
              <a:gd name="connsiteY136" fmla="*/ 48708 h 324036"/>
              <a:gd name="connsiteX137" fmla="*/ 309311 w 494328"/>
              <a:gd name="connsiteY137" fmla="*/ 48708 h 324036"/>
              <a:gd name="connsiteX138" fmla="*/ 309311 w 494328"/>
              <a:gd name="connsiteY138" fmla="*/ 80495 h 324036"/>
              <a:gd name="connsiteX139" fmla="*/ 277525 w 494328"/>
              <a:gd name="connsiteY139" fmla="*/ 80495 h 324036"/>
              <a:gd name="connsiteX140" fmla="*/ 277525 w 494328"/>
              <a:gd name="connsiteY140" fmla="*/ 0 h 324036"/>
              <a:gd name="connsiteX141" fmla="*/ 309311 w 494328"/>
              <a:gd name="connsiteY141" fmla="*/ 0 h 324036"/>
              <a:gd name="connsiteX142" fmla="*/ 309311 w 494328"/>
              <a:gd name="connsiteY142" fmla="*/ 31787 h 324036"/>
              <a:gd name="connsiteX143" fmla="*/ 277525 w 494328"/>
              <a:gd name="connsiteY143" fmla="*/ 31787 h 32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94328" h="324036">
                <a:moveTo>
                  <a:pt x="277525" y="292250"/>
                </a:moveTo>
                <a:lnTo>
                  <a:pt x="309311" y="292250"/>
                </a:lnTo>
                <a:lnTo>
                  <a:pt x="309311" y="324036"/>
                </a:lnTo>
                <a:lnTo>
                  <a:pt x="277525" y="324036"/>
                </a:lnTo>
                <a:close/>
                <a:moveTo>
                  <a:pt x="323779" y="243541"/>
                </a:moveTo>
                <a:lnTo>
                  <a:pt x="355565" y="243541"/>
                </a:lnTo>
                <a:lnTo>
                  <a:pt x="355565" y="275328"/>
                </a:lnTo>
                <a:lnTo>
                  <a:pt x="323779" y="275328"/>
                </a:lnTo>
                <a:close/>
                <a:moveTo>
                  <a:pt x="277525" y="243541"/>
                </a:moveTo>
                <a:lnTo>
                  <a:pt x="309311" y="243541"/>
                </a:lnTo>
                <a:lnTo>
                  <a:pt x="309311" y="275328"/>
                </a:lnTo>
                <a:lnTo>
                  <a:pt x="277525" y="275328"/>
                </a:lnTo>
                <a:close/>
                <a:moveTo>
                  <a:pt x="370033" y="194833"/>
                </a:moveTo>
                <a:lnTo>
                  <a:pt x="401820" y="194833"/>
                </a:lnTo>
                <a:lnTo>
                  <a:pt x="401820" y="226620"/>
                </a:lnTo>
                <a:lnTo>
                  <a:pt x="370033" y="226620"/>
                </a:lnTo>
                <a:close/>
                <a:moveTo>
                  <a:pt x="323779" y="194833"/>
                </a:moveTo>
                <a:lnTo>
                  <a:pt x="355565" y="194833"/>
                </a:lnTo>
                <a:lnTo>
                  <a:pt x="355565" y="226620"/>
                </a:lnTo>
                <a:lnTo>
                  <a:pt x="323779" y="226620"/>
                </a:lnTo>
                <a:close/>
                <a:moveTo>
                  <a:pt x="277525" y="194833"/>
                </a:moveTo>
                <a:lnTo>
                  <a:pt x="309311" y="194833"/>
                </a:lnTo>
                <a:lnTo>
                  <a:pt x="309311" y="226620"/>
                </a:lnTo>
                <a:lnTo>
                  <a:pt x="277525" y="226620"/>
                </a:lnTo>
                <a:close/>
                <a:moveTo>
                  <a:pt x="231271" y="194833"/>
                </a:moveTo>
                <a:lnTo>
                  <a:pt x="263057" y="194833"/>
                </a:lnTo>
                <a:lnTo>
                  <a:pt x="263057" y="226620"/>
                </a:lnTo>
                <a:lnTo>
                  <a:pt x="231271" y="226620"/>
                </a:lnTo>
                <a:close/>
                <a:moveTo>
                  <a:pt x="185016" y="194833"/>
                </a:moveTo>
                <a:lnTo>
                  <a:pt x="216803" y="194833"/>
                </a:lnTo>
                <a:lnTo>
                  <a:pt x="216803" y="226620"/>
                </a:lnTo>
                <a:lnTo>
                  <a:pt x="185016" y="226620"/>
                </a:lnTo>
                <a:close/>
                <a:moveTo>
                  <a:pt x="138762" y="194833"/>
                </a:moveTo>
                <a:lnTo>
                  <a:pt x="170549" y="194833"/>
                </a:lnTo>
                <a:lnTo>
                  <a:pt x="170549" y="226620"/>
                </a:lnTo>
                <a:lnTo>
                  <a:pt x="138762" y="226620"/>
                </a:lnTo>
                <a:close/>
                <a:moveTo>
                  <a:pt x="92508" y="194833"/>
                </a:moveTo>
                <a:lnTo>
                  <a:pt x="124294" y="194833"/>
                </a:lnTo>
                <a:lnTo>
                  <a:pt x="124294" y="226620"/>
                </a:lnTo>
                <a:lnTo>
                  <a:pt x="92508" y="226620"/>
                </a:lnTo>
                <a:close/>
                <a:moveTo>
                  <a:pt x="46254" y="194833"/>
                </a:moveTo>
                <a:lnTo>
                  <a:pt x="78040" y="194833"/>
                </a:lnTo>
                <a:lnTo>
                  <a:pt x="78040" y="226620"/>
                </a:lnTo>
                <a:lnTo>
                  <a:pt x="46254" y="226620"/>
                </a:lnTo>
                <a:close/>
                <a:moveTo>
                  <a:pt x="0" y="194833"/>
                </a:moveTo>
                <a:lnTo>
                  <a:pt x="31787" y="194833"/>
                </a:lnTo>
                <a:lnTo>
                  <a:pt x="31787" y="226620"/>
                </a:lnTo>
                <a:lnTo>
                  <a:pt x="0" y="226620"/>
                </a:lnTo>
                <a:close/>
                <a:moveTo>
                  <a:pt x="416287" y="170479"/>
                </a:moveTo>
                <a:lnTo>
                  <a:pt x="448074" y="170479"/>
                </a:lnTo>
                <a:lnTo>
                  <a:pt x="448074" y="202266"/>
                </a:lnTo>
                <a:lnTo>
                  <a:pt x="416287" y="202266"/>
                </a:lnTo>
                <a:close/>
                <a:moveTo>
                  <a:pt x="462542" y="146125"/>
                </a:moveTo>
                <a:lnTo>
                  <a:pt x="494328" y="146125"/>
                </a:lnTo>
                <a:lnTo>
                  <a:pt x="494328" y="177911"/>
                </a:lnTo>
                <a:lnTo>
                  <a:pt x="462542" y="177911"/>
                </a:lnTo>
                <a:close/>
                <a:moveTo>
                  <a:pt x="370033" y="146125"/>
                </a:moveTo>
                <a:lnTo>
                  <a:pt x="401820" y="146125"/>
                </a:lnTo>
                <a:lnTo>
                  <a:pt x="401820" y="177911"/>
                </a:lnTo>
                <a:lnTo>
                  <a:pt x="370033" y="177911"/>
                </a:lnTo>
                <a:close/>
                <a:moveTo>
                  <a:pt x="323779" y="146125"/>
                </a:moveTo>
                <a:lnTo>
                  <a:pt x="355565" y="146125"/>
                </a:lnTo>
                <a:lnTo>
                  <a:pt x="355565" y="177911"/>
                </a:lnTo>
                <a:lnTo>
                  <a:pt x="323779" y="177911"/>
                </a:lnTo>
                <a:close/>
                <a:moveTo>
                  <a:pt x="277525" y="146125"/>
                </a:moveTo>
                <a:lnTo>
                  <a:pt x="309311" y="146125"/>
                </a:lnTo>
                <a:lnTo>
                  <a:pt x="309311" y="177911"/>
                </a:lnTo>
                <a:lnTo>
                  <a:pt x="277525" y="177911"/>
                </a:lnTo>
                <a:close/>
                <a:moveTo>
                  <a:pt x="231271" y="146125"/>
                </a:moveTo>
                <a:lnTo>
                  <a:pt x="263057" y="146125"/>
                </a:lnTo>
                <a:lnTo>
                  <a:pt x="263057" y="177911"/>
                </a:lnTo>
                <a:lnTo>
                  <a:pt x="231271" y="177911"/>
                </a:lnTo>
                <a:close/>
                <a:moveTo>
                  <a:pt x="185016" y="146125"/>
                </a:moveTo>
                <a:lnTo>
                  <a:pt x="216803" y="146125"/>
                </a:lnTo>
                <a:lnTo>
                  <a:pt x="216803" y="177911"/>
                </a:lnTo>
                <a:lnTo>
                  <a:pt x="185016" y="177911"/>
                </a:lnTo>
                <a:close/>
                <a:moveTo>
                  <a:pt x="138762" y="146125"/>
                </a:moveTo>
                <a:lnTo>
                  <a:pt x="170549" y="146125"/>
                </a:lnTo>
                <a:lnTo>
                  <a:pt x="170549" y="177911"/>
                </a:lnTo>
                <a:lnTo>
                  <a:pt x="138762" y="177911"/>
                </a:lnTo>
                <a:close/>
                <a:moveTo>
                  <a:pt x="92508" y="146125"/>
                </a:moveTo>
                <a:lnTo>
                  <a:pt x="124294" y="146125"/>
                </a:lnTo>
                <a:lnTo>
                  <a:pt x="124294" y="177911"/>
                </a:lnTo>
                <a:lnTo>
                  <a:pt x="92508" y="177911"/>
                </a:lnTo>
                <a:close/>
                <a:moveTo>
                  <a:pt x="46254" y="146125"/>
                </a:moveTo>
                <a:lnTo>
                  <a:pt x="78040" y="146125"/>
                </a:lnTo>
                <a:lnTo>
                  <a:pt x="78040" y="177911"/>
                </a:lnTo>
                <a:lnTo>
                  <a:pt x="46254" y="177911"/>
                </a:lnTo>
                <a:close/>
                <a:moveTo>
                  <a:pt x="0" y="146125"/>
                </a:moveTo>
                <a:lnTo>
                  <a:pt x="31787" y="146125"/>
                </a:lnTo>
                <a:lnTo>
                  <a:pt x="31787" y="177911"/>
                </a:lnTo>
                <a:lnTo>
                  <a:pt x="0" y="177911"/>
                </a:lnTo>
                <a:close/>
                <a:moveTo>
                  <a:pt x="416287" y="121771"/>
                </a:moveTo>
                <a:lnTo>
                  <a:pt x="448074" y="121771"/>
                </a:lnTo>
                <a:lnTo>
                  <a:pt x="448074" y="153557"/>
                </a:lnTo>
                <a:lnTo>
                  <a:pt x="416287" y="153557"/>
                </a:lnTo>
                <a:close/>
                <a:moveTo>
                  <a:pt x="370033" y="97417"/>
                </a:moveTo>
                <a:lnTo>
                  <a:pt x="401820" y="97417"/>
                </a:lnTo>
                <a:lnTo>
                  <a:pt x="401820" y="129203"/>
                </a:lnTo>
                <a:lnTo>
                  <a:pt x="370033" y="129203"/>
                </a:lnTo>
                <a:close/>
                <a:moveTo>
                  <a:pt x="323779" y="97417"/>
                </a:moveTo>
                <a:lnTo>
                  <a:pt x="355565" y="97417"/>
                </a:lnTo>
                <a:lnTo>
                  <a:pt x="355565" y="129203"/>
                </a:lnTo>
                <a:lnTo>
                  <a:pt x="323779" y="129203"/>
                </a:lnTo>
                <a:close/>
                <a:moveTo>
                  <a:pt x="277525" y="97417"/>
                </a:moveTo>
                <a:lnTo>
                  <a:pt x="309311" y="97417"/>
                </a:lnTo>
                <a:lnTo>
                  <a:pt x="309311" y="129203"/>
                </a:lnTo>
                <a:lnTo>
                  <a:pt x="277525" y="129203"/>
                </a:lnTo>
                <a:close/>
                <a:moveTo>
                  <a:pt x="231271" y="97417"/>
                </a:moveTo>
                <a:lnTo>
                  <a:pt x="263057" y="97417"/>
                </a:lnTo>
                <a:lnTo>
                  <a:pt x="263057" y="129203"/>
                </a:lnTo>
                <a:lnTo>
                  <a:pt x="231271" y="129203"/>
                </a:lnTo>
                <a:close/>
                <a:moveTo>
                  <a:pt x="185016" y="97417"/>
                </a:moveTo>
                <a:lnTo>
                  <a:pt x="216803" y="97417"/>
                </a:lnTo>
                <a:lnTo>
                  <a:pt x="216803" y="129203"/>
                </a:lnTo>
                <a:lnTo>
                  <a:pt x="185016" y="129203"/>
                </a:lnTo>
                <a:close/>
                <a:moveTo>
                  <a:pt x="138762" y="97417"/>
                </a:moveTo>
                <a:lnTo>
                  <a:pt x="170549" y="97417"/>
                </a:lnTo>
                <a:lnTo>
                  <a:pt x="170549" y="129203"/>
                </a:lnTo>
                <a:lnTo>
                  <a:pt x="138762" y="129203"/>
                </a:lnTo>
                <a:close/>
                <a:moveTo>
                  <a:pt x="92508" y="97417"/>
                </a:moveTo>
                <a:lnTo>
                  <a:pt x="124294" y="97417"/>
                </a:lnTo>
                <a:lnTo>
                  <a:pt x="124294" y="129203"/>
                </a:lnTo>
                <a:lnTo>
                  <a:pt x="92508" y="129203"/>
                </a:lnTo>
                <a:close/>
                <a:moveTo>
                  <a:pt x="46254" y="97417"/>
                </a:moveTo>
                <a:lnTo>
                  <a:pt x="78040" y="97417"/>
                </a:lnTo>
                <a:lnTo>
                  <a:pt x="78040" y="129203"/>
                </a:lnTo>
                <a:lnTo>
                  <a:pt x="46254" y="129203"/>
                </a:lnTo>
                <a:close/>
                <a:moveTo>
                  <a:pt x="0" y="97417"/>
                </a:moveTo>
                <a:lnTo>
                  <a:pt x="31787" y="97417"/>
                </a:lnTo>
                <a:lnTo>
                  <a:pt x="31787" y="129203"/>
                </a:lnTo>
                <a:lnTo>
                  <a:pt x="0" y="129203"/>
                </a:lnTo>
                <a:close/>
                <a:moveTo>
                  <a:pt x="323779" y="48708"/>
                </a:moveTo>
                <a:lnTo>
                  <a:pt x="355565" y="48708"/>
                </a:lnTo>
                <a:lnTo>
                  <a:pt x="355565" y="80495"/>
                </a:lnTo>
                <a:lnTo>
                  <a:pt x="323779" y="80495"/>
                </a:lnTo>
                <a:close/>
                <a:moveTo>
                  <a:pt x="277525" y="48708"/>
                </a:moveTo>
                <a:lnTo>
                  <a:pt x="309311" y="48708"/>
                </a:lnTo>
                <a:lnTo>
                  <a:pt x="309311" y="80495"/>
                </a:lnTo>
                <a:lnTo>
                  <a:pt x="277525" y="80495"/>
                </a:lnTo>
                <a:close/>
                <a:moveTo>
                  <a:pt x="277525" y="0"/>
                </a:moveTo>
                <a:lnTo>
                  <a:pt x="309311" y="0"/>
                </a:lnTo>
                <a:lnTo>
                  <a:pt x="309311" y="31787"/>
                </a:lnTo>
                <a:lnTo>
                  <a:pt x="277525" y="317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文本框 5"/>
          <p:cNvSpPr txBox="1"/>
          <p:nvPr/>
        </p:nvSpPr>
        <p:spPr>
          <a:xfrm>
            <a:off x="7781479" y="1816725"/>
            <a:ext cx="2680344" cy="546753"/>
          </a:xfrm>
          <a:prstGeom prst="rect">
            <a:avLst/>
          </a:prstGeom>
          <a:noFill/>
        </p:spPr>
        <p:txBody>
          <a:bodyPr wrap="square" rtlCol="0">
            <a:spAutoFit/>
          </a:bodyPr>
          <a:lstStyle/>
          <a:p>
            <a:r>
              <a:rPr lang="zh-CN" altLang="en-US" sz="2953" dirty="0" smtClean="0">
                <a:solidFill>
                  <a:schemeClr val="accent1"/>
                </a:solidFill>
                <a:latin typeface="方正尚酷简体" panose="03000509000000000000" pitchFamily="65" charset="-122"/>
                <a:ea typeface="方正尚酷简体" panose="03000509000000000000" pitchFamily="65" charset="-122"/>
              </a:rPr>
              <a:t>添加标题文字</a:t>
            </a:r>
            <a:endParaRPr lang="zh-CN" altLang="en-US" sz="2953" dirty="0">
              <a:solidFill>
                <a:schemeClr val="accent1"/>
              </a:solidFill>
              <a:latin typeface="方正尚酷简体" panose="03000509000000000000" pitchFamily="65" charset="-122"/>
              <a:ea typeface="方正尚酷简体" panose="03000509000000000000" pitchFamily="65" charset="-122"/>
            </a:endParaRPr>
          </a:p>
        </p:txBody>
      </p:sp>
      <p:sp>
        <p:nvSpPr>
          <p:cNvPr id="7" name="虚箭头"/>
          <p:cNvSpPr/>
          <p:nvPr/>
        </p:nvSpPr>
        <p:spPr>
          <a:xfrm>
            <a:off x="6881415" y="3015469"/>
            <a:ext cx="594685" cy="482177"/>
          </a:xfrm>
          <a:custGeom>
            <a:avLst/>
            <a:gdLst>
              <a:gd name="connsiteX0" fmla="*/ 277525 w 494328"/>
              <a:gd name="connsiteY0" fmla="*/ 292250 h 324036"/>
              <a:gd name="connsiteX1" fmla="*/ 309311 w 494328"/>
              <a:gd name="connsiteY1" fmla="*/ 292250 h 324036"/>
              <a:gd name="connsiteX2" fmla="*/ 309311 w 494328"/>
              <a:gd name="connsiteY2" fmla="*/ 324036 h 324036"/>
              <a:gd name="connsiteX3" fmla="*/ 277525 w 494328"/>
              <a:gd name="connsiteY3" fmla="*/ 324036 h 324036"/>
              <a:gd name="connsiteX4" fmla="*/ 323779 w 494328"/>
              <a:gd name="connsiteY4" fmla="*/ 243541 h 324036"/>
              <a:gd name="connsiteX5" fmla="*/ 355565 w 494328"/>
              <a:gd name="connsiteY5" fmla="*/ 243541 h 324036"/>
              <a:gd name="connsiteX6" fmla="*/ 355565 w 494328"/>
              <a:gd name="connsiteY6" fmla="*/ 275328 h 324036"/>
              <a:gd name="connsiteX7" fmla="*/ 323779 w 494328"/>
              <a:gd name="connsiteY7" fmla="*/ 275328 h 324036"/>
              <a:gd name="connsiteX8" fmla="*/ 277525 w 494328"/>
              <a:gd name="connsiteY8" fmla="*/ 243541 h 324036"/>
              <a:gd name="connsiteX9" fmla="*/ 309311 w 494328"/>
              <a:gd name="connsiteY9" fmla="*/ 243541 h 324036"/>
              <a:gd name="connsiteX10" fmla="*/ 309311 w 494328"/>
              <a:gd name="connsiteY10" fmla="*/ 275328 h 324036"/>
              <a:gd name="connsiteX11" fmla="*/ 277525 w 494328"/>
              <a:gd name="connsiteY11" fmla="*/ 275328 h 324036"/>
              <a:gd name="connsiteX12" fmla="*/ 370033 w 494328"/>
              <a:gd name="connsiteY12" fmla="*/ 194833 h 324036"/>
              <a:gd name="connsiteX13" fmla="*/ 401820 w 494328"/>
              <a:gd name="connsiteY13" fmla="*/ 194833 h 324036"/>
              <a:gd name="connsiteX14" fmla="*/ 401820 w 494328"/>
              <a:gd name="connsiteY14" fmla="*/ 226620 h 324036"/>
              <a:gd name="connsiteX15" fmla="*/ 370033 w 494328"/>
              <a:gd name="connsiteY15" fmla="*/ 226620 h 324036"/>
              <a:gd name="connsiteX16" fmla="*/ 323779 w 494328"/>
              <a:gd name="connsiteY16" fmla="*/ 194833 h 324036"/>
              <a:gd name="connsiteX17" fmla="*/ 355565 w 494328"/>
              <a:gd name="connsiteY17" fmla="*/ 194833 h 324036"/>
              <a:gd name="connsiteX18" fmla="*/ 355565 w 494328"/>
              <a:gd name="connsiteY18" fmla="*/ 226620 h 324036"/>
              <a:gd name="connsiteX19" fmla="*/ 323779 w 494328"/>
              <a:gd name="connsiteY19" fmla="*/ 226620 h 324036"/>
              <a:gd name="connsiteX20" fmla="*/ 277525 w 494328"/>
              <a:gd name="connsiteY20" fmla="*/ 194833 h 324036"/>
              <a:gd name="connsiteX21" fmla="*/ 309311 w 494328"/>
              <a:gd name="connsiteY21" fmla="*/ 194833 h 324036"/>
              <a:gd name="connsiteX22" fmla="*/ 309311 w 494328"/>
              <a:gd name="connsiteY22" fmla="*/ 226620 h 324036"/>
              <a:gd name="connsiteX23" fmla="*/ 277525 w 494328"/>
              <a:gd name="connsiteY23" fmla="*/ 226620 h 324036"/>
              <a:gd name="connsiteX24" fmla="*/ 231271 w 494328"/>
              <a:gd name="connsiteY24" fmla="*/ 194833 h 324036"/>
              <a:gd name="connsiteX25" fmla="*/ 263057 w 494328"/>
              <a:gd name="connsiteY25" fmla="*/ 194833 h 324036"/>
              <a:gd name="connsiteX26" fmla="*/ 263057 w 494328"/>
              <a:gd name="connsiteY26" fmla="*/ 226620 h 324036"/>
              <a:gd name="connsiteX27" fmla="*/ 231271 w 494328"/>
              <a:gd name="connsiteY27" fmla="*/ 226620 h 324036"/>
              <a:gd name="connsiteX28" fmla="*/ 185016 w 494328"/>
              <a:gd name="connsiteY28" fmla="*/ 194833 h 324036"/>
              <a:gd name="connsiteX29" fmla="*/ 216803 w 494328"/>
              <a:gd name="connsiteY29" fmla="*/ 194833 h 324036"/>
              <a:gd name="connsiteX30" fmla="*/ 216803 w 494328"/>
              <a:gd name="connsiteY30" fmla="*/ 226620 h 324036"/>
              <a:gd name="connsiteX31" fmla="*/ 185016 w 494328"/>
              <a:gd name="connsiteY31" fmla="*/ 226620 h 324036"/>
              <a:gd name="connsiteX32" fmla="*/ 138762 w 494328"/>
              <a:gd name="connsiteY32" fmla="*/ 194833 h 324036"/>
              <a:gd name="connsiteX33" fmla="*/ 170549 w 494328"/>
              <a:gd name="connsiteY33" fmla="*/ 194833 h 324036"/>
              <a:gd name="connsiteX34" fmla="*/ 170549 w 494328"/>
              <a:gd name="connsiteY34" fmla="*/ 226620 h 324036"/>
              <a:gd name="connsiteX35" fmla="*/ 138762 w 494328"/>
              <a:gd name="connsiteY35" fmla="*/ 226620 h 324036"/>
              <a:gd name="connsiteX36" fmla="*/ 92508 w 494328"/>
              <a:gd name="connsiteY36" fmla="*/ 194833 h 324036"/>
              <a:gd name="connsiteX37" fmla="*/ 124294 w 494328"/>
              <a:gd name="connsiteY37" fmla="*/ 194833 h 324036"/>
              <a:gd name="connsiteX38" fmla="*/ 124294 w 494328"/>
              <a:gd name="connsiteY38" fmla="*/ 226620 h 324036"/>
              <a:gd name="connsiteX39" fmla="*/ 92508 w 494328"/>
              <a:gd name="connsiteY39" fmla="*/ 226620 h 324036"/>
              <a:gd name="connsiteX40" fmla="*/ 46254 w 494328"/>
              <a:gd name="connsiteY40" fmla="*/ 194833 h 324036"/>
              <a:gd name="connsiteX41" fmla="*/ 78040 w 494328"/>
              <a:gd name="connsiteY41" fmla="*/ 194833 h 324036"/>
              <a:gd name="connsiteX42" fmla="*/ 78040 w 494328"/>
              <a:gd name="connsiteY42" fmla="*/ 226620 h 324036"/>
              <a:gd name="connsiteX43" fmla="*/ 46254 w 494328"/>
              <a:gd name="connsiteY43" fmla="*/ 226620 h 324036"/>
              <a:gd name="connsiteX44" fmla="*/ 0 w 494328"/>
              <a:gd name="connsiteY44" fmla="*/ 194833 h 324036"/>
              <a:gd name="connsiteX45" fmla="*/ 31787 w 494328"/>
              <a:gd name="connsiteY45" fmla="*/ 194833 h 324036"/>
              <a:gd name="connsiteX46" fmla="*/ 31787 w 494328"/>
              <a:gd name="connsiteY46" fmla="*/ 226620 h 324036"/>
              <a:gd name="connsiteX47" fmla="*/ 0 w 494328"/>
              <a:gd name="connsiteY47" fmla="*/ 226620 h 324036"/>
              <a:gd name="connsiteX48" fmla="*/ 416287 w 494328"/>
              <a:gd name="connsiteY48" fmla="*/ 170479 h 324036"/>
              <a:gd name="connsiteX49" fmla="*/ 448074 w 494328"/>
              <a:gd name="connsiteY49" fmla="*/ 170479 h 324036"/>
              <a:gd name="connsiteX50" fmla="*/ 448074 w 494328"/>
              <a:gd name="connsiteY50" fmla="*/ 202266 h 324036"/>
              <a:gd name="connsiteX51" fmla="*/ 416287 w 494328"/>
              <a:gd name="connsiteY51" fmla="*/ 202266 h 324036"/>
              <a:gd name="connsiteX52" fmla="*/ 462542 w 494328"/>
              <a:gd name="connsiteY52" fmla="*/ 146125 h 324036"/>
              <a:gd name="connsiteX53" fmla="*/ 494328 w 494328"/>
              <a:gd name="connsiteY53" fmla="*/ 146125 h 324036"/>
              <a:gd name="connsiteX54" fmla="*/ 494328 w 494328"/>
              <a:gd name="connsiteY54" fmla="*/ 177911 h 324036"/>
              <a:gd name="connsiteX55" fmla="*/ 462542 w 494328"/>
              <a:gd name="connsiteY55" fmla="*/ 177911 h 324036"/>
              <a:gd name="connsiteX56" fmla="*/ 370033 w 494328"/>
              <a:gd name="connsiteY56" fmla="*/ 146125 h 324036"/>
              <a:gd name="connsiteX57" fmla="*/ 401820 w 494328"/>
              <a:gd name="connsiteY57" fmla="*/ 146125 h 324036"/>
              <a:gd name="connsiteX58" fmla="*/ 401820 w 494328"/>
              <a:gd name="connsiteY58" fmla="*/ 177911 h 324036"/>
              <a:gd name="connsiteX59" fmla="*/ 370033 w 494328"/>
              <a:gd name="connsiteY59" fmla="*/ 177911 h 324036"/>
              <a:gd name="connsiteX60" fmla="*/ 323779 w 494328"/>
              <a:gd name="connsiteY60" fmla="*/ 146125 h 324036"/>
              <a:gd name="connsiteX61" fmla="*/ 355565 w 494328"/>
              <a:gd name="connsiteY61" fmla="*/ 146125 h 324036"/>
              <a:gd name="connsiteX62" fmla="*/ 355565 w 494328"/>
              <a:gd name="connsiteY62" fmla="*/ 177911 h 324036"/>
              <a:gd name="connsiteX63" fmla="*/ 323779 w 494328"/>
              <a:gd name="connsiteY63" fmla="*/ 177911 h 324036"/>
              <a:gd name="connsiteX64" fmla="*/ 277525 w 494328"/>
              <a:gd name="connsiteY64" fmla="*/ 146125 h 324036"/>
              <a:gd name="connsiteX65" fmla="*/ 309311 w 494328"/>
              <a:gd name="connsiteY65" fmla="*/ 146125 h 324036"/>
              <a:gd name="connsiteX66" fmla="*/ 309311 w 494328"/>
              <a:gd name="connsiteY66" fmla="*/ 177911 h 324036"/>
              <a:gd name="connsiteX67" fmla="*/ 277525 w 494328"/>
              <a:gd name="connsiteY67" fmla="*/ 177911 h 324036"/>
              <a:gd name="connsiteX68" fmla="*/ 231271 w 494328"/>
              <a:gd name="connsiteY68" fmla="*/ 146125 h 324036"/>
              <a:gd name="connsiteX69" fmla="*/ 263057 w 494328"/>
              <a:gd name="connsiteY69" fmla="*/ 146125 h 324036"/>
              <a:gd name="connsiteX70" fmla="*/ 263057 w 494328"/>
              <a:gd name="connsiteY70" fmla="*/ 177911 h 324036"/>
              <a:gd name="connsiteX71" fmla="*/ 231271 w 494328"/>
              <a:gd name="connsiteY71" fmla="*/ 177911 h 324036"/>
              <a:gd name="connsiteX72" fmla="*/ 185016 w 494328"/>
              <a:gd name="connsiteY72" fmla="*/ 146125 h 324036"/>
              <a:gd name="connsiteX73" fmla="*/ 216803 w 494328"/>
              <a:gd name="connsiteY73" fmla="*/ 146125 h 324036"/>
              <a:gd name="connsiteX74" fmla="*/ 216803 w 494328"/>
              <a:gd name="connsiteY74" fmla="*/ 177911 h 324036"/>
              <a:gd name="connsiteX75" fmla="*/ 185016 w 494328"/>
              <a:gd name="connsiteY75" fmla="*/ 177911 h 324036"/>
              <a:gd name="connsiteX76" fmla="*/ 138762 w 494328"/>
              <a:gd name="connsiteY76" fmla="*/ 146125 h 324036"/>
              <a:gd name="connsiteX77" fmla="*/ 170549 w 494328"/>
              <a:gd name="connsiteY77" fmla="*/ 146125 h 324036"/>
              <a:gd name="connsiteX78" fmla="*/ 170549 w 494328"/>
              <a:gd name="connsiteY78" fmla="*/ 177911 h 324036"/>
              <a:gd name="connsiteX79" fmla="*/ 138762 w 494328"/>
              <a:gd name="connsiteY79" fmla="*/ 177911 h 324036"/>
              <a:gd name="connsiteX80" fmla="*/ 92508 w 494328"/>
              <a:gd name="connsiteY80" fmla="*/ 146125 h 324036"/>
              <a:gd name="connsiteX81" fmla="*/ 124294 w 494328"/>
              <a:gd name="connsiteY81" fmla="*/ 146125 h 324036"/>
              <a:gd name="connsiteX82" fmla="*/ 124294 w 494328"/>
              <a:gd name="connsiteY82" fmla="*/ 177911 h 324036"/>
              <a:gd name="connsiteX83" fmla="*/ 92508 w 494328"/>
              <a:gd name="connsiteY83" fmla="*/ 177911 h 324036"/>
              <a:gd name="connsiteX84" fmla="*/ 46254 w 494328"/>
              <a:gd name="connsiteY84" fmla="*/ 146125 h 324036"/>
              <a:gd name="connsiteX85" fmla="*/ 78040 w 494328"/>
              <a:gd name="connsiteY85" fmla="*/ 146125 h 324036"/>
              <a:gd name="connsiteX86" fmla="*/ 78040 w 494328"/>
              <a:gd name="connsiteY86" fmla="*/ 177911 h 324036"/>
              <a:gd name="connsiteX87" fmla="*/ 46254 w 494328"/>
              <a:gd name="connsiteY87" fmla="*/ 177911 h 324036"/>
              <a:gd name="connsiteX88" fmla="*/ 0 w 494328"/>
              <a:gd name="connsiteY88" fmla="*/ 146125 h 324036"/>
              <a:gd name="connsiteX89" fmla="*/ 31787 w 494328"/>
              <a:gd name="connsiteY89" fmla="*/ 146125 h 324036"/>
              <a:gd name="connsiteX90" fmla="*/ 31787 w 494328"/>
              <a:gd name="connsiteY90" fmla="*/ 177911 h 324036"/>
              <a:gd name="connsiteX91" fmla="*/ 0 w 494328"/>
              <a:gd name="connsiteY91" fmla="*/ 177911 h 324036"/>
              <a:gd name="connsiteX92" fmla="*/ 416287 w 494328"/>
              <a:gd name="connsiteY92" fmla="*/ 121771 h 324036"/>
              <a:gd name="connsiteX93" fmla="*/ 448074 w 494328"/>
              <a:gd name="connsiteY93" fmla="*/ 121771 h 324036"/>
              <a:gd name="connsiteX94" fmla="*/ 448074 w 494328"/>
              <a:gd name="connsiteY94" fmla="*/ 153557 h 324036"/>
              <a:gd name="connsiteX95" fmla="*/ 416287 w 494328"/>
              <a:gd name="connsiteY95" fmla="*/ 153557 h 324036"/>
              <a:gd name="connsiteX96" fmla="*/ 370033 w 494328"/>
              <a:gd name="connsiteY96" fmla="*/ 97417 h 324036"/>
              <a:gd name="connsiteX97" fmla="*/ 401820 w 494328"/>
              <a:gd name="connsiteY97" fmla="*/ 97417 h 324036"/>
              <a:gd name="connsiteX98" fmla="*/ 401820 w 494328"/>
              <a:gd name="connsiteY98" fmla="*/ 129203 h 324036"/>
              <a:gd name="connsiteX99" fmla="*/ 370033 w 494328"/>
              <a:gd name="connsiteY99" fmla="*/ 129203 h 324036"/>
              <a:gd name="connsiteX100" fmla="*/ 323779 w 494328"/>
              <a:gd name="connsiteY100" fmla="*/ 97417 h 324036"/>
              <a:gd name="connsiteX101" fmla="*/ 355565 w 494328"/>
              <a:gd name="connsiteY101" fmla="*/ 97417 h 324036"/>
              <a:gd name="connsiteX102" fmla="*/ 355565 w 494328"/>
              <a:gd name="connsiteY102" fmla="*/ 129203 h 324036"/>
              <a:gd name="connsiteX103" fmla="*/ 323779 w 494328"/>
              <a:gd name="connsiteY103" fmla="*/ 129203 h 324036"/>
              <a:gd name="connsiteX104" fmla="*/ 277525 w 494328"/>
              <a:gd name="connsiteY104" fmla="*/ 97417 h 324036"/>
              <a:gd name="connsiteX105" fmla="*/ 309311 w 494328"/>
              <a:gd name="connsiteY105" fmla="*/ 97417 h 324036"/>
              <a:gd name="connsiteX106" fmla="*/ 309311 w 494328"/>
              <a:gd name="connsiteY106" fmla="*/ 129203 h 324036"/>
              <a:gd name="connsiteX107" fmla="*/ 277525 w 494328"/>
              <a:gd name="connsiteY107" fmla="*/ 129203 h 324036"/>
              <a:gd name="connsiteX108" fmla="*/ 231271 w 494328"/>
              <a:gd name="connsiteY108" fmla="*/ 97417 h 324036"/>
              <a:gd name="connsiteX109" fmla="*/ 263057 w 494328"/>
              <a:gd name="connsiteY109" fmla="*/ 97417 h 324036"/>
              <a:gd name="connsiteX110" fmla="*/ 263057 w 494328"/>
              <a:gd name="connsiteY110" fmla="*/ 129203 h 324036"/>
              <a:gd name="connsiteX111" fmla="*/ 231271 w 494328"/>
              <a:gd name="connsiteY111" fmla="*/ 129203 h 324036"/>
              <a:gd name="connsiteX112" fmla="*/ 185016 w 494328"/>
              <a:gd name="connsiteY112" fmla="*/ 97417 h 324036"/>
              <a:gd name="connsiteX113" fmla="*/ 216803 w 494328"/>
              <a:gd name="connsiteY113" fmla="*/ 97417 h 324036"/>
              <a:gd name="connsiteX114" fmla="*/ 216803 w 494328"/>
              <a:gd name="connsiteY114" fmla="*/ 129203 h 324036"/>
              <a:gd name="connsiteX115" fmla="*/ 185016 w 494328"/>
              <a:gd name="connsiteY115" fmla="*/ 129203 h 324036"/>
              <a:gd name="connsiteX116" fmla="*/ 138762 w 494328"/>
              <a:gd name="connsiteY116" fmla="*/ 97417 h 324036"/>
              <a:gd name="connsiteX117" fmla="*/ 170549 w 494328"/>
              <a:gd name="connsiteY117" fmla="*/ 97417 h 324036"/>
              <a:gd name="connsiteX118" fmla="*/ 170549 w 494328"/>
              <a:gd name="connsiteY118" fmla="*/ 129203 h 324036"/>
              <a:gd name="connsiteX119" fmla="*/ 138762 w 494328"/>
              <a:gd name="connsiteY119" fmla="*/ 129203 h 324036"/>
              <a:gd name="connsiteX120" fmla="*/ 92508 w 494328"/>
              <a:gd name="connsiteY120" fmla="*/ 97417 h 324036"/>
              <a:gd name="connsiteX121" fmla="*/ 124294 w 494328"/>
              <a:gd name="connsiteY121" fmla="*/ 97417 h 324036"/>
              <a:gd name="connsiteX122" fmla="*/ 124294 w 494328"/>
              <a:gd name="connsiteY122" fmla="*/ 129203 h 324036"/>
              <a:gd name="connsiteX123" fmla="*/ 92508 w 494328"/>
              <a:gd name="connsiteY123" fmla="*/ 129203 h 324036"/>
              <a:gd name="connsiteX124" fmla="*/ 46254 w 494328"/>
              <a:gd name="connsiteY124" fmla="*/ 97417 h 324036"/>
              <a:gd name="connsiteX125" fmla="*/ 78040 w 494328"/>
              <a:gd name="connsiteY125" fmla="*/ 97417 h 324036"/>
              <a:gd name="connsiteX126" fmla="*/ 78040 w 494328"/>
              <a:gd name="connsiteY126" fmla="*/ 129203 h 324036"/>
              <a:gd name="connsiteX127" fmla="*/ 46254 w 494328"/>
              <a:gd name="connsiteY127" fmla="*/ 129203 h 324036"/>
              <a:gd name="connsiteX128" fmla="*/ 0 w 494328"/>
              <a:gd name="connsiteY128" fmla="*/ 97417 h 324036"/>
              <a:gd name="connsiteX129" fmla="*/ 31787 w 494328"/>
              <a:gd name="connsiteY129" fmla="*/ 97417 h 324036"/>
              <a:gd name="connsiteX130" fmla="*/ 31787 w 494328"/>
              <a:gd name="connsiteY130" fmla="*/ 129203 h 324036"/>
              <a:gd name="connsiteX131" fmla="*/ 0 w 494328"/>
              <a:gd name="connsiteY131" fmla="*/ 129203 h 324036"/>
              <a:gd name="connsiteX132" fmla="*/ 323779 w 494328"/>
              <a:gd name="connsiteY132" fmla="*/ 48708 h 324036"/>
              <a:gd name="connsiteX133" fmla="*/ 355565 w 494328"/>
              <a:gd name="connsiteY133" fmla="*/ 48708 h 324036"/>
              <a:gd name="connsiteX134" fmla="*/ 355565 w 494328"/>
              <a:gd name="connsiteY134" fmla="*/ 80495 h 324036"/>
              <a:gd name="connsiteX135" fmla="*/ 323779 w 494328"/>
              <a:gd name="connsiteY135" fmla="*/ 80495 h 324036"/>
              <a:gd name="connsiteX136" fmla="*/ 277525 w 494328"/>
              <a:gd name="connsiteY136" fmla="*/ 48708 h 324036"/>
              <a:gd name="connsiteX137" fmla="*/ 309311 w 494328"/>
              <a:gd name="connsiteY137" fmla="*/ 48708 h 324036"/>
              <a:gd name="connsiteX138" fmla="*/ 309311 w 494328"/>
              <a:gd name="connsiteY138" fmla="*/ 80495 h 324036"/>
              <a:gd name="connsiteX139" fmla="*/ 277525 w 494328"/>
              <a:gd name="connsiteY139" fmla="*/ 80495 h 324036"/>
              <a:gd name="connsiteX140" fmla="*/ 277525 w 494328"/>
              <a:gd name="connsiteY140" fmla="*/ 0 h 324036"/>
              <a:gd name="connsiteX141" fmla="*/ 309311 w 494328"/>
              <a:gd name="connsiteY141" fmla="*/ 0 h 324036"/>
              <a:gd name="connsiteX142" fmla="*/ 309311 w 494328"/>
              <a:gd name="connsiteY142" fmla="*/ 31787 h 324036"/>
              <a:gd name="connsiteX143" fmla="*/ 277525 w 494328"/>
              <a:gd name="connsiteY143" fmla="*/ 31787 h 32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94328" h="324036">
                <a:moveTo>
                  <a:pt x="277525" y="292250"/>
                </a:moveTo>
                <a:lnTo>
                  <a:pt x="309311" y="292250"/>
                </a:lnTo>
                <a:lnTo>
                  <a:pt x="309311" y="324036"/>
                </a:lnTo>
                <a:lnTo>
                  <a:pt x="277525" y="324036"/>
                </a:lnTo>
                <a:close/>
                <a:moveTo>
                  <a:pt x="323779" y="243541"/>
                </a:moveTo>
                <a:lnTo>
                  <a:pt x="355565" y="243541"/>
                </a:lnTo>
                <a:lnTo>
                  <a:pt x="355565" y="275328"/>
                </a:lnTo>
                <a:lnTo>
                  <a:pt x="323779" y="275328"/>
                </a:lnTo>
                <a:close/>
                <a:moveTo>
                  <a:pt x="277525" y="243541"/>
                </a:moveTo>
                <a:lnTo>
                  <a:pt x="309311" y="243541"/>
                </a:lnTo>
                <a:lnTo>
                  <a:pt x="309311" y="275328"/>
                </a:lnTo>
                <a:lnTo>
                  <a:pt x="277525" y="275328"/>
                </a:lnTo>
                <a:close/>
                <a:moveTo>
                  <a:pt x="370033" y="194833"/>
                </a:moveTo>
                <a:lnTo>
                  <a:pt x="401820" y="194833"/>
                </a:lnTo>
                <a:lnTo>
                  <a:pt x="401820" y="226620"/>
                </a:lnTo>
                <a:lnTo>
                  <a:pt x="370033" y="226620"/>
                </a:lnTo>
                <a:close/>
                <a:moveTo>
                  <a:pt x="323779" y="194833"/>
                </a:moveTo>
                <a:lnTo>
                  <a:pt x="355565" y="194833"/>
                </a:lnTo>
                <a:lnTo>
                  <a:pt x="355565" y="226620"/>
                </a:lnTo>
                <a:lnTo>
                  <a:pt x="323779" y="226620"/>
                </a:lnTo>
                <a:close/>
                <a:moveTo>
                  <a:pt x="277525" y="194833"/>
                </a:moveTo>
                <a:lnTo>
                  <a:pt x="309311" y="194833"/>
                </a:lnTo>
                <a:lnTo>
                  <a:pt x="309311" y="226620"/>
                </a:lnTo>
                <a:lnTo>
                  <a:pt x="277525" y="226620"/>
                </a:lnTo>
                <a:close/>
                <a:moveTo>
                  <a:pt x="231271" y="194833"/>
                </a:moveTo>
                <a:lnTo>
                  <a:pt x="263057" y="194833"/>
                </a:lnTo>
                <a:lnTo>
                  <a:pt x="263057" y="226620"/>
                </a:lnTo>
                <a:lnTo>
                  <a:pt x="231271" y="226620"/>
                </a:lnTo>
                <a:close/>
                <a:moveTo>
                  <a:pt x="185016" y="194833"/>
                </a:moveTo>
                <a:lnTo>
                  <a:pt x="216803" y="194833"/>
                </a:lnTo>
                <a:lnTo>
                  <a:pt x="216803" y="226620"/>
                </a:lnTo>
                <a:lnTo>
                  <a:pt x="185016" y="226620"/>
                </a:lnTo>
                <a:close/>
                <a:moveTo>
                  <a:pt x="138762" y="194833"/>
                </a:moveTo>
                <a:lnTo>
                  <a:pt x="170549" y="194833"/>
                </a:lnTo>
                <a:lnTo>
                  <a:pt x="170549" y="226620"/>
                </a:lnTo>
                <a:lnTo>
                  <a:pt x="138762" y="226620"/>
                </a:lnTo>
                <a:close/>
                <a:moveTo>
                  <a:pt x="92508" y="194833"/>
                </a:moveTo>
                <a:lnTo>
                  <a:pt x="124294" y="194833"/>
                </a:lnTo>
                <a:lnTo>
                  <a:pt x="124294" y="226620"/>
                </a:lnTo>
                <a:lnTo>
                  <a:pt x="92508" y="226620"/>
                </a:lnTo>
                <a:close/>
                <a:moveTo>
                  <a:pt x="46254" y="194833"/>
                </a:moveTo>
                <a:lnTo>
                  <a:pt x="78040" y="194833"/>
                </a:lnTo>
                <a:lnTo>
                  <a:pt x="78040" y="226620"/>
                </a:lnTo>
                <a:lnTo>
                  <a:pt x="46254" y="226620"/>
                </a:lnTo>
                <a:close/>
                <a:moveTo>
                  <a:pt x="0" y="194833"/>
                </a:moveTo>
                <a:lnTo>
                  <a:pt x="31787" y="194833"/>
                </a:lnTo>
                <a:lnTo>
                  <a:pt x="31787" y="226620"/>
                </a:lnTo>
                <a:lnTo>
                  <a:pt x="0" y="226620"/>
                </a:lnTo>
                <a:close/>
                <a:moveTo>
                  <a:pt x="416287" y="170479"/>
                </a:moveTo>
                <a:lnTo>
                  <a:pt x="448074" y="170479"/>
                </a:lnTo>
                <a:lnTo>
                  <a:pt x="448074" y="202266"/>
                </a:lnTo>
                <a:lnTo>
                  <a:pt x="416287" y="202266"/>
                </a:lnTo>
                <a:close/>
                <a:moveTo>
                  <a:pt x="462542" y="146125"/>
                </a:moveTo>
                <a:lnTo>
                  <a:pt x="494328" y="146125"/>
                </a:lnTo>
                <a:lnTo>
                  <a:pt x="494328" y="177911"/>
                </a:lnTo>
                <a:lnTo>
                  <a:pt x="462542" y="177911"/>
                </a:lnTo>
                <a:close/>
                <a:moveTo>
                  <a:pt x="370033" y="146125"/>
                </a:moveTo>
                <a:lnTo>
                  <a:pt x="401820" y="146125"/>
                </a:lnTo>
                <a:lnTo>
                  <a:pt x="401820" y="177911"/>
                </a:lnTo>
                <a:lnTo>
                  <a:pt x="370033" y="177911"/>
                </a:lnTo>
                <a:close/>
                <a:moveTo>
                  <a:pt x="323779" y="146125"/>
                </a:moveTo>
                <a:lnTo>
                  <a:pt x="355565" y="146125"/>
                </a:lnTo>
                <a:lnTo>
                  <a:pt x="355565" y="177911"/>
                </a:lnTo>
                <a:lnTo>
                  <a:pt x="323779" y="177911"/>
                </a:lnTo>
                <a:close/>
                <a:moveTo>
                  <a:pt x="277525" y="146125"/>
                </a:moveTo>
                <a:lnTo>
                  <a:pt x="309311" y="146125"/>
                </a:lnTo>
                <a:lnTo>
                  <a:pt x="309311" y="177911"/>
                </a:lnTo>
                <a:lnTo>
                  <a:pt x="277525" y="177911"/>
                </a:lnTo>
                <a:close/>
                <a:moveTo>
                  <a:pt x="231271" y="146125"/>
                </a:moveTo>
                <a:lnTo>
                  <a:pt x="263057" y="146125"/>
                </a:lnTo>
                <a:lnTo>
                  <a:pt x="263057" y="177911"/>
                </a:lnTo>
                <a:lnTo>
                  <a:pt x="231271" y="177911"/>
                </a:lnTo>
                <a:close/>
                <a:moveTo>
                  <a:pt x="185016" y="146125"/>
                </a:moveTo>
                <a:lnTo>
                  <a:pt x="216803" y="146125"/>
                </a:lnTo>
                <a:lnTo>
                  <a:pt x="216803" y="177911"/>
                </a:lnTo>
                <a:lnTo>
                  <a:pt x="185016" y="177911"/>
                </a:lnTo>
                <a:close/>
                <a:moveTo>
                  <a:pt x="138762" y="146125"/>
                </a:moveTo>
                <a:lnTo>
                  <a:pt x="170549" y="146125"/>
                </a:lnTo>
                <a:lnTo>
                  <a:pt x="170549" y="177911"/>
                </a:lnTo>
                <a:lnTo>
                  <a:pt x="138762" y="177911"/>
                </a:lnTo>
                <a:close/>
                <a:moveTo>
                  <a:pt x="92508" y="146125"/>
                </a:moveTo>
                <a:lnTo>
                  <a:pt x="124294" y="146125"/>
                </a:lnTo>
                <a:lnTo>
                  <a:pt x="124294" y="177911"/>
                </a:lnTo>
                <a:lnTo>
                  <a:pt x="92508" y="177911"/>
                </a:lnTo>
                <a:close/>
                <a:moveTo>
                  <a:pt x="46254" y="146125"/>
                </a:moveTo>
                <a:lnTo>
                  <a:pt x="78040" y="146125"/>
                </a:lnTo>
                <a:lnTo>
                  <a:pt x="78040" y="177911"/>
                </a:lnTo>
                <a:lnTo>
                  <a:pt x="46254" y="177911"/>
                </a:lnTo>
                <a:close/>
                <a:moveTo>
                  <a:pt x="0" y="146125"/>
                </a:moveTo>
                <a:lnTo>
                  <a:pt x="31787" y="146125"/>
                </a:lnTo>
                <a:lnTo>
                  <a:pt x="31787" y="177911"/>
                </a:lnTo>
                <a:lnTo>
                  <a:pt x="0" y="177911"/>
                </a:lnTo>
                <a:close/>
                <a:moveTo>
                  <a:pt x="416287" y="121771"/>
                </a:moveTo>
                <a:lnTo>
                  <a:pt x="448074" y="121771"/>
                </a:lnTo>
                <a:lnTo>
                  <a:pt x="448074" y="153557"/>
                </a:lnTo>
                <a:lnTo>
                  <a:pt x="416287" y="153557"/>
                </a:lnTo>
                <a:close/>
                <a:moveTo>
                  <a:pt x="370033" y="97417"/>
                </a:moveTo>
                <a:lnTo>
                  <a:pt x="401820" y="97417"/>
                </a:lnTo>
                <a:lnTo>
                  <a:pt x="401820" y="129203"/>
                </a:lnTo>
                <a:lnTo>
                  <a:pt x="370033" y="129203"/>
                </a:lnTo>
                <a:close/>
                <a:moveTo>
                  <a:pt x="323779" y="97417"/>
                </a:moveTo>
                <a:lnTo>
                  <a:pt x="355565" y="97417"/>
                </a:lnTo>
                <a:lnTo>
                  <a:pt x="355565" y="129203"/>
                </a:lnTo>
                <a:lnTo>
                  <a:pt x="323779" y="129203"/>
                </a:lnTo>
                <a:close/>
                <a:moveTo>
                  <a:pt x="277525" y="97417"/>
                </a:moveTo>
                <a:lnTo>
                  <a:pt x="309311" y="97417"/>
                </a:lnTo>
                <a:lnTo>
                  <a:pt x="309311" y="129203"/>
                </a:lnTo>
                <a:lnTo>
                  <a:pt x="277525" y="129203"/>
                </a:lnTo>
                <a:close/>
                <a:moveTo>
                  <a:pt x="231271" y="97417"/>
                </a:moveTo>
                <a:lnTo>
                  <a:pt x="263057" y="97417"/>
                </a:lnTo>
                <a:lnTo>
                  <a:pt x="263057" y="129203"/>
                </a:lnTo>
                <a:lnTo>
                  <a:pt x="231271" y="129203"/>
                </a:lnTo>
                <a:close/>
                <a:moveTo>
                  <a:pt x="185016" y="97417"/>
                </a:moveTo>
                <a:lnTo>
                  <a:pt x="216803" y="97417"/>
                </a:lnTo>
                <a:lnTo>
                  <a:pt x="216803" y="129203"/>
                </a:lnTo>
                <a:lnTo>
                  <a:pt x="185016" y="129203"/>
                </a:lnTo>
                <a:close/>
                <a:moveTo>
                  <a:pt x="138762" y="97417"/>
                </a:moveTo>
                <a:lnTo>
                  <a:pt x="170549" y="97417"/>
                </a:lnTo>
                <a:lnTo>
                  <a:pt x="170549" y="129203"/>
                </a:lnTo>
                <a:lnTo>
                  <a:pt x="138762" y="129203"/>
                </a:lnTo>
                <a:close/>
                <a:moveTo>
                  <a:pt x="92508" y="97417"/>
                </a:moveTo>
                <a:lnTo>
                  <a:pt x="124294" y="97417"/>
                </a:lnTo>
                <a:lnTo>
                  <a:pt x="124294" y="129203"/>
                </a:lnTo>
                <a:lnTo>
                  <a:pt x="92508" y="129203"/>
                </a:lnTo>
                <a:close/>
                <a:moveTo>
                  <a:pt x="46254" y="97417"/>
                </a:moveTo>
                <a:lnTo>
                  <a:pt x="78040" y="97417"/>
                </a:lnTo>
                <a:lnTo>
                  <a:pt x="78040" y="129203"/>
                </a:lnTo>
                <a:lnTo>
                  <a:pt x="46254" y="129203"/>
                </a:lnTo>
                <a:close/>
                <a:moveTo>
                  <a:pt x="0" y="97417"/>
                </a:moveTo>
                <a:lnTo>
                  <a:pt x="31787" y="97417"/>
                </a:lnTo>
                <a:lnTo>
                  <a:pt x="31787" y="129203"/>
                </a:lnTo>
                <a:lnTo>
                  <a:pt x="0" y="129203"/>
                </a:lnTo>
                <a:close/>
                <a:moveTo>
                  <a:pt x="323779" y="48708"/>
                </a:moveTo>
                <a:lnTo>
                  <a:pt x="355565" y="48708"/>
                </a:lnTo>
                <a:lnTo>
                  <a:pt x="355565" y="80495"/>
                </a:lnTo>
                <a:lnTo>
                  <a:pt x="323779" y="80495"/>
                </a:lnTo>
                <a:close/>
                <a:moveTo>
                  <a:pt x="277525" y="48708"/>
                </a:moveTo>
                <a:lnTo>
                  <a:pt x="309311" y="48708"/>
                </a:lnTo>
                <a:lnTo>
                  <a:pt x="309311" y="80495"/>
                </a:lnTo>
                <a:lnTo>
                  <a:pt x="277525" y="80495"/>
                </a:lnTo>
                <a:close/>
                <a:moveTo>
                  <a:pt x="277525" y="0"/>
                </a:moveTo>
                <a:lnTo>
                  <a:pt x="309311" y="0"/>
                </a:lnTo>
                <a:lnTo>
                  <a:pt x="309311" y="31787"/>
                </a:lnTo>
                <a:lnTo>
                  <a:pt x="277525" y="317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8" name="文本框 7"/>
          <p:cNvSpPr txBox="1"/>
          <p:nvPr/>
        </p:nvSpPr>
        <p:spPr>
          <a:xfrm>
            <a:off x="7781479" y="2967252"/>
            <a:ext cx="2536328" cy="546753"/>
          </a:xfrm>
          <a:prstGeom prst="rect">
            <a:avLst/>
          </a:prstGeom>
          <a:noFill/>
        </p:spPr>
        <p:txBody>
          <a:bodyPr wrap="square" rtlCol="0">
            <a:spAutoFit/>
          </a:bodyPr>
          <a:lstStyle/>
          <a:p>
            <a:r>
              <a:rPr lang="zh-CN" altLang="en-US" sz="2953" dirty="0">
                <a:solidFill>
                  <a:schemeClr val="accent1"/>
                </a:solidFill>
                <a:latin typeface="方正尚酷简体" panose="03000509000000000000" pitchFamily="65" charset="-122"/>
                <a:ea typeface="方正尚酷简体" panose="03000509000000000000" pitchFamily="65" charset="-122"/>
              </a:rPr>
              <a:t>添加标题文字</a:t>
            </a:r>
          </a:p>
        </p:txBody>
      </p:sp>
      <p:sp>
        <p:nvSpPr>
          <p:cNvPr id="9" name="虚箭头"/>
          <p:cNvSpPr/>
          <p:nvPr/>
        </p:nvSpPr>
        <p:spPr>
          <a:xfrm>
            <a:off x="6881415" y="4143227"/>
            <a:ext cx="594685" cy="482177"/>
          </a:xfrm>
          <a:custGeom>
            <a:avLst/>
            <a:gdLst>
              <a:gd name="connsiteX0" fmla="*/ 277525 w 494328"/>
              <a:gd name="connsiteY0" fmla="*/ 292250 h 324036"/>
              <a:gd name="connsiteX1" fmla="*/ 309311 w 494328"/>
              <a:gd name="connsiteY1" fmla="*/ 292250 h 324036"/>
              <a:gd name="connsiteX2" fmla="*/ 309311 w 494328"/>
              <a:gd name="connsiteY2" fmla="*/ 324036 h 324036"/>
              <a:gd name="connsiteX3" fmla="*/ 277525 w 494328"/>
              <a:gd name="connsiteY3" fmla="*/ 324036 h 324036"/>
              <a:gd name="connsiteX4" fmla="*/ 323779 w 494328"/>
              <a:gd name="connsiteY4" fmla="*/ 243541 h 324036"/>
              <a:gd name="connsiteX5" fmla="*/ 355565 w 494328"/>
              <a:gd name="connsiteY5" fmla="*/ 243541 h 324036"/>
              <a:gd name="connsiteX6" fmla="*/ 355565 w 494328"/>
              <a:gd name="connsiteY6" fmla="*/ 275328 h 324036"/>
              <a:gd name="connsiteX7" fmla="*/ 323779 w 494328"/>
              <a:gd name="connsiteY7" fmla="*/ 275328 h 324036"/>
              <a:gd name="connsiteX8" fmla="*/ 277525 w 494328"/>
              <a:gd name="connsiteY8" fmla="*/ 243541 h 324036"/>
              <a:gd name="connsiteX9" fmla="*/ 309311 w 494328"/>
              <a:gd name="connsiteY9" fmla="*/ 243541 h 324036"/>
              <a:gd name="connsiteX10" fmla="*/ 309311 w 494328"/>
              <a:gd name="connsiteY10" fmla="*/ 275328 h 324036"/>
              <a:gd name="connsiteX11" fmla="*/ 277525 w 494328"/>
              <a:gd name="connsiteY11" fmla="*/ 275328 h 324036"/>
              <a:gd name="connsiteX12" fmla="*/ 370033 w 494328"/>
              <a:gd name="connsiteY12" fmla="*/ 194833 h 324036"/>
              <a:gd name="connsiteX13" fmla="*/ 401820 w 494328"/>
              <a:gd name="connsiteY13" fmla="*/ 194833 h 324036"/>
              <a:gd name="connsiteX14" fmla="*/ 401820 w 494328"/>
              <a:gd name="connsiteY14" fmla="*/ 226620 h 324036"/>
              <a:gd name="connsiteX15" fmla="*/ 370033 w 494328"/>
              <a:gd name="connsiteY15" fmla="*/ 226620 h 324036"/>
              <a:gd name="connsiteX16" fmla="*/ 323779 w 494328"/>
              <a:gd name="connsiteY16" fmla="*/ 194833 h 324036"/>
              <a:gd name="connsiteX17" fmla="*/ 355565 w 494328"/>
              <a:gd name="connsiteY17" fmla="*/ 194833 h 324036"/>
              <a:gd name="connsiteX18" fmla="*/ 355565 w 494328"/>
              <a:gd name="connsiteY18" fmla="*/ 226620 h 324036"/>
              <a:gd name="connsiteX19" fmla="*/ 323779 w 494328"/>
              <a:gd name="connsiteY19" fmla="*/ 226620 h 324036"/>
              <a:gd name="connsiteX20" fmla="*/ 277525 w 494328"/>
              <a:gd name="connsiteY20" fmla="*/ 194833 h 324036"/>
              <a:gd name="connsiteX21" fmla="*/ 309311 w 494328"/>
              <a:gd name="connsiteY21" fmla="*/ 194833 h 324036"/>
              <a:gd name="connsiteX22" fmla="*/ 309311 w 494328"/>
              <a:gd name="connsiteY22" fmla="*/ 226620 h 324036"/>
              <a:gd name="connsiteX23" fmla="*/ 277525 w 494328"/>
              <a:gd name="connsiteY23" fmla="*/ 226620 h 324036"/>
              <a:gd name="connsiteX24" fmla="*/ 231271 w 494328"/>
              <a:gd name="connsiteY24" fmla="*/ 194833 h 324036"/>
              <a:gd name="connsiteX25" fmla="*/ 263057 w 494328"/>
              <a:gd name="connsiteY25" fmla="*/ 194833 h 324036"/>
              <a:gd name="connsiteX26" fmla="*/ 263057 w 494328"/>
              <a:gd name="connsiteY26" fmla="*/ 226620 h 324036"/>
              <a:gd name="connsiteX27" fmla="*/ 231271 w 494328"/>
              <a:gd name="connsiteY27" fmla="*/ 226620 h 324036"/>
              <a:gd name="connsiteX28" fmla="*/ 185016 w 494328"/>
              <a:gd name="connsiteY28" fmla="*/ 194833 h 324036"/>
              <a:gd name="connsiteX29" fmla="*/ 216803 w 494328"/>
              <a:gd name="connsiteY29" fmla="*/ 194833 h 324036"/>
              <a:gd name="connsiteX30" fmla="*/ 216803 w 494328"/>
              <a:gd name="connsiteY30" fmla="*/ 226620 h 324036"/>
              <a:gd name="connsiteX31" fmla="*/ 185016 w 494328"/>
              <a:gd name="connsiteY31" fmla="*/ 226620 h 324036"/>
              <a:gd name="connsiteX32" fmla="*/ 138762 w 494328"/>
              <a:gd name="connsiteY32" fmla="*/ 194833 h 324036"/>
              <a:gd name="connsiteX33" fmla="*/ 170549 w 494328"/>
              <a:gd name="connsiteY33" fmla="*/ 194833 h 324036"/>
              <a:gd name="connsiteX34" fmla="*/ 170549 w 494328"/>
              <a:gd name="connsiteY34" fmla="*/ 226620 h 324036"/>
              <a:gd name="connsiteX35" fmla="*/ 138762 w 494328"/>
              <a:gd name="connsiteY35" fmla="*/ 226620 h 324036"/>
              <a:gd name="connsiteX36" fmla="*/ 92508 w 494328"/>
              <a:gd name="connsiteY36" fmla="*/ 194833 h 324036"/>
              <a:gd name="connsiteX37" fmla="*/ 124294 w 494328"/>
              <a:gd name="connsiteY37" fmla="*/ 194833 h 324036"/>
              <a:gd name="connsiteX38" fmla="*/ 124294 w 494328"/>
              <a:gd name="connsiteY38" fmla="*/ 226620 h 324036"/>
              <a:gd name="connsiteX39" fmla="*/ 92508 w 494328"/>
              <a:gd name="connsiteY39" fmla="*/ 226620 h 324036"/>
              <a:gd name="connsiteX40" fmla="*/ 46254 w 494328"/>
              <a:gd name="connsiteY40" fmla="*/ 194833 h 324036"/>
              <a:gd name="connsiteX41" fmla="*/ 78040 w 494328"/>
              <a:gd name="connsiteY41" fmla="*/ 194833 h 324036"/>
              <a:gd name="connsiteX42" fmla="*/ 78040 w 494328"/>
              <a:gd name="connsiteY42" fmla="*/ 226620 h 324036"/>
              <a:gd name="connsiteX43" fmla="*/ 46254 w 494328"/>
              <a:gd name="connsiteY43" fmla="*/ 226620 h 324036"/>
              <a:gd name="connsiteX44" fmla="*/ 0 w 494328"/>
              <a:gd name="connsiteY44" fmla="*/ 194833 h 324036"/>
              <a:gd name="connsiteX45" fmla="*/ 31787 w 494328"/>
              <a:gd name="connsiteY45" fmla="*/ 194833 h 324036"/>
              <a:gd name="connsiteX46" fmla="*/ 31787 w 494328"/>
              <a:gd name="connsiteY46" fmla="*/ 226620 h 324036"/>
              <a:gd name="connsiteX47" fmla="*/ 0 w 494328"/>
              <a:gd name="connsiteY47" fmla="*/ 226620 h 324036"/>
              <a:gd name="connsiteX48" fmla="*/ 416287 w 494328"/>
              <a:gd name="connsiteY48" fmla="*/ 170479 h 324036"/>
              <a:gd name="connsiteX49" fmla="*/ 448074 w 494328"/>
              <a:gd name="connsiteY49" fmla="*/ 170479 h 324036"/>
              <a:gd name="connsiteX50" fmla="*/ 448074 w 494328"/>
              <a:gd name="connsiteY50" fmla="*/ 202266 h 324036"/>
              <a:gd name="connsiteX51" fmla="*/ 416287 w 494328"/>
              <a:gd name="connsiteY51" fmla="*/ 202266 h 324036"/>
              <a:gd name="connsiteX52" fmla="*/ 462542 w 494328"/>
              <a:gd name="connsiteY52" fmla="*/ 146125 h 324036"/>
              <a:gd name="connsiteX53" fmla="*/ 494328 w 494328"/>
              <a:gd name="connsiteY53" fmla="*/ 146125 h 324036"/>
              <a:gd name="connsiteX54" fmla="*/ 494328 w 494328"/>
              <a:gd name="connsiteY54" fmla="*/ 177911 h 324036"/>
              <a:gd name="connsiteX55" fmla="*/ 462542 w 494328"/>
              <a:gd name="connsiteY55" fmla="*/ 177911 h 324036"/>
              <a:gd name="connsiteX56" fmla="*/ 370033 w 494328"/>
              <a:gd name="connsiteY56" fmla="*/ 146125 h 324036"/>
              <a:gd name="connsiteX57" fmla="*/ 401820 w 494328"/>
              <a:gd name="connsiteY57" fmla="*/ 146125 h 324036"/>
              <a:gd name="connsiteX58" fmla="*/ 401820 w 494328"/>
              <a:gd name="connsiteY58" fmla="*/ 177911 h 324036"/>
              <a:gd name="connsiteX59" fmla="*/ 370033 w 494328"/>
              <a:gd name="connsiteY59" fmla="*/ 177911 h 324036"/>
              <a:gd name="connsiteX60" fmla="*/ 323779 w 494328"/>
              <a:gd name="connsiteY60" fmla="*/ 146125 h 324036"/>
              <a:gd name="connsiteX61" fmla="*/ 355565 w 494328"/>
              <a:gd name="connsiteY61" fmla="*/ 146125 h 324036"/>
              <a:gd name="connsiteX62" fmla="*/ 355565 w 494328"/>
              <a:gd name="connsiteY62" fmla="*/ 177911 h 324036"/>
              <a:gd name="connsiteX63" fmla="*/ 323779 w 494328"/>
              <a:gd name="connsiteY63" fmla="*/ 177911 h 324036"/>
              <a:gd name="connsiteX64" fmla="*/ 277525 w 494328"/>
              <a:gd name="connsiteY64" fmla="*/ 146125 h 324036"/>
              <a:gd name="connsiteX65" fmla="*/ 309311 w 494328"/>
              <a:gd name="connsiteY65" fmla="*/ 146125 h 324036"/>
              <a:gd name="connsiteX66" fmla="*/ 309311 w 494328"/>
              <a:gd name="connsiteY66" fmla="*/ 177911 h 324036"/>
              <a:gd name="connsiteX67" fmla="*/ 277525 w 494328"/>
              <a:gd name="connsiteY67" fmla="*/ 177911 h 324036"/>
              <a:gd name="connsiteX68" fmla="*/ 231271 w 494328"/>
              <a:gd name="connsiteY68" fmla="*/ 146125 h 324036"/>
              <a:gd name="connsiteX69" fmla="*/ 263057 w 494328"/>
              <a:gd name="connsiteY69" fmla="*/ 146125 h 324036"/>
              <a:gd name="connsiteX70" fmla="*/ 263057 w 494328"/>
              <a:gd name="connsiteY70" fmla="*/ 177911 h 324036"/>
              <a:gd name="connsiteX71" fmla="*/ 231271 w 494328"/>
              <a:gd name="connsiteY71" fmla="*/ 177911 h 324036"/>
              <a:gd name="connsiteX72" fmla="*/ 185016 w 494328"/>
              <a:gd name="connsiteY72" fmla="*/ 146125 h 324036"/>
              <a:gd name="connsiteX73" fmla="*/ 216803 w 494328"/>
              <a:gd name="connsiteY73" fmla="*/ 146125 h 324036"/>
              <a:gd name="connsiteX74" fmla="*/ 216803 w 494328"/>
              <a:gd name="connsiteY74" fmla="*/ 177911 h 324036"/>
              <a:gd name="connsiteX75" fmla="*/ 185016 w 494328"/>
              <a:gd name="connsiteY75" fmla="*/ 177911 h 324036"/>
              <a:gd name="connsiteX76" fmla="*/ 138762 w 494328"/>
              <a:gd name="connsiteY76" fmla="*/ 146125 h 324036"/>
              <a:gd name="connsiteX77" fmla="*/ 170549 w 494328"/>
              <a:gd name="connsiteY77" fmla="*/ 146125 h 324036"/>
              <a:gd name="connsiteX78" fmla="*/ 170549 w 494328"/>
              <a:gd name="connsiteY78" fmla="*/ 177911 h 324036"/>
              <a:gd name="connsiteX79" fmla="*/ 138762 w 494328"/>
              <a:gd name="connsiteY79" fmla="*/ 177911 h 324036"/>
              <a:gd name="connsiteX80" fmla="*/ 92508 w 494328"/>
              <a:gd name="connsiteY80" fmla="*/ 146125 h 324036"/>
              <a:gd name="connsiteX81" fmla="*/ 124294 w 494328"/>
              <a:gd name="connsiteY81" fmla="*/ 146125 h 324036"/>
              <a:gd name="connsiteX82" fmla="*/ 124294 w 494328"/>
              <a:gd name="connsiteY82" fmla="*/ 177911 h 324036"/>
              <a:gd name="connsiteX83" fmla="*/ 92508 w 494328"/>
              <a:gd name="connsiteY83" fmla="*/ 177911 h 324036"/>
              <a:gd name="connsiteX84" fmla="*/ 46254 w 494328"/>
              <a:gd name="connsiteY84" fmla="*/ 146125 h 324036"/>
              <a:gd name="connsiteX85" fmla="*/ 78040 w 494328"/>
              <a:gd name="connsiteY85" fmla="*/ 146125 h 324036"/>
              <a:gd name="connsiteX86" fmla="*/ 78040 w 494328"/>
              <a:gd name="connsiteY86" fmla="*/ 177911 h 324036"/>
              <a:gd name="connsiteX87" fmla="*/ 46254 w 494328"/>
              <a:gd name="connsiteY87" fmla="*/ 177911 h 324036"/>
              <a:gd name="connsiteX88" fmla="*/ 0 w 494328"/>
              <a:gd name="connsiteY88" fmla="*/ 146125 h 324036"/>
              <a:gd name="connsiteX89" fmla="*/ 31787 w 494328"/>
              <a:gd name="connsiteY89" fmla="*/ 146125 h 324036"/>
              <a:gd name="connsiteX90" fmla="*/ 31787 w 494328"/>
              <a:gd name="connsiteY90" fmla="*/ 177911 h 324036"/>
              <a:gd name="connsiteX91" fmla="*/ 0 w 494328"/>
              <a:gd name="connsiteY91" fmla="*/ 177911 h 324036"/>
              <a:gd name="connsiteX92" fmla="*/ 416287 w 494328"/>
              <a:gd name="connsiteY92" fmla="*/ 121771 h 324036"/>
              <a:gd name="connsiteX93" fmla="*/ 448074 w 494328"/>
              <a:gd name="connsiteY93" fmla="*/ 121771 h 324036"/>
              <a:gd name="connsiteX94" fmla="*/ 448074 w 494328"/>
              <a:gd name="connsiteY94" fmla="*/ 153557 h 324036"/>
              <a:gd name="connsiteX95" fmla="*/ 416287 w 494328"/>
              <a:gd name="connsiteY95" fmla="*/ 153557 h 324036"/>
              <a:gd name="connsiteX96" fmla="*/ 370033 w 494328"/>
              <a:gd name="connsiteY96" fmla="*/ 97417 h 324036"/>
              <a:gd name="connsiteX97" fmla="*/ 401820 w 494328"/>
              <a:gd name="connsiteY97" fmla="*/ 97417 h 324036"/>
              <a:gd name="connsiteX98" fmla="*/ 401820 w 494328"/>
              <a:gd name="connsiteY98" fmla="*/ 129203 h 324036"/>
              <a:gd name="connsiteX99" fmla="*/ 370033 w 494328"/>
              <a:gd name="connsiteY99" fmla="*/ 129203 h 324036"/>
              <a:gd name="connsiteX100" fmla="*/ 323779 w 494328"/>
              <a:gd name="connsiteY100" fmla="*/ 97417 h 324036"/>
              <a:gd name="connsiteX101" fmla="*/ 355565 w 494328"/>
              <a:gd name="connsiteY101" fmla="*/ 97417 h 324036"/>
              <a:gd name="connsiteX102" fmla="*/ 355565 w 494328"/>
              <a:gd name="connsiteY102" fmla="*/ 129203 h 324036"/>
              <a:gd name="connsiteX103" fmla="*/ 323779 w 494328"/>
              <a:gd name="connsiteY103" fmla="*/ 129203 h 324036"/>
              <a:gd name="connsiteX104" fmla="*/ 277525 w 494328"/>
              <a:gd name="connsiteY104" fmla="*/ 97417 h 324036"/>
              <a:gd name="connsiteX105" fmla="*/ 309311 w 494328"/>
              <a:gd name="connsiteY105" fmla="*/ 97417 h 324036"/>
              <a:gd name="connsiteX106" fmla="*/ 309311 w 494328"/>
              <a:gd name="connsiteY106" fmla="*/ 129203 h 324036"/>
              <a:gd name="connsiteX107" fmla="*/ 277525 w 494328"/>
              <a:gd name="connsiteY107" fmla="*/ 129203 h 324036"/>
              <a:gd name="connsiteX108" fmla="*/ 231271 w 494328"/>
              <a:gd name="connsiteY108" fmla="*/ 97417 h 324036"/>
              <a:gd name="connsiteX109" fmla="*/ 263057 w 494328"/>
              <a:gd name="connsiteY109" fmla="*/ 97417 h 324036"/>
              <a:gd name="connsiteX110" fmla="*/ 263057 w 494328"/>
              <a:gd name="connsiteY110" fmla="*/ 129203 h 324036"/>
              <a:gd name="connsiteX111" fmla="*/ 231271 w 494328"/>
              <a:gd name="connsiteY111" fmla="*/ 129203 h 324036"/>
              <a:gd name="connsiteX112" fmla="*/ 185016 w 494328"/>
              <a:gd name="connsiteY112" fmla="*/ 97417 h 324036"/>
              <a:gd name="connsiteX113" fmla="*/ 216803 w 494328"/>
              <a:gd name="connsiteY113" fmla="*/ 97417 h 324036"/>
              <a:gd name="connsiteX114" fmla="*/ 216803 w 494328"/>
              <a:gd name="connsiteY114" fmla="*/ 129203 h 324036"/>
              <a:gd name="connsiteX115" fmla="*/ 185016 w 494328"/>
              <a:gd name="connsiteY115" fmla="*/ 129203 h 324036"/>
              <a:gd name="connsiteX116" fmla="*/ 138762 w 494328"/>
              <a:gd name="connsiteY116" fmla="*/ 97417 h 324036"/>
              <a:gd name="connsiteX117" fmla="*/ 170549 w 494328"/>
              <a:gd name="connsiteY117" fmla="*/ 97417 h 324036"/>
              <a:gd name="connsiteX118" fmla="*/ 170549 w 494328"/>
              <a:gd name="connsiteY118" fmla="*/ 129203 h 324036"/>
              <a:gd name="connsiteX119" fmla="*/ 138762 w 494328"/>
              <a:gd name="connsiteY119" fmla="*/ 129203 h 324036"/>
              <a:gd name="connsiteX120" fmla="*/ 92508 w 494328"/>
              <a:gd name="connsiteY120" fmla="*/ 97417 h 324036"/>
              <a:gd name="connsiteX121" fmla="*/ 124294 w 494328"/>
              <a:gd name="connsiteY121" fmla="*/ 97417 h 324036"/>
              <a:gd name="connsiteX122" fmla="*/ 124294 w 494328"/>
              <a:gd name="connsiteY122" fmla="*/ 129203 h 324036"/>
              <a:gd name="connsiteX123" fmla="*/ 92508 w 494328"/>
              <a:gd name="connsiteY123" fmla="*/ 129203 h 324036"/>
              <a:gd name="connsiteX124" fmla="*/ 46254 w 494328"/>
              <a:gd name="connsiteY124" fmla="*/ 97417 h 324036"/>
              <a:gd name="connsiteX125" fmla="*/ 78040 w 494328"/>
              <a:gd name="connsiteY125" fmla="*/ 97417 h 324036"/>
              <a:gd name="connsiteX126" fmla="*/ 78040 w 494328"/>
              <a:gd name="connsiteY126" fmla="*/ 129203 h 324036"/>
              <a:gd name="connsiteX127" fmla="*/ 46254 w 494328"/>
              <a:gd name="connsiteY127" fmla="*/ 129203 h 324036"/>
              <a:gd name="connsiteX128" fmla="*/ 0 w 494328"/>
              <a:gd name="connsiteY128" fmla="*/ 97417 h 324036"/>
              <a:gd name="connsiteX129" fmla="*/ 31787 w 494328"/>
              <a:gd name="connsiteY129" fmla="*/ 97417 h 324036"/>
              <a:gd name="connsiteX130" fmla="*/ 31787 w 494328"/>
              <a:gd name="connsiteY130" fmla="*/ 129203 h 324036"/>
              <a:gd name="connsiteX131" fmla="*/ 0 w 494328"/>
              <a:gd name="connsiteY131" fmla="*/ 129203 h 324036"/>
              <a:gd name="connsiteX132" fmla="*/ 323779 w 494328"/>
              <a:gd name="connsiteY132" fmla="*/ 48708 h 324036"/>
              <a:gd name="connsiteX133" fmla="*/ 355565 w 494328"/>
              <a:gd name="connsiteY133" fmla="*/ 48708 h 324036"/>
              <a:gd name="connsiteX134" fmla="*/ 355565 w 494328"/>
              <a:gd name="connsiteY134" fmla="*/ 80495 h 324036"/>
              <a:gd name="connsiteX135" fmla="*/ 323779 w 494328"/>
              <a:gd name="connsiteY135" fmla="*/ 80495 h 324036"/>
              <a:gd name="connsiteX136" fmla="*/ 277525 w 494328"/>
              <a:gd name="connsiteY136" fmla="*/ 48708 h 324036"/>
              <a:gd name="connsiteX137" fmla="*/ 309311 w 494328"/>
              <a:gd name="connsiteY137" fmla="*/ 48708 h 324036"/>
              <a:gd name="connsiteX138" fmla="*/ 309311 w 494328"/>
              <a:gd name="connsiteY138" fmla="*/ 80495 h 324036"/>
              <a:gd name="connsiteX139" fmla="*/ 277525 w 494328"/>
              <a:gd name="connsiteY139" fmla="*/ 80495 h 324036"/>
              <a:gd name="connsiteX140" fmla="*/ 277525 w 494328"/>
              <a:gd name="connsiteY140" fmla="*/ 0 h 324036"/>
              <a:gd name="connsiteX141" fmla="*/ 309311 w 494328"/>
              <a:gd name="connsiteY141" fmla="*/ 0 h 324036"/>
              <a:gd name="connsiteX142" fmla="*/ 309311 w 494328"/>
              <a:gd name="connsiteY142" fmla="*/ 31787 h 324036"/>
              <a:gd name="connsiteX143" fmla="*/ 277525 w 494328"/>
              <a:gd name="connsiteY143" fmla="*/ 31787 h 32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94328" h="324036">
                <a:moveTo>
                  <a:pt x="277525" y="292250"/>
                </a:moveTo>
                <a:lnTo>
                  <a:pt x="309311" y="292250"/>
                </a:lnTo>
                <a:lnTo>
                  <a:pt x="309311" y="324036"/>
                </a:lnTo>
                <a:lnTo>
                  <a:pt x="277525" y="324036"/>
                </a:lnTo>
                <a:close/>
                <a:moveTo>
                  <a:pt x="323779" y="243541"/>
                </a:moveTo>
                <a:lnTo>
                  <a:pt x="355565" y="243541"/>
                </a:lnTo>
                <a:lnTo>
                  <a:pt x="355565" y="275328"/>
                </a:lnTo>
                <a:lnTo>
                  <a:pt x="323779" y="275328"/>
                </a:lnTo>
                <a:close/>
                <a:moveTo>
                  <a:pt x="277525" y="243541"/>
                </a:moveTo>
                <a:lnTo>
                  <a:pt x="309311" y="243541"/>
                </a:lnTo>
                <a:lnTo>
                  <a:pt x="309311" y="275328"/>
                </a:lnTo>
                <a:lnTo>
                  <a:pt x="277525" y="275328"/>
                </a:lnTo>
                <a:close/>
                <a:moveTo>
                  <a:pt x="370033" y="194833"/>
                </a:moveTo>
                <a:lnTo>
                  <a:pt x="401820" y="194833"/>
                </a:lnTo>
                <a:lnTo>
                  <a:pt x="401820" y="226620"/>
                </a:lnTo>
                <a:lnTo>
                  <a:pt x="370033" y="226620"/>
                </a:lnTo>
                <a:close/>
                <a:moveTo>
                  <a:pt x="323779" y="194833"/>
                </a:moveTo>
                <a:lnTo>
                  <a:pt x="355565" y="194833"/>
                </a:lnTo>
                <a:lnTo>
                  <a:pt x="355565" y="226620"/>
                </a:lnTo>
                <a:lnTo>
                  <a:pt x="323779" y="226620"/>
                </a:lnTo>
                <a:close/>
                <a:moveTo>
                  <a:pt x="277525" y="194833"/>
                </a:moveTo>
                <a:lnTo>
                  <a:pt x="309311" y="194833"/>
                </a:lnTo>
                <a:lnTo>
                  <a:pt x="309311" y="226620"/>
                </a:lnTo>
                <a:lnTo>
                  <a:pt x="277525" y="226620"/>
                </a:lnTo>
                <a:close/>
                <a:moveTo>
                  <a:pt x="231271" y="194833"/>
                </a:moveTo>
                <a:lnTo>
                  <a:pt x="263057" y="194833"/>
                </a:lnTo>
                <a:lnTo>
                  <a:pt x="263057" y="226620"/>
                </a:lnTo>
                <a:lnTo>
                  <a:pt x="231271" y="226620"/>
                </a:lnTo>
                <a:close/>
                <a:moveTo>
                  <a:pt x="185016" y="194833"/>
                </a:moveTo>
                <a:lnTo>
                  <a:pt x="216803" y="194833"/>
                </a:lnTo>
                <a:lnTo>
                  <a:pt x="216803" y="226620"/>
                </a:lnTo>
                <a:lnTo>
                  <a:pt x="185016" y="226620"/>
                </a:lnTo>
                <a:close/>
                <a:moveTo>
                  <a:pt x="138762" y="194833"/>
                </a:moveTo>
                <a:lnTo>
                  <a:pt x="170549" y="194833"/>
                </a:lnTo>
                <a:lnTo>
                  <a:pt x="170549" y="226620"/>
                </a:lnTo>
                <a:lnTo>
                  <a:pt x="138762" y="226620"/>
                </a:lnTo>
                <a:close/>
                <a:moveTo>
                  <a:pt x="92508" y="194833"/>
                </a:moveTo>
                <a:lnTo>
                  <a:pt x="124294" y="194833"/>
                </a:lnTo>
                <a:lnTo>
                  <a:pt x="124294" y="226620"/>
                </a:lnTo>
                <a:lnTo>
                  <a:pt x="92508" y="226620"/>
                </a:lnTo>
                <a:close/>
                <a:moveTo>
                  <a:pt x="46254" y="194833"/>
                </a:moveTo>
                <a:lnTo>
                  <a:pt x="78040" y="194833"/>
                </a:lnTo>
                <a:lnTo>
                  <a:pt x="78040" y="226620"/>
                </a:lnTo>
                <a:lnTo>
                  <a:pt x="46254" y="226620"/>
                </a:lnTo>
                <a:close/>
                <a:moveTo>
                  <a:pt x="0" y="194833"/>
                </a:moveTo>
                <a:lnTo>
                  <a:pt x="31787" y="194833"/>
                </a:lnTo>
                <a:lnTo>
                  <a:pt x="31787" y="226620"/>
                </a:lnTo>
                <a:lnTo>
                  <a:pt x="0" y="226620"/>
                </a:lnTo>
                <a:close/>
                <a:moveTo>
                  <a:pt x="416287" y="170479"/>
                </a:moveTo>
                <a:lnTo>
                  <a:pt x="448074" y="170479"/>
                </a:lnTo>
                <a:lnTo>
                  <a:pt x="448074" y="202266"/>
                </a:lnTo>
                <a:lnTo>
                  <a:pt x="416287" y="202266"/>
                </a:lnTo>
                <a:close/>
                <a:moveTo>
                  <a:pt x="462542" y="146125"/>
                </a:moveTo>
                <a:lnTo>
                  <a:pt x="494328" y="146125"/>
                </a:lnTo>
                <a:lnTo>
                  <a:pt x="494328" y="177911"/>
                </a:lnTo>
                <a:lnTo>
                  <a:pt x="462542" y="177911"/>
                </a:lnTo>
                <a:close/>
                <a:moveTo>
                  <a:pt x="370033" y="146125"/>
                </a:moveTo>
                <a:lnTo>
                  <a:pt x="401820" y="146125"/>
                </a:lnTo>
                <a:lnTo>
                  <a:pt x="401820" y="177911"/>
                </a:lnTo>
                <a:lnTo>
                  <a:pt x="370033" y="177911"/>
                </a:lnTo>
                <a:close/>
                <a:moveTo>
                  <a:pt x="323779" y="146125"/>
                </a:moveTo>
                <a:lnTo>
                  <a:pt x="355565" y="146125"/>
                </a:lnTo>
                <a:lnTo>
                  <a:pt x="355565" y="177911"/>
                </a:lnTo>
                <a:lnTo>
                  <a:pt x="323779" y="177911"/>
                </a:lnTo>
                <a:close/>
                <a:moveTo>
                  <a:pt x="277525" y="146125"/>
                </a:moveTo>
                <a:lnTo>
                  <a:pt x="309311" y="146125"/>
                </a:lnTo>
                <a:lnTo>
                  <a:pt x="309311" y="177911"/>
                </a:lnTo>
                <a:lnTo>
                  <a:pt x="277525" y="177911"/>
                </a:lnTo>
                <a:close/>
                <a:moveTo>
                  <a:pt x="231271" y="146125"/>
                </a:moveTo>
                <a:lnTo>
                  <a:pt x="263057" y="146125"/>
                </a:lnTo>
                <a:lnTo>
                  <a:pt x="263057" y="177911"/>
                </a:lnTo>
                <a:lnTo>
                  <a:pt x="231271" y="177911"/>
                </a:lnTo>
                <a:close/>
                <a:moveTo>
                  <a:pt x="185016" y="146125"/>
                </a:moveTo>
                <a:lnTo>
                  <a:pt x="216803" y="146125"/>
                </a:lnTo>
                <a:lnTo>
                  <a:pt x="216803" y="177911"/>
                </a:lnTo>
                <a:lnTo>
                  <a:pt x="185016" y="177911"/>
                </a:lnTo>
                <a:close/>
                <a:moveTo>
                  <a:pt x="138762" y="146125"/>
                </a:moveTo>
                <a:lnTo>
                  <a:pt x="170549" y="146125"/>
                </a:lnTo>
                <a:lnTo>
                  <a:pt x="170549" y="177911"/>
                </a:lnTo>
                <a:lnTo>
                  <a:pt x="138762" y="177911"/>
                </a:lnTo>
                <a:close/>
                <a:moveTo>
                  <a:pt x="92508" y="146125"/>
                </a:moveTo>
                <a:lnTo>
                  <a:pt x="124294" y="146125"/>
                </a:lnTo>
                <a:lnTo>
                  <a:pt x="124294" y="177911"/>
                </a:lnTo>
                <a:lnTo>
                  <a:pt x="92508" y="177911"/>
                </a:lnTo>
                <a:close/>
                <a:moveTo>
                  <a:pt x="46254" y="146125"/>
                </a:moveTo>
                <a:lnTo>
                  <a:pt x="78040" y="146125"/>
                </a:lnTo>
                <a:lnTo>
                  <a:pt x="78040" y="177911"/>
                </a:lnTo>
                <a:lnTo>
                  <a:pt x="46254" y="177911"/>
                </a:lnTo>
                <a:close/>
                <a:moveTo>
                  <a:pt x="0" y="146125"/>
                </a:moveTo>
                <a:lnTo>
                  <a:pt x="31787" y="146125"/>
                </a:lnTo>
                <a:lnTo>
                  <a:pt x="31787" y="177911"/>
                </a:lnTo>
                <a:lnTo>
                  <a:pt x="0" y="177911"/>
                </a:lnTo>
                <a:close/>
                <a:moveTo>
                  <a:pt x="416287" y="121771"/>
                </a:moveTo>
                <a:lnTo>
                  <a:pt x="448074" y="121771"/>
                </a:lnTo>
                <a:lnTo>
                  <a:pt x="448074" y="153557"/>
                </a:lnTo>
                <a:lnTo>
                  <a:pt x="416287" y="153557"/>
                </a:lnTo>
                <a:close/>
                <a:moveTo>
                  <a:pt x="370033" y="97417"/>
                </a:moveTo>
                <a:lnTo>
                  <a:pt x="401820" y="97417"/>
                </a:lnTo>
                <a:lnTo>
                  <a:pt x="401820" y="129203"/>
                </a:lnTo>
                <a:lnTo>
                  <a:pt x="370033" y="129203"/>
                </a:lnTo>
                <a:close/>
                <a:moveTo>
                  <a:pt x="323779" y="97417"/>
                </a:moveTo>
                <a:lnTo>
                  <a:pt x="355565" y="97417"/>
                </a:lnTo>
                <a:lnTo>
                  <a:pt x="355565" y="129203"/>
                </a:lnTo>
                <a:lnTo>
                  <a:pt x="323779" y="129203"/>
                </a:lnTo>
                <a:close/>
                <a:moveTo>
                  <a:pt x="277525" y="97417"/>
                </a:moveTo>
                <a:lnTo>
                  <a:pt x="309311" y="97417"/>
                </a:lnTo>
                <a:lnTo>
                  <a:pt x="309311" y="129203"/>
                </a:lnTo>
                <a:lnTo>
                  <a:pt x="277525" y="129203"/>
                </a:lnTo>
                <a:close/>
                <a:moveTo>
                  <a:pt x="231271" y="97417"/>
                </a:moveTo>
                <a:lnTo>
                  <a:pt x="263057" y="97417"/>
                </a:lnTo>
                <a:lnTo>
                  <a:pt x="263057" y="129203"/>
                </a:lnTo>
                <a:lnTo>
                  <a:pt x="231271" y="129203"/>
                </a:lnTo>
                <a:close/>
                <a:moveTo>
                  <a:pt x="185016" y="97417"/>
                </a:moveTo>
                <a:lnTo>
                  <a:pt x="216803" y="97417"/>
                </a:lnTo>
                <a:lnTo>
                  <a:pt x="216803" y="129203"/>
                </a:lnTo>
                <a:lnTo>
                  <a:pt x="185016" y="129203"/>
                </a:lnTo>
                <a:close/>
                <a:moveTo>
                  <a:pt x="138762" y="97417"/>
                </a:moveTo>
                <a:lnTo>
                  <a:pt x="170549" y="97417"/>
                </a:lnTo>
                <a:lnTo>
                  <a:pt x="170549" y="129203"/>
                </a:lnTo>
                <a:lnTo>
                  <a:pt x="138762" y="129203"/>
                </a:lnTo>
                <a:close/>
                <a:moveTo>
                  <a:pt x="92508" y="97417"/>
                </a:moveTo>
                <a:lnTo>
                  <a:pt x="124294" y="97417"/>
                </a:lnTo>
                <a:lnTo>
                  <a:pt x="124294" y="129203"/>
                </a:lnTo>
                <a:lnTo>
                  <a:pt x="92508" y="129203"/>
                </a:lnTo>
                <a:close/>
                <a:moveTo>
                  <a:pt x="46254" y="97417"/>
                </a:moveTo>
                <a:lnTo>
                  <a:pt x="78040" y="97417"/>
                </a:lnTo>
                <a:lnTo>
                  <a:pt x="78040" y="129203"/>
                </a:lnTo>
                <a:lnTo>
                  <a:pt x="46254" y="129203"/>
                </a:lnTo>
                <a:close/>
                <a:moveTo>
                  <a:pt x="0" y="97417"/>
                </a:moveTo>
                <a:lnTo>
                  <a:pt x="31787" y="97417"/>
                </a:lnTo>
                <a:lnTo>
                  <a:pt x="31787" y="129203"/>
                </a:lnTo>
                <a:lnTo>
                  <a:pt x="0" y="129203"/>
                </a:lnTo>
                <a:close/>
                <a:moveTo>
                  <a:pt x="323779" y="48708"/>
                </a:moveTo>
                <a:lnTo>
                  <a:pt x="355565" y="48708"/>
                </a:lnTo>
                <a:lnTo>
                  <a:pt x="355565" y="80495"/>
                </a:lnTo>
                <a:lnTo>
                  <a:pt x="323779" y="80495"/>
                </a:lnTo>
                <a:close/>
                <a:moveTo>
                  <a:pt x="277525" y="48708"/>
                </a:moveTo>
                <a:lnTo>
                  <a:pt x="309311" y="48708"/>
                </a:lnTo>
                <a:lnTo>
                  <a:pt x="309311" y="80495"/>
                </a:lnTo>
                <a:lnTo>
                  <a:pt x="277525" y="80495"/>
                </a:lnTo>
                <a:close/>
                <a:moveTo>
                  <a:pt x="277525" y="0"/>
                </a:moveTo>
                <a:lnTo>
                  <a:pt x="309311" y="0"/>
                </a:lnTo>
                <a:lnTo>
                  <a:pt x="309311" y="31787"/>
                </a:lnTo>
                <a:lnTo>
                  <a:pt x="277525" y="317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9"/>
          <p:cNvSpPr txBox="1"/>
          <p:nvPr/>
        </p:nvSpPr>
        <p:spPr>
          <a:xfrm>
            <a:off x="7781479" y="4095009"/>
            <a:ext cx="2536328" cy="546753"/>
          </a:xfrm>
          <a:prstGeom prst="rect">
            <a:avLst/>
          </a:prstGeom>
          <a:noFill/>
        </p:spPr>
        <p:txBody>
          <a:bodyPr wrap="square" rtlCol="0">
            <a:spAutoFit/>
          </a:bodyPr>
          <a:lstStyle/>
          <a:p>
            <a:r>
              <a:rPr lang="zh-CN" altLang="en-US" sz="2953" dirty="0">
                <a:solidFill>
                  <a:schemeClr val="accent1"/>
                </a:solidFill>
                <a:latin typeface="方正尚酷简体" panose="03000509000000000000" pitchFamily="65" charset="-122"/>
                <a:ea typeface="方正尚酷简体" panose="03000509000000000000" pitchFamily="65" charset="-122"/>
              </a:rPr>
              <a:t>添加标题文字</a:t>
            </a:r>
          </a:p>
        </p:txBody>
      </p:sp>
      <p:sp>
        <p:nvSpPr>
          <p:cNvPr id="11" name="虚箭头"/>
          <p:cNvSpPr/>
          <p:nvPr/>
        </p:nvSpPr>
        <p:spPr>
          <a:xfrm>
            <a:off x="6905524" y="5277681"/>
            <a:ext cx="594685" cy="482177"/>
          </a:xfrm>
          <a:custGeom>
            <a:avLst/>
            <a:gdLst>
              <a:gd name="connsiteX0" fmla="*/ 277525 w 494328"/>
              <a:gd name="connsiteY0" fmla="*/ 292250 h 324036"/>
              <a:gd name="connsiteX1" fmla="*/ 309311 w 494328"/>
              <a:gd name="connsiteY1" fmla="*/ 292250 h 324036"/>
              <a:gd name="connsiteX2" fmla="*/ 309311 w 494328"/>
              <a:gd name="connsiteY2" fmla="*/ 324036 h 324036"/>
              <a:gd name="connsiteX3" fmla="*/ 277525 w 494328"/>
              <a:gd name="connsiteY3" fmla="*/ 324036 h 324036"/>
              <a:gd name="connsiteX4" fmla="*/ 323779 w 494328"/>
              <a:gd name="connsiteY4" fmla="*/ 243541 h 324036"/>
              <a:gd name="connsiteX5" fmla="*/ 355565 w 494328"/>
              <a:gd name="connsiteY5" fmla="*/ 243541 h 324036"/>
              <a:gd name="connsiteX6" fmla="*/ 355565 w 494328"/>
              <a:gd name="connsiteY6" fmla="*/ 275328 h 324036"/>
              <a:gd name="connsiteX7" fmla="*/ 323779 w 494328"/>
              <a:gd name="connsiteY7" fmla="*/ 275328 h 324036"/>
              <a:gd name="connsiteX8" fmla="*/ 277525 w 494328"/>
              <a:gd name="connsiteY8" fmla="*/ 243541 h 324036"/>
              <a:gd name="connsiteX9" fmla="*/ 309311 w 494328"/>
              <a:gd name="connsiteY9" fmla="*/ 243541 h 324036"/>
              <a:gd name="connsiteX10" fmla="*/ 309311 w 494328"/>
              <a:gd name="connsiteY10" fmla="*/ 275328 h 324036"/>
              <a:gd name="connsiteX11" fmla="*/ 277525 w 494328"/>
              <a:gd name="connsiteY11" fmla="*/ 275328 h 324036"/>
              <a:gd name="connsiteX12" fmla="*/ 370033 w 494328"/>
              <a:gd name="connsiteY12" fmla="*/ 194833 h 324036"/>
              <a:gd name="connsiteX13" fmla="*/ 401820 w 494328"/>
              <a:gd name="connsiteY13" fmla="*/ 194833 h 324036"/>
              <a:gd name="connsiteX14" fmla="*/ 401820 w 494328"/>
              <a:gd name="connsiteY14" fmla="*/ 226620 h 324036"/>
              <a:gd name="connsiteX15" fmla="*/ 370033 w 494328"/>
              <a:gd name="connsiteY15" fmla="*/ 226620 h 324036"/>
              <a:gd name="connsiteX16" fmla="*/ 323779 w 494328"/>
              <a:gd name="connsiteY16" fmla="*/ 194833 h 324036"/>
              <a:gd name="connsiteX17" fmla="*/ 355565 w 494328"/>
              <a:gd name="connsiteY17" fmla="*/ 194833 h 324036"/>
              <a:gd name="connsiteX18" fmla="*/ 355565 w 494328"/>
              <a:gd name="connsiteY18" fmla="*/ 226620 h 324036"/>
              <a:gd name="connsiteX19" fmla="*/ 323779 w 494328"/>
              <a:gd name="connsiteY19" fmla="*/ 226620 h 324036"/>
              <a:gd name="connsiteX20" fmla="*/ 277525 w 494328"/>
              <a:gd name="connsiteY20" fmla="*/ 194833 h 324036"/>
              <a:gd name="connsiteX21" fmla="*/ 309311 w 494328"/>
              <a:gd name="connsiteY21" fmla="*/ 194833 h 324036"/>
              <a:gd name="connsiteX22" fmla="*/ 309311 w 494328"/>
              <a:gd name="connsiteY22" fmla="*/ 226620 h 324036"/>
              <a:gd name="connsiteX23" fmla="*/ 277525 w 494328"/>
              <a:gd name="connsiteY23" fmla="*/ 226620 h 324036"/>
              <a:gd name="connsiteX24" fmla="*/ 231271 w 494328"/>
              <a:gd name="connsiteY24" fmla="*/ 194833 h 324036"/>
              <a:gd name="connsiteX25" fmla="*/ 263057 w 494328"/>
              <a:gd name="connsiteY25" fmla="*/ 194833 h 324036"/>
              <a:gd name="connsiteX26" fmla="*/ 263057 w 494328"/>
              <a:gd name="connsiteY26" fmla="*/ 226620 h 324036"/>
              <a:gd name="connsiteX27" fmla="*/ 231271 w 494328"/>
              <a:gd name="connsiteY27" fmla="*/ 226620 h 324036"/>
              <a:gd name="connsiteX28" fmla="*/ 185016 w 494328"/>
              <a:gd name="connsiteY28" fmla="*/ 194833 h 324036"/>
              <a:gd name="connsiteX29" fmla="*/ 216803 w 494328"/>
              <a:gd name="connsiteY29" fmla="*/ 194833 h 324036"/>
              <a:gd name="connsiteX30" fmla="*/ 216803 w 494328"/>
              <a:gd name="connsiteY30" fmla="*/ 226620 h 324036"/>
              <a:gd name="connsiteX31" fmla="*/ 185016 w 494328"/>
              <a:gd name="connsiteY31" fmla="*/ 226620 h 324036"/>
              <a:gd name="connsiteX32" fmla="*/ 138762 w 494328"/>
              <a:gd name="connsiteY32" fmla="*/ 194833 h 324036"/>
              <a:gd name="connsiteX33" fmla="*/ 170549 w 494328"/>
              <a:gd name="connsiteY33" fmla="*/ 194833 h 324036"/>
              <a:gd name="connsiteX34" fmla="*/ 170549 w 494328"/>
              <a:gd name="connsiteY34" fmla="*/ 226620 h 324036"/>
              <a:gd name="connsiteX35" fmla="*/ 138762 w 494328"/>
              <a:gd name="connsiteY35" fmla="*/ 226620 h 324036"/>
              <a:gd name="connsiteX36" fmla="*/ 92508 w 494328"/>
              <a:gd name="connsiteY36" fmla="*/ 194833 h 324036"/>
              <a:gd name="connsiteX37" fmla="*/ 124294 w 494328"/>
              <a:gd name="connsiteY37" fmla="*/ 194833 h 324036"/>
              <a:gd name="connsiteX38" fmla="*/ 124294 w 494328"/>
              <a:gd name="connsiteY38" fmla="*/ 226620 h 324036"/>
              <a:gd name="connsiteX39" fmla="*/ 92508 w 494328"/>
              <a:gd name="connsiteY39" fmla="*/ 226620 h 324036"/>
              <a:gd name="connsiteX40" fmla="*/ 46254 w 494328"/>
              <a:gd name="connsiteY40" fmla="*/ 194833 h 324036"/>
              <a:gd name="connsiteX41" fmla="*/ 78040 w 494328"/>
              <a:gd name="connsiteY41" fmla="*/ 194833 h 324036"/>
              <a:gd name="connsiteX42" fmla="*/ 78040 w 494328"/>
              <a:gd name="connsiteY42" fmla="*/ 226620 h 324036"/>
              <a:gd name="connsiteX43" fmla="*/ 46254 w 494328"/>
              <a:gd name="connsiteY43" fmla="*/ 226620 h 324036"/>
              <a:gd name="connsiteX44" fmla="*/ 0 w 494328"/>
              <a:gd name="connsiteY44" fmla="*/ 194833 h 324036"/>
              <a:gd name="connsiteX45" fmla="*/ 31787 w 494328"/>
              <a:gd name="connsiteY45" fmla="*/ 194833 h 324036"/>
              <a:gd name="connsiteX46" fmla="*/ 31787 w 494328"/>
              <a:gd name="connsiteY46" fmla="*/ 226620 h 324036"/>
              <a:gd name="connsiteX47" fmla="*/ 0 w 494328"/>
              <a:gd name="connsiteY47" fmla="*/ 226620 h 324036"/>
              <a:gd name="connsiteX48" fmla="*/ 416287 w 494328"/>
              <a:gd name="connsiteY48" fmla="*/ 170479 h 324036"/>
              <a:gd name="connsiteX49" fmla="*/ 448074 w 494328"/>
              <a:gd name="connsiteY49" fmla="*/ 170479 h 324036"/>
              <a:gd name="connsiteX50" fmla="*/ 448074 w 494328"/>
              <a:gd name="connsiteY50" fmla="*/ 202266 h 324036"/>
              <a:gd name="connsiteX51" fmla="*/ 416287 w 494328"/>
              <a:gd name="connsiteY51" fmla="*/ 202266 h 324036"/>
              <a:gd name="connsiteX52" fmla="*/ 462542 w 494328"/>
              <a:gd name="connsiteY52" fmla="*/ 146125 h 324036"/>
              <a:gd name="connsiteX53" fmla="*/ 494328 w 494328"/>
              <a:gd name="connsiteY53" fmla="*/ 146125 h 324036"/>
              <a:gd name="connsiteX54" fmla="*/ 494328 w 494328"/>
              <a:gd name="connsiteY54" fmla="*/ 177911 h 324036"/>
              <a:gd name="connsiteX55" fmla="*/ 462542 w 494328"/>
              <a:gd name="connsiteY55" fmla="*/ 177911 h 324036"/>
              <a:gd name="connsiteX56" fmla="*/ 370033 w 494328"/>
              <a:gd name="connsiteY56" fmla="*/ 146125 h 324036"/>
              <a:gd name="connsiteX57" fmla="*/ 401820 w 494328"/>
              <a:gd name="connsiteY57" fmla="*/ 146125 h 324036"/>
              <a:gd name="connsiteX58" fmla="*/ 401820 w 494328"/>
              <a:gd name="connsiteY58" fmla="*/ 177911 h 324036"/>
              <a:gd name="connsiteX59" fmla="*/ 370033 w 494328"/>
              <a:gd name="connsiteY59" fmla="*/ 177911 h 324036"/>
              <a:gd name="connsiteX60" fmla="*/ 323779 w 494328"/>
              <a:gd name="connsiteY60" fmla="*/ 146125 h 324036"/>
              <a:gd name="connsiteX61" fmla="*/ 355565 w 494328"/>
              <a:gd name="connsiteY61" fmla="*/ 146125 h 324036"/>
              <a:gd name="connsiteX62" fmla="*/ 355565 w 494328"/>
              <a:gd name="connsiteY62" fmla="*/ 177911 h 324036"/>
              <a:gd name="connsiteX63" fmla="*/ 323779 w 494328"/>
              <a:gd name="connsiteY63" fmla="*/ 177911 h 324036"/>
              <a:gd name="connsiteX64" fmla="*/ 277525 w 494328"/>
              <a:gd name="connsiteY64" fmla="*/ 146125 h 324036"/>
              <a:gd name="connsiteX65" fmla="*/ 309311 w 494328"/>
              <a:gd name="connsiteY65" fmla="*/ 146125 h 324036"/>
              <a:gd name="connsiteX66" fmla="*/ 309311 w 494328"/>
              <a:gd name="connsiteY66" fmla="*/ 177911 h 324036"/>
              <a:gd name="connsiteX67" fmla="*/ 277525 w 494328"/>
              <a:gd name="connsiteY67" fmla="*/ 177911 h 324036"/>
              <a:gd name="connsiteX68" fmla="*/ 231271 w 494328"/>
              <a:gd name="connsiteY68" fmla="*/ 146125 h 324036"/>
              <a:gd name="connsiteX69" fmla="*/ 263057 w 494328"/>
              <a:gd name="connsiteY69" fmla="*/ 146125 h 324036"/>
              <a:gd name="connsiteX70" fmla="*/ 263057 w 494328"/>
              <a:gd name="connsiteY70" fmla="*/ 177911 h 324036"/>
              <a:gd name="connsiteX71" fmla="*/ 231271 w 494328"/>
              <a:gd name="connsiteY71" fmla="*/ 177911 h 324036"/>
              <a:gd name="connsiteX72" fmla="*/ 185016 w 494328"/>
              <a:gd name="connsiteY72" fmla="*/ 146125 h 324036"/>
              <a:gd name="connsiteX73" fmla="*/ 216803 w 494328"/>
              <a:gd name="connsiteY73" fmla="*/ 146125 h 324036"/>
              <a:gd name="connsiteX74" fmla="*/ 216803 w 494328"/>
              <a:gd name="connsiteY74" fmla="*/ 177911 h 324036"/>
              <a:gd name="connsiteX75" fmla="*/ 185016 w 494328"/>
              <a:gd name="connsiteY75" fmla="*/ 177911 h 324036"/>
              <a:gd name="connsiteX76" fmla="*/ 138762 w 494328"/>
              <a:gd name="connsiteY76" fmla="*/ 146125 h 324036"/>
              <a:gd name="connsiteX77" fmla="*/ 170549 w 494328"/>
              <a:gd name="connsiteY77" fmla="*/ 146125 h 324036"/>
              <a:gd name="connsiteX78" fmla="*/ 170549 w 494328"/>
              <a:gd name="connsiteY78" fmla="*/ 177911 h 324036"/>
              <a:gd name="connsiteX79" fmla="*/ 138762 w 494328"/>
              <a:gd name="connsiteY79" fmla="*/ 177911 h 324036"/>
              <a:gd name="connsiteX80" fmla="*/ 92508 w 494328"/>
              <a:gd name="connsiteY80" fmla="*/ 146125 h 324036"/>
              <a:gd name="connsiteX81" fmla="*/ 124294 w 494328"/>
              <a:gd name="connsiteY81" fmla="*/ 146125 h 324036"/>
              <a:gd name="connsiteX82" fmla="*/ 124294 w 494328"/>
              <a:gd name="connsiteY82" fmla="*/ 177911 h 324036"/>
              <a:gd name="connsiteX83" fmla="*/ 92508 w 494328"/>
              <a:gd name="connsiteY83" fmla="*/ 177911 h 324036"/>
              <a:gd name="connsiteX84" fmla="*/ 46254 w 494328"/>
              <a:gd name="connsiteY84" fmla="*/ 146125 h 324036"/>
              <a:gd name="connsiteX85" fmla="*/ 78040 w 494328"/>
              <a:gd name="connsiteY85" fmla="*/ 146125 h 324036"/>
              <a:gd name="connsiteX86" fmla="*/ 78040 w 494328"/>
              <a:gd name="connsiteY86" fmla="*/ 177911 h 324036"/>
              <a:gd name="connsiteX87" fmla="*/ 46254 w 494328"/>
              <a:gd name="connsiteY87" fmla="*/ 177911 h 324036"/>
              <a:gd name="connsiteX88" fmla="*/ 0 w 494328"/>
              <a:gd name="connsiteY88" fmla="*/ 146125 h 324036"/>
              <a:gd name="connsiteX89" fmla="*/ 31787 w 494328"/>
              <a:gd name="connsiteY89" fmla="*/ 146125 h 324036"/>
              <a:gd name="connsiteX90" fmla="*/ 31787 w 494328"/>
              <a:gd name="connsiteY90" fmla="*/ 177911 h 324036"/>
              <a:gd name="connsiteX91" fmla="*/ 0 w 494328"/>
              <a:gd name="connsiteY91" fmla="*/ 177911 h 324036"/>
              <a:gd name="connsiteX92" fmla="*/ 416287 w 494328"/>
              <a:gd name="connsiteY92" fmla="*/ 121771 h 324036"/>
              <a:gd name="connsiteX93" fmla="*/ 448074 w 494328"/>
              <a:gd name="connsiteY93" fmla="*/ 121771 h 324036"/>
              <a:gd name="connsiteX94" fmla="*/ 448074 w 494328"/>
              <a:gd name="connsiteY94" fmla="*/ 153557 h 324036"/>
              <a:gd name="connsiteX95" fmla="*/ 416287 w 494328"/>
              <a:gd name="connsiteY95" fmla="*/ 153557 h 324036"/>
              <a:gd name="connsiteX96" fmla="*/ 370033 w 494328"/>
              <a:gd name="connsiteY96" fmla="*/ 97417 h 324036"/>
              <a:gd name="connsiteX97" fmla="*/ 401820 w 494328"/>
              <a:gd name="connsiteY97" fmla="*/ 97417 h 324036"/>
              <a:gd name="connsiteX98" fmla="*/ 401820 w 494328"/>
              <a:gd name="connsiteY98" fmla="*/ 129203 h 324036"/>
              <a:gd name="connsiteX99" fmla="*/ 370033 w 494328"/>
              <a:gd name="connsiteY99" fmla="*/ 129203 h 324036"/>
              <a:gd name="connsiteX100" fmla="*/ 323779 w 494328"/>
              <a:gd name="connsiteY100" fmla="*/ 97417 h 324036"/>
              <a:gd name="connsiteX101" fmla="*/ 355565 w 494328"/>
              <a:gd name="connsiteY101" fmla="*/ 97417 h 324036"/>
              <a:gd name="connsiteX102" fmla="*/ 355565 w 494328"/>
              <a:gd name="connsiteY102" fmla="*/ 129203 h 324036"/>
              <a:gd name="connsiteX103" fmla="*/ 323779 w 494328"/>
              <a:gd name="connsiteY103" fmla="*/ 129203 h 324036"/>
              <a:gd name="connsiteX104" fmla="*/ 277525 w 494328"/>
              <a:gd name="connsiteY104" fmla="*/ 97417 h 324036"/>
              <a:gd name="connsiteX105" fmla="*/ 309311 w 494328"/>
              <a:gd name="connsiteY105" fmla="*/ 97417 h 324036"/>
              <a:gd name="connsiteX106" fmla="*/ 309311 w 494328"/>
              <a:gd name="connsiteY106" fmla="*/ 129203 h 324036"/>
              <a:gd name="connsiteX107" fmla="*/ 277525 w 494328"/>
              <a:gd name="connsiteY107" fmla="*/ 129203 h 324036"/>
              <a:gd name="connsiteX108" fmla="*/ 231271 w 494328"/>
              <a:gd name="connsiteY108" fmla="*/ 97417 h 324036"/>
              <a:gd name="connsiteX109" fmla="*/ 263057 w 494328"/>
              <a:gd name="connsiteY109" fmla="*/ 97417 h 324036"/>
              <a:gd name="connsiteX110" fmla="*/ 263057 w 494328"/>
              <a:gd name="connsiteY110" fmla="*/ 129203 h 324036"/>
              <a:gd name="connsiteX111" fmla="*/ 231271 w 494328"/>
              <a:gd name="connsiteY111" fmla="*/ 129203 h 324036"/>
              <a:gd name="connsiteX112" fmla="*/ 185016 w 494328"/>
              <a:gd name="connsiteY112" fmla="*/ 97417 h 324036"/>
              <a:gd name="connsiteX113" fmla="*/ 216803 w 494328"/>
              <a:gd name="connsiteY113" fmla="*/ 97417 h 324036"/>
              <a:gd name="connsiteX114" fmla="*/ 216803 w 494328"/>
              <a:gd name="connsiteY114" fmla="*/ 129203 h 324036"/>
              <a:gd name="connsiteX115" fmla="*/ 185016 w 494328"/>
              <a:gd name="connsiteY115" fmla="*/ 129203 h 324036"/>
              <a:gd name="connsiteX116" fmla="*/ 138762 w 494328"/>
              <a:gd name="connsiteY116" fmla="*/ 97417 h 324036"/>
              <a:gd name="connsiteX117" fmla="*/ 170549 w 494328"/>
              <a:gd name="connsiteY117" fmla="*/ 97417 h 324036"/>
              <a:gd name="connsiteX118" fmla="*/ 170549 w 494328"/>
              <a:gd name="connsiteY118" fmla="*/ 129203 h 324036"/>
              <a:gd name="connsiteX119" fmla="*/ 138762 w 494328"/>
              <a:gd name="connsiteY119" fmla="*/ 129203 h 324036"/>
              <a:gd name="connsiteX120" fmla="*/ 92508 w 494328"/>
              <a:gd name="connsiteY120" fmla="*/ 97417 h 324036"/>
              <a:gd name="connsiteX121" fmla="*/ 124294 w 494328"/>
              <a:gd name="connsiteY121" fmla="*/ 97417 h 324036"/>
              <a:gd name="connsiteX122" fmla="*/ 124294 w 494328"/>
              <a:gd name="connsiteY122" fmla="*/ 129203 h 324036"/>
              <a:gd name="connsiteX123" fmla="*/ 92508 w 494328"/>
              <a:gd name="connsiteY123" fmla="*/ 129203 h 324036"/>
              <a:gd name="connsiteX124" fmla="*/ 46254 w 494328"/>
              <a:gd name="connsiteY124" fmla="*/ 97417 h 324036"/>
              <a:gd name="connsiteX125" fmla="*/ 78040 w 494328"/>
              <a:gd name="connsiteY125" fmla="*/ 97417 h 324036"/>
              <a:gd name="connsiteX126" fmla="*/ 78040 w 494328"/>
              <a:gd name="connsiteY126" fmla="*/ 129203 h 324036"/>
              <a:gd name="connsiteX127" fmla="*/ 46254 w 494328"/>
              <a:gd name="connsiteY127" fmla="*/ 129203 h 324036"/>
              <a:gd name="connsiteX128" fmla="*/ 0 w 494328"/>
              <a:gd name="connsiteY128" fmla="*/ 97417 h 324036"/>
              <a:gd name="connsiteX129" fmla="*/ 31787 w 494328"/>
              <a:gd name="connsiteY129" fmla="*/ 97417 h 324036"/>
              <a:gd name="connsiteX130" fmla="*/ 31787 w 494328"/>
              <a:gd name="connsiteY130" fmla="*/ 129203 h 324036"/>
              <a:gd name="connsiteX131" fmla="*/ 0 w 494328"/>
              <a:gd name="connsiteY131" fmla="*/ 129203 h 324036"/>
              <a:gd name="connsiteX132" fmla="*/ 323779 w 494328"/>
              <a:gd name="connsiteY132" fmla="*/ 48708 h 324036"/>
              <a:gd name="connsiteX133" fmla="*/ 355565 w 494328"/>
              <a:gd name="connsiteY133" fmla="*/ 48708 h 324036"/>
              <a:gd name="connsiteX134" fmla="*/ 355565 w 494328"/>
              <a:gd name="connsiteY134" fmla="*/ 80495 h 324036"/>
              <a:gd name="connsiteX135" fmla="*/ 323779 w 494328"/>
              <a:gd name="connsiteY135" fmla="*/ 80495 h 324036"/>
              <a:gd name="connsiteX136" fmla="*/ 277525 w 494328"/>
              <a:gd name="connsiteY136" fmla="*/ 48708 h 324036"/>
              <a:gd name="connsiteX137" fmla="*/ 309311 w 494328"/>
              <a:gd name="connsiteY137" fmla="*/ 48708 h 324036"/>
              <a:gd name="connsiteX138" fmla="*/ 309311 w 494328"/>
              <a:gd name="connsiteY138" fmla="*/ 80495 h 324036"/>
              <a:gd name="connsiteX139" fmla="*/ 277525 w 494328"/>
              <a:gd name="connsiteY139" fmla="*/ 80495 h 324036"/>
              <a:gd name="connsiteX140" fmla="*/ 277525 w 494328"/>
              <a:gd name="connsiteY140" fmla="*/ 0 h 324036"/>
              <a:gd name="connsiteX141" fmla="*/ 309311 w 494328"/>
              <a:gd name="connsiteY141" fmla="*/ 0 h 324036"/>
              <a:gd name="connsiteX142" fmla="*/ 309311 w 494328"/>
              <a:gd name="connsiteY142" fmla="*/ 31787 h 324036"/>
              <a:gd name="connsiteX143" fmla="*/ 277525 w 494328"/>
              <a:gd name="connsiteY143" fmla="*/ 31787 h 32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94328" h="324036">
                <a:moveTo>
                  <a:pt x="277525" y="292250"/>
                </a:moveTo>
                <a:lnTo>
                  <a:pt x="309311" y="292250"/>
                </a:lnTo>
                <a:lnTo>
                  <a:pt x="309311" y="324036"/>
                </a:lnTo>
                <a:lnTo>
                  <a:pt x="277525" y="324036"/>
                </a:lnTo>
                <a:close/>
                <a:moveTo>
                  <a:pt x="323779" y="243541"/>
                </a:moveTo>
                <a:lnTo>
                  <a:pt x="355565" y="243541"/>
                </a:lnTo>
                <a:lnTo>
                  <a:pt x="355565" y="275328"/>
                </a:lnTo>
                <a:lnTo>
                  <a:pt x="323779" y="275328"/>
                </a:lnTo>
                <a:close/>
                <a:moveTo>
                  <a:pt x="277525" y="243541"/>
                </a:moveTo>
                <a:lnTo>
                  <a:pt x="309311" y="243541"/>
                </a:lnTo>
                <a:lnTo>
                  <a:pt x="309311" y="275328"/>
                </a:lnTo>
                <a:lnTo>
                  <a:pt x="277525" y="275328"/>
                </a:lnTo>
                <a:close/>
                <a:moveTo>
                  <a:pt x="370033" y="194833"/>
                </a:moveTo>
                <a:lnTo>
                  <a:pt x="401820" y="194833"/>
                </a:lnTo>
                <a:lnTo>
                  <a:pt x="401820" y="226620"/>
                </a:lnTo>
                <a:lnTo>
                  <a:pt x="370033" y="226620"/>
                </a:lnTo>
                <a:close/>
                <a:moveTo>
                  <a:pt x="323779" y="194833"/>
                </a:moveTo>
                <a:lnTo>
                  <a:pt x="355565" y="194833"/>
                </a:lnTo>
                <a:lnTo>
                  <a:pt x="355565" y="226620"/>
                </a:lnTo>
                <a:lnTo>
                  <a:pt x="323779" y="226620"/>
                </a:lnTo>
                <a:close/>
                <a:moveTo>
                  <a:pt x="277525" y="194833"/>
                </a:moveTo>
                <a:lnTo>
                  <a:pt x="309311" y="194833"/>
                </a:lnTo>
                <a:lnTo>
                  <a:pt x="309311" y="226620"/>
                </a:lnTo>
                <a:lnTo>
                  <a:pt x="277525" y="226620"/>
                </a:lnTo>
                <a:close/>
                <a:moveTo>
                  <a:pt x="231271" y="194833"/>
                </a:moveTo>
                <a:lnTo>
                  <a:pt x="263057" y="194833"/>
                </a:lnTo>
                <a:lnTo>
                  <a:pt x="263057" y="226620"/>
                </a:lnTo>
                <a:lnTo>
                  <a:pt x="231271" y="226620"/>
                </a:lnTo>
                <a:close/>
                <a:moveTo>
                  <a:pt x="185016" y="194833"/>
                </a:moveTo>
                <a:lnTo>
                  <a:pt x="216803" y="194833"/>
                </a:lnTo>
                <a:lnTo>
                  <a:pt x="216803" y="226620"/>
                </a:lnTo>
                <a:lnTo>
                  <a:pt x="185016" y="226620"/>
                </a:lnTo>
                <a:close/>
                <a:moveTo>
                  <a:pt x="138762" y="194833"/>
                </a:moveTo>
                <a:lnTo>
                  <a:pt x="170549" y="194833"/>
                </a:lnTo>
                <a:lnTo>
                  <a:pt x="170549" y="226620"/>
                </a:lnTo>
                <a:lnTo>
                  <a:pt x="138762" y="226620"/>
                </a:lnTo>
                <a:close/>
                <a:moveTo>
                  <a:pt x="92508" y="194833"/>
                </a:moveTo>
                <a:lnTo>
                  <a:pt x="124294" y="194833"/>
                </a:lnTo>
                <a:lnTo>
                  <a:pt x="124294" y="226620"/>
                </a:lnTo>
                <a:lnTo>
                  <a:pt x="92508" y="226620"/>
                </a:lnTo>
                <a:close/>
                <a:moveTo>
                  <a:pt x="46254" y="194833"/>
                </a:moveTo>
                <a:lnTo>
                  <a:pt x="78040" y="194833"/>
                </a:lnTo>
                <a:lnTo>
                  <a:pt x="78040" y="226620"/>
                </a:lnTo>
                <a:lnTo>
                  <a:pt x="46254" y="226620"/>
                </a:lnTo>
                <a:close/>
                <a:moveTo>
                  <a:pt x="0" y="194833"/>
                </a:moveTo>
                <a:lnTo>
                  <a:pt x="31787" y="194833"/>
                </a:lnTo>
                <a:lnTo>
                  <a:pt x="31787" y="226620"/>
                </a:lnTo>
                <a:lnTo>
                  <a:pt x="0" y="226620"/>
                </a:lnTo>
                <a:close/>
                <a:moveTo>
                  <a:pt x="416287" y="170479"/>
                </a:moveTo>
                <a:lnTo>
                  <a:pt x="448074" y="170479"/>
                </a:lnTo>
                <a:lnTo>
                  <a:pt x="448074" y="202266"/>
                </a:lnTo>
                <a:lnTo>
                  <a:pt x="416287" y="202266"/>
                </a:lnTo>
                <a:close/>
                <a:moveTo>
                  <a:pt x="462542" y="146125"/>
                </a:moveTo>
                <a:lnTo>
                  <a:pt x="494328" y="146125"/>
                </a:lnTo>
                <a:lnTo>
                  <a:pt x="494328" y="177911"/>
                </a:lnTo>
                <a:lnTo>
                  <a:pt x="462542" y="177911"/>
                </a:lnTo>
                <a:close/>
                <a:moveTo>
                  <a:pt x="370033" y="146125"/>
                </a:moveTo>
                <a:lnTo>
                  <a:pt x="401820" y="146125"/>
                </a:lnTo>
                <a:lnTo>
                  <a:pt x="401820" y="177911"/>
                </a:lnTo>
                <a:lnTo>
                  <a:pt x="370033" y="177911"/>
                </a:lnTo>
                <a:close/>
                <a:moveTo>
                  <a:pt x="323779" y="146125"/>
                </a:moveTo>
                <a:lnTo>
                  <a:pt x="355565" y="146125"/>
                </a:lnTo>
                <a:lnTo>
                  <a:pt x="355565" y="177911"/>
                </a:lnTo>
                <a:lnTo>
                  <a:pt x="323779" y="177911"/>
                </a:lnTo>
                <a:close/>
                <a:moveTo>
                  <a:pt x="277525" y="146125"/>
                </a:moveTo>
                <a:lnTo>
                  <a:pt x="309311" y="146125"/>
                </a:lnTo>
                <a:lnTo>
                  <a:pt x="309311" y="177911"/>
                </a:lnTo>
                <a:lnTo>
                  <a:pt x="277525" y="177911"/>
                </a:lnTo>
                <a:close/>
                <a:moveTo>
                  <a:pt x="231271" y="146125"/>
                </a:moveTo>
                <a:lnTo>
                  <a:pt x="263057" y="146125"/>
                </a:lnTo>
                <a:lnTo>
                  <a:pt x="263057" y="177911"/>
                </a:lnTo>
                <a:lnTo>
                  <a:pt x="231271" y="177911"/>
                </a:lnTo>
                <a:close/>
                <a:moveTo>
                  <a:pt x="185016" y="146125"/>
                </a:moveTo>
                <a:lnTo>
                  <a:pt x="216803" y="146125"/>
                </a:lnTo>
                <a:lnTo>
                  <a:pt x="216803" y="177911"/>
                </a:lnTo>
                <a:lnTo>
                  <a:pt x="185016" y="177911"/>
                </a:lnTo>
                <a:close/>
                <a:moveTo>
                  <a:pt x="138762" y="146125"/>
                </a:moveTo>
                <a:lnTo>
                  <a:pt x="170549" y="146125"/>
                </a:lnTo>
                <a:lnTo>
                  <a:pt x="170549" y="177911"/>
                </a:lnTo>
                <a:lnTo>
                  <a:pt x="138762" y="177911"/>
                </a:lnTo>
                <a:close/>
                <a:moveTo>
                  <a:pt x="92508" y="146125"/>
                </a:moveTo>
                <a:lnTo>
                  <a:pt x="124294" y="146125"/>
                </a:lnTo>
                <a:lnTo>
                  <a:pt x="124294" y="177911"/>
                </a:lnTo>
                <a:lnTo>
                  <a:pt x="92508" y="177911"/>
                </a:lnTo>
                <a:close/>
                <a:moveTo>
                  <a:pt x="46254" y="146125"/>
                </a:moveTo>
                <a:lnTo>
                  <a:pt x="78040" y="146125"/>
                </a:lnTo>
                <a:lnTo>
                  <a:pt x="78040" y="177911"/>
                </a:lnTo>
                <a:lnTo>
                  <a:pt x="46254" y="177911"/>
                </a:lnTo>
                <a:close/>
                <a:moveTo>
                  <a:pt x="0" y="146125"/>
                </a:moveTo>
                <a:lnTo>
                  <a:pt x="31787" y="146125"/>
                </a:lnTo>
                <a:lnTo>
                  <a:pt x="31787" y="177911"/>
                </a:lnTo>
                <a:lnTo>
                  <a:pt x="0" y="177911"/>
                </a:lnTo>
                <a:close/>
                <a:moveTo>
                  <a:pt x="416287" y="121771"/>
                </a:moveTo>
                <a:lnTo>
                  <a:pt x="448074" y="121771"/>
                </a:lnTo>
                <a:lnTo>
                  <a:pt x="448074" y="153557"/>
                </a:lnTo>
                <a:lnTo>
                  <a:pt x="416287" y="153557"/>
                </a:lnTo>
                <a:close/>
                <a:moveTo>
                  <a:pt x="370033" y="97417"/>
                </a:moveTo>
                <a:lnTo>
                  <a:pt x="401820" y="97417"/>
                </a:lnTo>
                <a:lnTo>
                  <a:pt x="401820" y="129203"/>
                </a:lnTo>
                <a:lnTo>
                  <a:pt x="370033" y="129203"/>
                </a:lnTo>
                <a:close/>
                <a:moveTo>
                  <a:pt x="323779" y="97417"/>
                </a:moveTo>
                <a:lnTo>
                  <a:pt x="355565" y="97417"/>
                </a:lnTo>
                <a:lnTo>
                  <a:pt x="355565" y="129203"/>
                </a:lnTo>
                <a:lnTo>
                  <a:pt x="323779" y="129203"/>
                </a:lnTo>
                <a:close/>
                <a:moveTo>
                  <a:pt x="277525" y="97417"/>
                </a:moveTo>
                <a:lnTo>
                  <a:pt x="309311" y="97417"/>
                </a:lnTo>
                <a:lnTo>
                  <a:pt x="309311" y="129203"/>
                </a:lnTo>
                <a:lnTo>
                  <a:pt x="277525" y="129203"/>
                </a:lnTo>
                <a:close/>
                <a:moveTo>
                  <a:pt x="231271" y="97417"/>
                </a:moveTo>
                <a:lnTo>
                  <a:pt x="263057" y="97417"/>
                </a:lnTo>
                <a:lnTo>
                  <a:pt x="263057" y="129203"/>
                </a:lnTo>
                <a:lnTo>
                  <a:pt x="231271" y="129203"/>
                </a:lnTo>
                <a:close/>
                <a:moveTo>
                  <a:pt x="185016" y="97417"/>
                </a:moveTo>
                <a:lnTo>
                  <a:pt x="216803" y="97417"/>
                </a:lnTo>
                <a:lnTo>
                  <a:pt x="216803" y="129203"/>
                </a:lnTo>
                <a:lnTo>
                  <a:pt x="185016" y="129203"/>
                </a:lnTo>
                <a:close/>
                <a:moveTo>
                  <a:pt x="138762" y="97417"/>
                </a:moveTo>
                <a:lnTo>
                  <a:pt x="170549" y="97417"/>
                </a:lnTo>
                <a:lnTo>
                  <a:pt x="170549" y="129203"/>
                </a:lnTo>
                <a:lnTo>
                  <a:pt x="138762" y="129203"/>
                </a:lnTo>
                <a:close/>
                <a:moveTo>
                  <a:pt x="92508" y="97417"/>
                </a:moveTo>
                <a:lnTo>
                  <a:pt x="124294" y="97417"/>
                </a:lnTo>
                <a:lnTo>
                  <a:pt x="124294" y="129203"/>
                </a:lnTo>
                <a:lnTo>
                  <a:pt x="92508" y="129203"/>
                </a:lnTo>
                <a:close/>
                <a:moveTo>
                  <a:pt x="46254" y="97417"/>
                </a:moveTo>
                <a:lnTo>
                  <a:pt x="78040" y="97417"/>
                </a:lnTo>
                <a:lnTo>
                  <a:pt x="78040" y="129203"/>
                </a:lnTo>
                <a:lnTo>
                  <a:pt x="46254" y="129203"/>
                </a:lnTo>
                <a:close/>
                <a:moveTo>
                  <a:pt x="0" y="97417"/>
                </a:moveTo>
                <a:lnTo>
                  <a:pt x="31787" y="97417"/>
                </a:lnTo>
                <a:lnTo>
                  <a:pt x="31787" y="129203"/>
                </a:lnTo>
                <a:lnTo>
                  <a:pt x="0" y="129203"/>
                </a:lnTo>
                <a:close/>
                <a:moveTo>
                  <a:pt x="323779" y="48708"/>
                </a:moveTo>
                <a:lnTo>
                  <a:pt x="355565" y="48708"/>
                </a:lnTo>
                <a:lnTo>
                  <a:pt x="355565" y="80495"/>
                </a:lnTo>
                <a:lnTo>
                  <a:pt x="323779" y="80495"/>
                </a:lnTo>
                <a:close/>
                <a:moveTo>
                  <a:pt x="277525" y="48708"/>
                </a:moveTo>
                <a:lnTo>
                  <a:pt x="309311" y="48708"/>
                </a:lnTo>
                <a:lnTo>
                  <a:pt x="309311" y="80495"/>
                </a:lnTo>
                <a:lnTo>
                  <a:pt x="277525" y="80495"/>
                </a:lnTo>
                <a:close/>
                <a:moveTo>
                  <a:pt x="277525" y="0"/>
                </a:moveTo>
                <a:lnTo>
                  <a:pt x="309311" y="0"/>
                </a:lnTo>
                <a:lnTo>
                  <a:pt x="309311" y="31787"/>
                </a:lnTo>
                <a:lnTo>
                  <a:pt x="277525" y="317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文本框 11"/>
          <p:cNvSpPr txBox="1"/>
          <p:nvPr/>
        </p:nvSpPr>
        <p:spPr>
          <a:xfrm>
            <a:off x="7805587" y="5229464"/>
            <a:ext cx="2536328" cy="546753"/>
          </a:xfrm>
          <a:prstGeom prst="rect">
            <a:avLst/>
          </a:prstGeom>
          <a:noFill/>
        </p:spPr>
        <p:txBody>
          <a:bodyPr wrap="square" rtlCol="0">
            <a:spAutoFit/>
          </a:bodyPr>
          <a:lstStyle/>
          <a:p>
            <a:r>
              <a:rPr lang="zh-CN" altLang="en-US" sz="2953" dirty="0">
                <a:solidFill>
                  <a:schemeClr val="accent1"/>
                </a:solidFill>
                <a:latin typeface="方正尚酷简体" panose="03000509000000000000" pitchFamily="65" charset="-122"/>
                <a:ea typeface="方正尚酷简体" panose="03000509000000000000" pitchFamily="65" charset="-122"/>
              </a:rPr>
              <a:t>添加标题文字</a:t>
            </a:r>
          </a:p>
        </p:txBody>
      </p:sp>
    </p:spTree>
    <p:extLst>
      <p:ext uri="{BB962C8B-B14F-4D97-AF65-F5344CB8AC3E}">
        <p14:creationId xmlns:p14="http://schemas.microsoft.com/office/powerpoint/2010/main" val="363564325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4"/>
                                        </p:tgtEl>
                                        <p:attrNameLst>
                                          <p:attrName>ppt_y</p:attrName>
                                        </p:attrNameLst>
                                      </p:cBhvr>
                                      <p:tavLst>
                                        <p:tav tm="0" fmla="#ppt_y+(sin(-2*pi*(1-$))*-#ppt_x+cos(-2*pi*(1-$))*(1-#ppt_y))*(1-$)">
                                          <p:val>
                                            <p:fltVal val="0"/>
                                          </p:val>
                                        </p:tav>
                                        <p:tav tm="100000">
                                          <p:val>
                                            <p:fltVal val="1"/>
                                          </p:val>
                                        </p:tav>
                                      </p:tavLst>
                                    </p:anim>
                                  </p:childTnLst>
                                </p:cTn>
                              </p:par>
                              <p:par>
                                <p:cTn id="11" presetID="53" presetClass="entr" presetSubtype="16"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1450"/>
                            </p:stCondLst>
                            <p:childTnLst>
                              <p:par>
                                <p:cTn id="25" presetID="53" presetClass="entr" presetSubtype="16" fill="hold" grpId="0" nodeType="afterEffect">
                                  <p:stCondLst>
                                    <p:cond delay="0"/>
                                  </p:stCondLst>
                                  <p:childTnLst>
                                    <p:set>
                                      <p:cBhvr>
                                        <p:cTn id="26" dur="1" fill="hold">
                                          <p:stCondLst>
                                            <p:cond delay="0"/>
                                          </p:stCondLst>
                                        </p:cTn>
                                        <p:tgtEl>
                                          <p:spTgt spid="162"/>
                                        </p:tgtEl>
                                        <p:attrNameLst>
                                          <p:attrName>style.visibility</p:attrName>
                                        </p:attrNameLst>
                                      </p:cBhvr>
                                      <p:to>
                                        <p:strVal val="visible"/>
                                      </p:to>
                                    </p:set>
                                    <p:anim calcmode="lin" valueType="num">
                                      <p:cBhvr>
                                        <p:cTn id="27" dur="500" fill="hold"/>
                                        <p:tgtEl>
                                          <p:spTgt spid="162"/>
                                        </p:tgtEl>
                                        <p:attrNameLst>
                                          <p:attrName>ppt_w</p:attrName>
                                        </p:attrNameLst>
                                      </p:cBhvr>
                                      <p:tavLst>
                                        <p:tav tm="0">
                                          <p:val>
                                            <p:fltVal val="0"/>
                                          </p:val>
                                        </p:tav>
                                        <p:tav tm="100000">
                                          <p:val>
                                            <p:strVal val="#ppt_w"/>
                                          </p:val>
                                        </p:tav>
                                      </p:tavLst>
                                    </p:anim>
                                    <p:anim calcmode="lin" valueType="num">
                                      <p:cBhvr>
                                        <p:cTn id="28" dur="500" fill="hold"/>
                                        <p:tgtEl>
                                          <p:spTgt spid="162"/>
                                        </p:tgtEl>
                                        <p:attrNameLst>
                                          <p:attrName>ppt_h</p:attrName>
                                        </p:attrNameLst>
                                      </p:cBhvr>
                                      <p:tavLst>
                                        <p:tav tm="0">
                                          <p:val>
                                            <p:fltVal val="0"/>
                                          </p:val>
                                        </p:tav>
                                        <p:tav tm="100000">
                                          <p:val>
                                            <p:strVal val="#ppt_h"/>
                                          </p:val>
                                        </p:tav>
                                      </p:tavLst>
                                    </p:anim>
                                    <p:animEffect transition="in" filter="fade">
                                      <p:cBhvr>
                                        <p:cTn id="29" dur="500"/>
                                        <p:tgtEl>
                                          <p:spTgt spid="162"/>
                                        </p:tgtEl>
                                      </p:cBhvr>
                                    </p:animEffect>
                                  </p:childTnLst>
                                </p:cTn>
                              </p:par>
                            </p:childTnLst>
                          </p:cTn>
                        </p:par>
                        <p:par>
                          <p:cTn id="30" fill="hold">
                            <p:stCondLst>
                              <p:cond delay="19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childTnLst>
                          </p:cTn>
                        </p:par>
                        <p:par>
                          <p:cTn id="38" fill="hold">
                            <p:stCondLst>
                              <p:cond delay="2700"/>
                            </p:stCondLst>
                            <p:childTnLst>
                              <p:par>
                                <p:cTn id="39" presetID="53" presetClass="entr" presetSubtype="1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32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8"/>
                                        </p:tgtEl>
                                        <p:attrNameLst>
                                          <p:attrName>ppt_y</p:attrName>
                                        </p:attrNameLst>
                                      </p:cBhvr>
                                      <p:tavLst>
                                        <p:tav tm="0">
                                          <p:val>
                                            <p:strVal val="#ppt_y"/>
                                          </p:val>
                                        </p:tav>
                                        <p:tav tm="100000">
                                          <p:val>
                                            <p:strVal val="#ppt_y"/>
                                          </p:val>
                                        </p:tav>
                                      </p:tavLst>
                                    </p:anim>
                                    <p:anim calcmode="lin" valueType="num">
                                      <p:cBhvr>
                                        <p:cTn id="4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8"/>
                                        </p:tgtEl>
                                      </p:cBhvr>
                                    </p:animEffect>
                                  </p:childTnLst>
                                </p:cTn>
                              </p:par>
                            </p:childTnLst>
                          </p:cTn>
                        </p:par>
                        <p:par>
                          <p:cTn id="52" fill="hold">
                            <p:stCondLst>
                              <p:cond delay="3950"/>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445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
                                        </p:tgtEl>
                                        <p:attrNameLst>
                                          <p:attrName>ppt_y</p:attrName>
                                        </p:attrNameLst>
                                      </p:cBhvr>
                                      <p:tavLst>
                                        <p:tav tm="0">
                                          <p:val>
                                            <p:strVal val="#ppt_y"/>
                                          </p:val>
                                        </p:tav>
                                        <p:tav tm="100000">
                                          <p:val>
                                            <p:strVal val="#ppt_y"/>
                                          </p:val>
                                        </p:tav>
                                      </p:tavLst>
                                    </p:anim>
                                    <p:anim calcmode="lin" valueType="num">
                                      <p:cBhvr>
                                        <p:cTn id="6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0"/>
                                        </p:tgtEl>
                                      </p:cBhvr>
                                    </p:animEffect>
                                  </p:childTnLst>
                                </p:cTn>
                              </p:par>
                            </p:childTnLst>
                          </p:cTn>
                        </p:par>
                        <p:par>
                          <p:cTn id="66" fill="hold">
                            <p:stCondLst>
                              <p:cond delay="5200"/>
                            </p:stCondLst>
                            <p:childTnLst>
                              <p:par>
                                <p:cTn id="67" presetID="53" presetClass="entr" presetSubtype="16"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ppt_w</p:attrName>
                                        </p:attrNameLst>
                                      </p:cBhvr>
                                      <p:tavLst>
                                        <p:tav tm="0">
                                          <p:val>
                                            <p:fltVal val="0"/>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animEffect transition="in" filter="fade">
                                      <p:cBhvr>
                                        <p:cTn id="71" dur="500"/>
                                        <p:tgtEl>
                                          <p:spTgt spid="11"/>
                                        </p:tgtEl>
                                      </p:cBhvr>
                                    </p:animEffect>
                                  </p:childTnLst>
                                </p:cTn>
                              </p:par>
                            </p:childTnLst>
                          </p:cTn>
                        </p:par>
                        <p:par>
                          <p:cTn id="72" fill="hold">
                            <p:stCondLst>
                              <p:cond delay="57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2"/>
                                        </p:tgtEl>
                                        <p:attrNameLst>
                                          <p:attrName>ppt_y</p:attrName>
                                        </p:attrNameLst>
                                      </p:cBhvr>
                                      <p:tavLst>
                                        <p:tav tm="0">
                                          <p:val>
                                            <p:strVal val="#ppt_y"/>
                                          </p:val>
                                        </p:tav>
                                        <p:tav tm="100000">
                                          <p:val>
                                            <p:strVal val="#ppt_y"/>
                                          </p:val>
                                        </p:tav>
                                      </p:tavLst>
                                    </p:anim>
                                    <p:anim calcmode="lin" valueType="num">
                                      <p:cBhvr>
                                        <p:cTn id="7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35" grpId="0" bldLvl="0" animBg="1"/>
      <p:bldP spid="5" grpId="0"/>
      <p:bldP spid="162" grpId="0" bldLvl="0" animBg="1"/>
      <p:bldP spid="6" grpId="0"/>
      <p:bldP spid="7" grpId="0" bldLvl="0" animBg="1"/>
      <p:bldP spid="8" grpId="0"/>
      <p:bldP spid="9" grpId="0" bldLvl="0" animBg="1"/>
      <p:bldP spid="10" grpId="0"/>
      <p:bldP spid="11" grpId="0" bldLvl="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7127" y="0"/>
            <a:ext cx="8661623"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l="224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64295" y="2846099"/>
            <a:ext cx="4700553" cy="611706"/>
          </a:xfrm>
          <a:prstGeom prst="rect">
            <a:avLst/>
          </a:prstGeom>
          <a:noFill/>
        </p:spPr>
        <p:txBody>
          <a:bodyPr wrap="square" rtlCol="0">
            <a:spAutoFit/>
          </a:bodyPr>
          <a:lstStyle/>
          <a:p>
            <a:pPr algn="r"/>
            <a:r>
              <a:rPr lang="en-US" altLang="zh-CN" sz="2953" dirty="0">
                <a:solidFill>
                  <a:schemeClr val="accent1"/>
                </a:solidFill>
                <a:latin typeface="方正尚酷简体" panose="03000509000000000000" pitchFamily="65" charset="-122"/>
                <a:ea typeface="方正尚酷简体" panose="03000509000000000000" pitchFamily="65" charset="-122"/>
              </a:rPr>
              <a:t>PART.01</a:t>
            </a:r>
            <a:r>
              <a:rPr lang="en-US" altLang="zh-CN" sz="3375" dirty="0">
                <a:solidFill>
                  <a:schemeClr val="accent1"/>
                </a:solidFill>
                <a:latin typeface="方正尚酷简体" panose="03000509000000000000" pitchFamily="65" charset="-122"/>
                <a:ea typeface="方正尚酷简体" panose="03000509000000000000" pitchFamily="65" charset="-122"/>
              </a:rPr>
              <a:t>  </a:t>
            </a:r>
            <a:r>
              <a:rPr lang="zh-CN" altLang="en-US" sz="3375" dirty="0" smtClean="0">
                <a:solidFill>
                  <a:schemeClr val="accent1"/>
                </a:solidFill>
                <a:latin typeface="方正尚酷简体" panose="03000509000000000000" pitchFamily="65" charset="-122"/>
                <a:ea typeface="方正尚酷简体" panose="03000509000000000000" pitchFamily="65" charset="-122"/>
              </a:rPr>
              <a:t>标题文字</a:t>
            </a:r>
            <a:endParaRPr lang="zh-CN" altLang="en-US" sz="4218" dirty="0">
              <a:solidFill>
                <a:schemeClr val="accent1"/>
              </a:solidFill>
              <a:latin typeface="方正尚酷简体" panose="03000509000000000000" pitchFamily="65" charset="-122"/>
              <a:ea typeface="方正尚酷简体" panose="03000509000000000000" pitchFamily="65" charset="-122"/>
            </a:endParaRPr>
          </a:p>
        </p:txBody>
      </p:sp>
      <p:cxnSp>
        <p:nvCxnSpPr>
          <p:cNvPr id="6" name="直接连接符 5"/>
          <p:cNvCxnSpPr/>
          <p:nvPr/>
        </p:nvCxnSpPr>
        <p:spPr>
          <a:xfrm>
            <a:off x="2079740" y="3616325"/>
            <a:ext cx="40851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92870" y="3910989"/>
            <a:ext cx="4271977" cy="1061829"/>
          </a:xfrm>
          <a:prstGeom prst="rect">
            <a:avLst/>
          </a:prstGeom>
          <a:noFill/>
        </p:spPr>
        <p:txBody>
          <a:bodyPr wrap="square" rtlCol="0">
            <a:spAutoFit/>
          </a:bodyPr>
          <a:lstStyle/>
          <a:p>
            <a:pPr algn="r" fontAlgn="auto">
              <a:lnSpc>
                <a:spcPct val="150000"/>
              </a:lnSpc>
            </a:pPr>
            <a:r>
              <a:rPr lang="zh-CN" altLang="en-US" sz="1400" dirty="0">
                <a:latin typeface="微软雅黑" panose="020B0503020204020204" pitchFamily="34" charset="-122"/>
                <a:ea typeface="微软雅黑" panose="020B0503020204020204" pitchFamily="34" charset="-122"/>
              </a:rPr>
              <a:t>健康是一种动态平衡。这是一种平衡的状态：均衡地输入和输出能量和物质（甚至允许生长）。健康也意味着有继续生存的期望。 </a:t>
            </a:r>
          </a:p>
        </p:txBody>
      </p:sp>
    </p:spTree>
    <p:extLst>
      <p:ext uri="{BB962C8B-B14F-4D97-AF65-F5344CB8AC3E}">
        <p14:creationId xmlns:p14="http://schemas.microsoft.com/office/powerpoint/2010/main" val="423550901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2000"/>
                            </p:stCondLst>
                            <p:childTnLst>
                              <p:par>
                                <p:cTn id="22" presetID="42" presetClass="entr" presetSubtype="0" fill="hold" grpId="1"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anim calcmode="lin" valueType="num">
                                      <p:cBhvr>
                                        <p:cTn id="25" dur="500" fill="hold"/>
                                        <p:tgtEl>
                                          <p:spTgt spid="22"/>
                                        </p:tgtEl>
                                        <p:attrNameLst>
                                          <p:attrName>ppt_x</p:attrName>
                                        </p:attrNameLst>
                                      </p:cBhvr>
                                      <p:tavLst>
                                        <p:tav tm="0">
                                          <p:val>
                                            <p:strVal val="#ppt_x"/>
                                          </p:val>
                                        </p:tav>
                                        <p:tav tm="100000">
                                          <p:val>
                                            <p:strVal val="#ppt_x"/>
                                          </p:val>
                                        </p:tav>
                                      </p:tavLst>
                                    </p:anim>
                                    <p:anim calcmode="lin" valueType="num">
                                      <p:cBhvr>
                                        <p:cTn id="26"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22" grpId="0"/>
      <p:bldP spid="2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493271" y="1292022"/>
            <a:ext cx="6336704" cy="541992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812751" y="1292022"/>
            <a:ext cx="4496050" cy="1241491"/>
            <a:chOff x="638691" y="2111604"/>
            <a:chExt cx="4496050" cy="1241491"/>
          </a:xfrm>
        </p:grpSpPr>
        <p:sp>
          <p:nvSpPr>
            <p:cNvPr id="5" name="矩形 4"/>
            <p:cNvSpPr/>
            <p:nvPr/>
          </p:nvSpPr>
          <p:spPr>
            <a:xfrm>
              <a:off x="638691" y="2533640"/>
              <a:ext cx="4496050" cy="819455"/>
            </a:xfrm>
            <a:prstGeom prst="rect">
              <a:avLst/>
            </a:prstGeom>
          </p:spPr>
          <p:txBody>
            <a:bodyPr wrap="square">
              <a:spAutoFit/>
            </a:bodyPr>
            <a:lstStyle/>
            <a:p>
              <a:pPr>
                <a:lnSpc>
                  <a:spcPct val="150000"/>
                </a:lnSpc>
              </a:pPr>
              <a:r>
                <a:rPr lang="zh-CN" altLang="en-US" sz="1050" dirty="0">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105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文本框 5"/>
            <p:cNvSpPr txBox="1"/>
            <p:nvPr/>
          </p:nvSpPr>
          <p:spPr>
            <a:xfrm>
              <a:off x="638691" y="2111604"/>
              <a:ext cx="2674106" cy="523220"/>
            </a:xfrm>
            <a:prstGeom prst="rect">
              <a:avLst/>
            </a:prstGeom>
            <a:noFill/>
          </p:spPr>
          <p:txBody>
            <a:bodyPr wrap="square" rtlCol="0">
              <a:spAutoFit/>
            </a:bodyPr>
            <a:lstStyle/>
            <a:p>
              <a:pPr algn="dist"/>
              <a:r>
                <a:rPr lang="en-US" altLang="zh-CN" sz="2800" b="1" dirty="0" smtClean="0">
                  <a:solidFill>
                    <a:schemeClr val="accent1"/>
                  </a:solidFill>
                </a:rPr>
                <a:t>THE</a:t>
              </a:r>
              <a:r>
                <a:rPr lang="en-US" altLang="zh-CN" b="1" dirty="0" smtClean="0"/>
                <a:t> COOPERATION</a:t>
              </a:r>
              <a:endParaRPr lang="zh-CN" altLang="en-US" b="1" dirty="0"/>
            </a:p>
          </p:txBody>
        </p:sp>
      </p:grpSp>
      <p:grpSp>
        <p:nvGrpSpPr>
          <p:cNvPr id="7" name="组合 6"/>
          <p:cNvGrpSpPr/>
          <p:nvPr/>
        </p:nvGrpSpPr>
        <p:grpSpPr>
          <a:xfrm>
            <a:off x="812751" y="3237467"/>
            <a:ext cx="3969774" cy="3671315"/>
            <a:chOff x="7470446" y="3435690"/>
            <a:chExt cx="2734917" cy="2543737"/>
          </a:xfrm>
        </p:grpSpPr>
        <p:sp>
          <p:nvSpPr>
            <p:cNvPr id="8" name="文本框 7"/>
            <p:cNvSpPr txBox="1"/>
            <p:nvPr/>
          </p:nvSpPr>
          <p:spPr>
            <a:xfrm>
              <a:off x="7470446" y="3550996"/>
              <a:ext cx="2734917" cy="378828"/>
            </a:xfrm>
            <a:prstGeom prst="rect">
              <a:avLst/>
            </a:prstGeom>
            <a:noFill/>
          </p:spPr>
          <p:txBody>
            <a:bodyPr wrap="square" rtlCol="0">
              <a:spAutoFit/>
            </a:bodyPr>
            <a:lstStyle/>
            <a:p>
              <a:r>
                <a:rPr lang="zh-CN" altLang="en-US" sz="2953" dirty="0" smtClean="0">
                  <a:latin typeface="Century Gothic" panose="020B0502020202020204" pitchFamily="34" charset="0"/>
                  <a:ea typeface="微软雅黑" panose="020B0503020204020204" pitchFamily="34" charset="-122"/>
                </a:rPr>
                <a:t>标题文字</a:t>
              </a:r>
              <a:endParaRPr lang="zh-CN" altLang="en-US" sz="2953" dirty="0">
                <a:latin typeface="Century Gothic" panose="020B0502020202020204" pitchFamily="34" charset="0"/>
                <a:ea typeface="微软雅黑" panose="020B0503020204020204" pitchFamily="34" charset="-122"/>
              </a:endParaRPr>
            </a:p>
          </p:txBody>
        </p:sp>
        <p:cxnSp>
          <p:nvCxnSpPr>
            <p:cNvPr id="9" name="直接连接符 8"/>
            <p:cNvCxnSpPr/>
            <p:nvPr/>
          </p:nvCxnSpPr>
          <p:spPr>
            <a:xfrm>
              <a:off x="7567129" y="3435690"/>
              <a:ext cx="46699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470447" y="4404054"/>
              <a:ext cx="2381190" cy="1575373"/>
            </a:xfrm>
            <a:prstGeom prst="rect">
              <a:avLst/>
            </a:prstGeom>
          </p:spPr>
          <p:txBody>
            <a:bodyPr wrap="square">
              <a:spAutoFit/>
            </a:bodyPr>
            <a:lstStyle/>
            <a:p>
              <a:pPr>
                <a:lnSpc>
                  <a:spcPct val="150000"/>
                </a:lnSpc>
              </a:pPr>
              <a:r>
                <a:rPr lang="zh-CN" altLang="en-US" sz="1050" dirty="0">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r>
                <a:rPr lang="zh-CN" altLang="en-US" sz="1050" dirty="0" smtClean="0">
                  <a:latin typeface="微软雅黑" panose="020B0503020204020204" pitchFamily="34" charset="-122"/>
                  <a:ea typeface="微软雅黑" panose="020B0503020204020204" pitchFamily="34" charset="-122"/>
                  <a:sym typeface="Arial" panose="020B0604020202020204" pitchFamily="34" charset="0"/>
                </a:rPr>
                <a:t>。</a:t>
              </a:r>
              <a:endParaRPr lang="en-US" altLang="zh-CN" sz="1050" dirty="0" smtClean="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endParaRPr lang="en-US" altLang="zh-CN" sz="1050" dirty="0" smtClean="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r>
                <a:rPr lang="zh-CN" altLang="en-US" sz="1050" dirty="0" smtClean="0">
                  <a:latin typeface="微软雅黑" panose="020B0503020204020204" pitchFamily="34" charset="-122"/>
                  <a:ea typeface="微软雅黑" panose="020B0503020204020204" pitchFamily="34" charset="-122"/>
                  <a:sym typeface="Arial" panose="020B0604020202020204" pitchFamily="34" charset="0"/>
                </a:rPr>
                <a:t>请</a:t>
              </a:r>
              <a:r>
                <a:rPr lang="zh-CN" altLang="en-US" sz="1050" dirty="0">
                  <a:latin typeface="微软雅黑" panose="020B0503020204020204" pitchFamily="34" charset="-122"/>
                  <a:ea typeface="微软雅黑" panose="020B0503020204020204" pitchFamily="34" charset="-122"/>
                  <a:sym typeface="Arial" panose="020B0604020202020204" pitchFamily="34" charset="0"/>
                </a:rPr>
                <a:t>替换文字内容，修改文字内容，也可以直接复制你的内容到此</a:t>
              </a:r>
              <a:r>
                <a:rPr lang="zh-CN" altLang="en-US" sz="1050" dirty="0" smtClean="0">
                  <a:latin typeface="微软雅黑" panose="020B0503020204020204" pitchFamily="34" charset="-122"/>
                  <a:ea typeface="微软雅黑" panose="020B0503020204020204" pitchFamily="34" charset="-122"/>
                  <a:sym typeface="Arial" panose="020B0604020202020204" pitchFamily="34" charset="0"/>
                </a:rPr>
                <a:t>。</a:t>
              </a:r>
              <a:r>
                <a:rPr lang="zh-CN" altLang="en-US" sz="1050" dirty="0">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endParaRPr lang="zh-CN" altLang="en-US" sz="105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7470446" y="3894112"/>
              <a:ext cx="2734917" cy="405172"/>
            </a:xfrm>
            <a:prstGeom prst="rect">
              <a:avLst/>
            </a:prstGeom>
            <a:noFill/>
          </p:spPr>
          <p:txBody>
            <a:bodyPr wrap="square" rtlCol="0">
              <a:spAutoFit/>
            </a:bodyPr>
            <a:lstStyle/>
            <a:p>
              <a:r>
                <a:rPr lang="en-US" altLang="zh-CN" sz="3200" dirty="0">
                  <a:solidFill>
                    <a:schemeClr val="accent1"/>
                  </a:solidFill>
                  <a:latin typeface="Century Gothic" panose="020B0502020202020204" pitchFamily="34" charset="0"/>
                  <a:ea typeface="微软雅黑" panose="020B0503020204020204" pitchFamily="34" charset="-122"/>
                </a:rPr>
                <a:t>Add the title</a:t>
              </a:r>
              <a:endParaRPr lang="zh-CN" altLang="en-US" sz="3200" dirty="0">
                <a:solidFill>
                  <a:schemeClr val="accent1"/>
                </a:solidFill>
                <a:latin typeface="Century Gothic" panose="020B0502020202020204" pitchFamily="34" charset="0"/>
                <a:ea typeface="微软雅黑" panose="020B0503020204020204" pitchFamily="34" charset="-122"/>
              </a:endParaRPr>
            </a:p>
          </p:txBody>
        </p:sp>
      </p:grpSp>
    </p:spTree>
    <p:extLst>
      <p:ext uri="{BB962C8B-B14F-4D97-AF65-F5344CB8AC3E}">
        <p14:creationId xmlns:p14="http://schemas.microsoft.com/office/powerpoint/2010/main" val="37080985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grpId="0" nodeType="withEffect" p14:presetBounceEnd="56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6000">
                                          <p:cBhvr additive="base">
                                            <p:cTn id="7" dur="750" fill="hold"/>
                                            <p:tgtEl>
                                              <p:spTgt spid="3"/>
                                            </p:tgtEl>
                                            <p:attrNameLst>
                                              <p:attrName>ppt_x</p:attrName>
                                            </p:attrNameLst>
                                          </p:cBhvr>
                                          <p:tavLst>
                                            <p:tav tm="0">
                                              <p:val>
                                                <p:strVal val="0-#ppt_w/2"/>
                                              </p:val>
                                            </p:tav>
                                            <p:tav tm="100000">
                                              <p:val>
                                                <p:strVal val="#ppt_x"/>
                                              </p:val>
                                            </p:tav>
                                          </p:tavLst>
                                        </p:anim>
                                        <p:anim calcmode="lin" valueType="num" p14:bounceEnd="56000">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accel="44000" fill="hold" nodeType="withEffect" p14:presetBounceEnd="56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56000">
                                          <p:cBhvr additive="base">
                                            <p:cTn id="11" dur="750" fill="hold"/>
                                            <p:tgtEl>
                                              <p:spTgt spid="4"/>
                                            </p:tgtEl>
                                            <p:attrNameLst>
                                              <p:attrName>ppt_x</p:attrName>
                                            </p:attrNameLst>
                                          </p:cBhvr>
                                          <p:tavLst>
                                            <p:tav tm="0">
                                              <p:val>
                                                <p:strVal val="0-#ppt_w/2"/>
                                              </p:val>
                                            </p:tav>
                                            <p:tav tm="100000">
                                              <p:val>
                                                <p:strVal val="#ppt_x"/>
                                              </p:val>
                                            </p:tav>
                                          </p:tavLst>
                                        </p:anim>
                                        <p:anim calcmode="lin" valueType="num" p14:bounceEnd="56000">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accel="20000" fill="hold" nodeType="withEffect" p14:presetBounceEnd="64000">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14:bounceEnd="64000">
                                          <p:cBhvr additive="base">
                                            <p:cTn id="15" dur="1000" fill="hold"/>
                                            <p:tgtEl>
                                              <p:spTgt spid="7"/>
                                            </p:tgtEl>
                                            <p:attrNameLst>
                                              <p:attrName>ppt_x</p:attrName>
                                            </p:attrNameLst>
                                          </p:cBhvr>
                                          <p:tavLst>
                                            <p:tav tm="0">
                                              <p:val>
                                                <p:strVal val="1+#ppt_w/2"/>
                                              </p:val>
                                            </p:tav>
                                            <p:tav tm="100000">
                                              <p:val>
                                                <p:strVal val="#ppt_x"/>
                                              </p:val>
                                            </p:tav>
                                          </p:tavLst>
                                        </p:anim>
                                        <p:anim calcmode="lin" valueType="num" p14:bounceEnd="64000">
                                          <p:cBhvr additive="base">
                                            <p:cTn id="16"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accel="44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accel="2000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1+#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6173783" y="750970"/>
            <a:ext cx="3060125" cy="29168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221783" y="3668342"/>
            <a:ext cx="3060125" cy="291683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9221783" y="750970"/>
            <a:ext cx="3060125" cy="2916832"/>
            <a:chOff x="9221783" y="750970"/>
            <a:chExt cx="3060125" cy="2916832"/>
          </a:xfrm>
        </p:grpSpPr>
        <p:sp>
          <p:nvSpPr>
            <p:cNvPr id="31" name="矩形 30"/>
            <p:cNvSpPr/>
            <p:nvPr/>
          </p:nvSpPr>
          <p:spPr>
            <a:xfrm>
              <a:off x="9221783" y="750970"/>
              <a:ext cx="3060125" cy="29168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111542" y="1052298"/>
              <a:ext cx="1178728" cy="968727"/>
            </a:xfrm>
            <a:prstGeom prst="rect">
              <a:avLst/>
            </a:prstGeom>
            <a:noFill/>
          </p:spPr>
          <p:txBody>
            <a:bodyPr wrap="square" rtlCol="0">
              <a:spAutoFit/>
            </a:bodyPr>
            <a:lstStyle/>
            <a:p>
              <a:r>
                <a:rPr lang="en-US" altLang="zh-CN" sz="5695" dirty="0">
                  <a:solidFill>
                    <a:schemeClr val="bg1"/>
                  </a:solidFill>
                  <a:latin typeface="Kozuka Mincho Pr6N H" panose="02020900000000000000" pitchFamily="18" charset="-128"/>
                  <a:ea typeface="Kozuka Mincho Pr6N H" panose="02020900000000000000" pitchFamily="18" charset="-128"/>
                </a:rPr>
                <a:t>01</a:t>
              </a:r>
              <a:endParaRPr lang="zh-CN" altLang="en-US" sz="5695" dirty="0">
                <a:solidFill>
                  <a:schemeClr val="bg1"/>
                </a:solidFill>
                <a:latin typeface="Kozuka Mincho Pr6N H" panose="02020900000000000000" pitchFamily="18" charset="-128"/>
                <a:ea typeface="Kozuka Mincho Pr6N H" panose="02020900000000000000" pitchFamily="18" charset="-128"/>
              </a:endParaRPr>
            </a:p>
          </p:txBody>
        </p:sp>
        <p:sp>
          <p:nvSpPr>
            <p:cNvPr id="10" name="文本框 9"/>
            <p:cNvSpPr txBox="1"/>
            <p:nvPr/>
          </p:nvSpPr>
          <p:spPr>
            <a:xfrm>
              <a:off x="9499256" y="1850987"/>
              <a:ext cx="2444242" cy="416909"/>
            </a:xfrm>
            <a:prstGeom prst="rect">
              <a:avLst/>
            </a:prstGeom>
            <a:noFill/>
          </p:spPr>
          <p:txBody>
            <a:bodyPr wrap="square" rtlCol="0">
              <a:spAutoFit/>
            </a:bodyPr>
            <a:lstStyle/>
            <a:p>
              <a:pPr algn="ctr"/>
              <a:r>
                <a:rPr lang="en-US" altLang="zh-CN" sz="2109" dirty="0">
                  <a:solidFill>
                    <a:schemeClr val="bg1"/>
                  </a:solidFill>
                  <a:latin typeface="微软雅黑" panose="020B0503020204020204" pitchFamily="34" charset="-122"/>
                  <a:ea typeface="微软雅黑" panose="020B0503020204020204" pitchFamily="34" charset="-122"/>
                </a:rPr>
                <a:t>YOUR TEXT</a:t>
              </a:r>
              <a:endParaRPr lang="zh-CN" altLang="en-US" sz="2109"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9488555" y="2410571"/>
              <a:ext cx="2577602" cy="1033296"/>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173783" y="3668342"/>
            <a:ext cx="3060125" cy="2916832"/>
            <a:chOff x="6173783" y="3668342"/>
            <a:chExt cx="3060125" cy="2916832"/>
          </a:xfrm>
        </p:grpSpPr>
        <p:sp>
          <p:nvSpPr>
            <p:cNvPr id="29" name="矩形 28"/>
            <p:cNvSpPr/>
            <p:nvPr/>
          </p:nvSpPr>
          <p:spPr>
            <a:xfrm>
              <a:off x="6173783" y="3668342"/>
              <a:ext cx="3060125" cy="29168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161565" y="3946285"/>
              <a:ext cx="1428049" cy="968727"/>
            </a:xfrm>
            <a:prstGeom prst="rect">
              <a:avLst/>
            </a:prstGeom>
            <a:noFill/>
          </p:spPr>
          <p:txBody>
            <a:bodyPr wrap="square" rtlCol="0">
              <a:spAutoFit/>
            </a:bodyPr>
            <a:lstStyle/>
            <a:p>
              <a:r>
                <a:rPr lang="en-US" altLang="zh-CN" sz="5695" dirty="0">
                  <a:solidFill>
                    <a:schemeClr val="bg1"/>
                  </a:solidFill>
                  <a:latin typeface="Kozuka Mincho Pr6N H" panose="02020900000000000000" pitchFamily="18" charset="-128"/>
                  <a:ea typeface="Kozuka Mincho Pr6N H" panose="02020900000000000000" pitchFamily="18" charset="-128"/>
                </a:rPr>
                <a:t>02</a:t>
              </a:r>
              <a:endParaRPr lang="zh-CN" altLang="en-US" sz="5695" dirty="0">
                <a:solidFill>
                  <a:schemeClr val="bg1"/>
                </a:solidFill>
                <a:latin typeface="Kozuka Mincho Pr6N H" panose="02020900000000000000" pitchFamily="18" charset="-128"/>
                <a:ea typeface="Kozuka Mincho Pr6N H" panose="02020900000000000000" pitchFamily="18" charset="-128"/>
              </a:endParaRPr>
            </a:p>
          </p:txBody>
        </p:sp>
        <p:sp>
          <p:nvSpPr>
            <p:cNvPr id="15" name="文本框 14"/>
            <p:cNvSpPr txBox="1"/>
            <p:nvPr/>
          </p:nvSpPr>
          <p:spPr>
            <a:xfrm>
              <a:off x="6537998" y="5387186"/>
              <a:ext cx="2530157" cy="1033296"/>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552369" y="4824242"/>
              <a:ext cx="2379379" cy="416909"/>
            </a:xfrm>
            <a:prstGeom prst="rect">
              <a:avLst/>
            </a:prstGeom>
            <a:noFill/>
          </p:spPr>
          <p:txBody>
            <a:bodyPr wrap="square" rtlCol="0">
              <a:spAutoFit/>
            </a:bodyPr>
            <a:lstStyle/>
            <a:p>
              <a:pPr algn="ctr"/>
              <a:r>
                <a:rPr lang="en-US" altLang="zh-CN" sz="2109" dirty="0">
                  <a:solidFill>
                    <a:schemeClr val="bg1"/>
                  </a:solidFill>
                  <a:latin typeface="微软雅黑" panose="020B0503020204020204" pitchFamily="34" charset="-122"/>
                  <a:ea typeface="微软雅黑" panose="020B0503020204020204" pitchFamily="34" charset="-122"/>
                </a:rPr>
                <a:t>YOUR TEXT</a:t>
              </a:r>
              <a:endParaRPr lang="zh-CN" altLang="en-US" sz="2109" dirty="0">
                <a:solidFill>
                  <a:schemeClr val="bg1"/>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452711" y="750970"/>
            <a:ext cx="4218284" cy="58342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33235" y="1074485"/>
            <a:ext cx="4208769" cy="3224991"/>
            <a:chOff x="4560940" y="757112"/>
            <a:chExt cx="7713664" cy="3224991"/>
          </a:xfrm>
        </p:grpSpPr>
        <p:sp>
          <p:nvSpPr>
            <p:cNvPr id="34" name="文本框 33"/>
            <p:cNvSpPr txBox="1"/>
            <p:nvPr/>
          </p:nvSpPr>
          <p:spPr>
            <a:xfrm>
              <a:off x="4560940" y="757112"/>
              <a:ext cx="7713664" cy="1384995"/>
            </a:xfrm>
            <a:prstGeom prst="rect">
              <a:avLst/>
            </a:prstGeom>
            <a:noFill/>
          </p:spPr>
          <p:txBody>
            <a:bodyPr wrap="square" rtlCol="0">
              <a:spAutoFit/>
            </a:bodyPr>
            <a:lstStyle/>
            <a:p>
              <a:r>
                <a:rPr lang="en-US" altLang="zh-CN" sz="4000" dirty="0">
                  <a:solidFill>
                    <a:schemeClr val="bg1"/>
                  </a:solidFill>
                  <a:latin typeface="Century Gothic" panose="020B0502020202020204" pitchFamily="34" charset="0"/>
                  <a:ea typeface="微软雅黑" panose="020B0503020204020204" pitchFamily="34" charset="-122"/>
                </a:rPr>
                <a:t>Add the title</a:t>
              </a:r>
              <a:endParaRPr lang="zh-CN" altLang="en-US" sz="4000" dirty="0">
                <a:solidFill>
                  <a:schemeClr val="bg1"/>
                </a:solidFill>
                <a:latin typeface="Century Gothic" panose="020B0502020202020204" pitchFamily="34" charset="0"/>
                <a:ea typeface="微软雅黑" panose="020B0503020204020204" pitchFamily="34" charset="-122"/>
              </a:endParaRPr>
            </a:p>
            <a:p>
              <a:r>
                <a:rPr lang="en-US" altLang="zh-CN" sz="4400" b="1" spc="316" dirty="0">
                  <a:solidFill>
                    <a:schemeClr val="bg1"/>
                  </a:solidFill>
                  <a:ea typeface="Roboto Lt" pitchFamily="2" charset="0"/>
                  <a:cs typeface="Times New Roman" panose="02020603050405020304" pitchFamily="18" charset="0"/>
                </a:rPr>
                <a:t>POWERPOINT</a:t>
              </a:r>
              <a:endParaRPr lang="zh-CN" altLang="en-US" sz="4800" b="1" spc="316" dirty="0">
                <a:solidFill>
                  <a:schemeClr val="bg1"/>
                </a:solidFill>
                <a:cs typeface="Times New Roman" panose="02020603050405020304" pitchFamily="18" charset="0"/>
              </a:endParaRPr>
            </a:p>
          </p:txBody>
        </p:sp>
        <p:sp>
          <p:nvSpPr>
            <p:cNvPr id="35" name="文本框 34"/>
            <p:cNvSpPr txBox="1"/>
            <p:nvPr/>
          </p:nvSpPr>
          <p:spPr>
            <a:xfrm>
              <a:off x="4560940" y="2904885"/>
              <a:ext cx="7713664" cy="1077218"/>
            </a:xfrm>
            <a:prstGeom prst="rect">
              <a:avLst/>
            </a:prstGeom>
            <a:noFill/>
          </p:spPr>
          <p:txBody>
            <a:bodyPr wrap="square" rtlCol="0">
              <a:spAutoFit/>
            </a:bodyPr>
            <a:lstStyle/>
            <a:p>
              <a:pPr>
                <a:lnSpc>
                  <a:spcPct val="80000"/>
                </a:lnSpc>
              </a:pPr>
              <a:r>
                <a:rPr lang="en-US" altLang="zh-CN" sz="4000" b="1" dirty="0">
                  <a:solidFill>
                    <a:schemeClr val="bg1"/>
                  </a:solidFill>
                </a:rPr>
                <a:t>About</a:t>
              </a:r>
            </a:p>
            <a:p>
              <a:pPr>
                <a:lnSpc>
                  <a:spcPct val="80000"/>
                </a:lnSpc>
              </a:pPr>
              <a:r>
                <a:rPr lang="en-US" altLang="zh-CN" sz="4000" b="1" dirty="0">
                  <a:solidFill>
                    <a:schemeClr val="bg1"/>
                  </a:solidFill>
                </a:rPr>
                <a:t>Where you want</a:t>
              </a:r>
              <a:endParaRPr lang="zh-CN" altLang="en-US" sz="4000" b="1" dirty="0">
                <a:solidFill>
                  <a:schemeClr val="bg1"/>
                </a:solidFill>
              </a:endParaRPr>
            </a:p>
          </p:txBody>
        </p:sp>
      </p:grpSp>
      <p:sp>
        <p:nvSpPr>
          <p:cNvPr id="36" name="矩形 35"/>
          <p:cNvSpPr/>
          <p:nvPr/>
        </p:nvSpPr>
        <p:spPr>
          <a:xfrm>
            <a:off x="639983" y="4371523"/>
            <a:ext cx="3773168" cy="2031325"/>
          </a:xfrm>
          <a:prstGeom prst="rect">
            <a:avLst/>
          </a:prstGeom>
        </p:spPr>
        <p:txBody>
          <a:bodyPr wrap="square">
            <a:spAutoFit/>
          </a:bodyPr>
          <a:lstStyle/>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105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。请</a:t>
            </a:r>
            <a:r>
              <a:rPr lang="zh-CN" altLang="en-US"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替换文字内容，修改文字内容，也可以直接复制你的内容到此。请替换文字内容，修改文字内容，也可以直接复制你的内容到此</a:t>
            </a:r>
            <a:r>
              <a:rPr lang="zh-CN" altLang="en-US" sz="105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05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endParaRPr lang="en-US" altLang="zh-CN"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a:t>
            </a:r>
            <a:r>
              <a:rPr lang="zh-CN" altLang="en-US" sz="105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05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文本框 18"/>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20" name="矩形 19"/>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696658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fill="hold" grpId="0" nodeType="afterEffect" p14:presetBounceEnd="6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64000">
                                          <p:cBhvr additive="base">
                                            <p:cTn id="7" dur="1000" fill="hold"/>
                                            <p:tgtEl>
                                              <p:spTgt spid="22"/>
                                            </p:tgtEl>
                                            <p:attrNameLst>
                                              <p:attrName>ppt_x</p:attrName>
                                            </p:attrNameLst>
                                          </p:cBhvr>
                                          <p:tavLst>
                                            <p:tav tm="0">
                                              <p:val>
                                                <p:strVal val="0-#ppt_w/2"/>
                                              </p:val>
                                            </p:tav>
                                            <p:tav tm="100000">
                                              <p:val>
                                                <p:strVal val="#ppt_x"/>
                                              </p:val>
                                            </p:tav>
                                          </p:tavLst>
                                        </p:anim>
                                        <p:anim calcmode="lin" valueType="num" p14:bounceEnd="64000">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9" accel="20000" fill="hold" grpId="0" nodeType="withEffect" p14:presetBounceEnd="64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64000">
                                          <p:cBhvr additive="base">
                                            <p:cTn id="11" dur="1000" fill="hold"/>
                                            <p:tgtEl>
                                              <p:spTgt spid="28"/>
                                            </p:tgtEl>
                                            <p:attrNameLst>
                                              <p:attrName>ppt_x</p:attrName>
                                            </p:attrNameLst>
                                          </p:cBhvr>
                                          <p:tavLst>
                                            <p:tav tm="0">
                                              <p:val>
                                                <p:strVal val="0-#ppt_w/2"/>
                                              </p:val>
                                            </p:tav>
                                            <p:tav tm="100000">
                                              <p:val>
                                                <p:strVal val="#ppt_x"/>
                                              </p:val>
                                            </p:tav>
                                          </p:tavLst>
                                        </p:anim>
                                        <p:anim calcmode="lin" valueType="num" p14:bounceEnd="64000">
                                          <p:cBhvr additive="base">
                                            <p:cTn id="12" dur="10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2" accel="20000" fill="hold" grpId="0" nodeType="withEffect" p14:presetBounceEnd="64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64000">
                                          <p:cBhvr additive="base">
                                            <p:cTn id="15" dur="10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16" dur="10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1" accel="20000" fill="hold" nodeType="withEffect" p14:presetBounceEnd="64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64000">
                                          <p:cBhvr additive="base">
                                            <p:cTn id="19" dur="1000" fill="hold"/>
                                            <p:tgtEl>
                                              <p:spTgt spid="33"/>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33"/>
                                            </p:tgtEl>
                                            <p:attrNameLst>
                                              <p:attrName>ppt_y</p:attrName>
                                            </p:attrNameLst>
                                          </p:cBhvr>
                                          <p:tavLst>
                                            <p:tav tm="0">
                                              <p:val>
                                                <p:strVal val="0-#ppt_h/2"/>
                                              </p:val>
                                            </p:tav>
                                            <p:tav tm="100000">
                                              <p:val>
                                                <p:strVal val="#ppt_y"/>
                                              </p:val>
                                            </p:tav>
                                          </p:tavLst>
                                        </p:anim>
                                      </p:childTnLst>
                                    </p:cTn>
                                  </p:par>
                                  <p:par>
                                    <p:cTn id="21" presetID="2" presetClass="entr" presetSubtype="4" accel="20000" fill="hold" grpId="0" nodeType="withEffect" p14:presetBounceEnd="64000">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14:bounceEnd="64000">
                                          <p:cBhvr additive="base">
                                            <p:cTn id="23" dur="1000" fill="hold"/>
                                            <p:tgtEl>
                                              <p:spTgt spid="36"/>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36"/>
                                            </p:tgtEl>
                                            <p:attrNameLst>
                                              <p:attrName>ppt_y</p:attrName>
                                            </p:attrNameLst>
                                          </p:cBhvr>
                                          <p:tavLst>
                                            <p:tav tm="0">
                                              <p:val>
                                                <p:strVal val="1+#ppt_h/2"/>
                                              </p:val>
                                            </p:tav>
                                            <p:tav tm="100000">
                                              <p:val>
                                                <p:strVal val="#ppt_y"/>
                                              </p:val>
                                            </p:tav>
                                          </p:tavLst>
                                        </p:anim>
                                      </p:childTnLst>
                                    </p:cTn>
                                  </p:par>
                                  <p:par>
                                    <p:cTn id="25" presetID="2" presetClass="entr" presetSubtype="3" accel="20000" fill="hold" nodeType="withEffect" p14:presetBounceEnd="64000">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14:bounceEnd="64000">
                                          <p:cBhvr additive="base">
                                            <p:cTn id="27" dur="1000" fill="hold"/>
                                            <p:tgtEl>
                                              <p:spTgt spid="11"/>
                                            </p:tgtEl>
                                            <p:attrNameLst>
                                              <p:attrName>ppt_x</p:attrName>
                                            </p:attrNameLst>
                                          </p:cBhvr>
                                          <p:tavLst>
                                            <p:tav tm="0">
                                              <p:val>
                                                <p:strVal val="1+#ppt_w/2"/>
                                              </p:val>
                                            </p:tav>
                                            <p:tav tm="100000">
                                              <p:val>
                                                <p:strVal val="#ppt_x"/>
                                              </p:val>
                                            </p:tav>
                                          </p:tavLst>
                                        </p:anim>
                                        <p:anim calcmode="lin" valueType="num" p14:bounceEnd="64000">
                                          <p:cBhvr additive="base">
                                            <p:cTn id="28" dur="10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4" accel="20000" fill="hold" nodeType="withEffect" p14:presetBounceEnd="64000">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14:bounceEnd="64000">
                                          <p:cBhvr additive="base">
                                            <p:cTn id="31" dur="10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22" grpId="0" animBg="1"/>
          <p:bldP spid="36"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9" accel="2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0-#ppt_w/2"/>
                                              </p:val>
                                            </p:tav>
                                            <p:tav tm="100000">
                                              <p:val>
                                                <p:strVal val="#ppt_x"/>
                                              </p:val>
                                            </p:tav>
                                          </p:tavLst>
                                        </p:anim>
                                        <p:anim calcmode="lin" valueType="num">
                                          <p:cBhvr additive="base">
                                            <p:cTn id="12" dur="10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2" accel="2000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1000" fill="hold"/>
                                            <p:tgtEl>
                                              <p:spTgt spid="32"/>
                                            </p:tgtEl>
                                            <p:attrNameLst>
                                              <p:attrName>ppt_x</p:attrName>
                                            </p:attrNameLst>
                                          </p:cBhvr>
                                          <p:tavLst>
                                            <p:tav tm="0">
                                              <p:val>
                                                <p:strVal val="1+#ppt_w/2"/>
                                              </p:val>
                                            </p:tav>
                                            <p:tav tm="100000">
                                              <p:val>
                                                <p:strVal val="#ppt_x"/>
                                              </p:val>
                                            </p:tav>
                                          </p:tavLst>
                                        </p:anim>
                                        <p:anim calcmode="lin" valueType="num">
                                          <p:cBhvr additive="base">
                                            <p:cTn id="16" dur="10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1" accel="2000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000" fill="hold"/>
                                            <p:tgtEl>
                                              <p:spTgt spid="33"/>
                                            </p:tgtEl>
                                            <p:attrNameLst>
                                              <p:attrName>ppt_x</p:attrName>
                                            </p:attrNameLst>
                                          </p:cBhvr>
                                          <p:tavLst>
                                            <p:tav tm="0">
                                              <p:val>
                                                <p:strVal val="#ppt_x"/>
                                              </p:val>
                                            </p:tav>
                                            <p:tav tm="100000">
                                              <p:val>
                                                <p:strVal val="#ppt_x"/>
                                              </p:val>
                                            </p:tav>
                                          </p:tavLst>
                                        </p:anim>
                                        <p:anim calcmode="lin" valueType="num">
                                          <p:cBhvr additive="base">
                                            <p:cTn id="20" dur="1000" fill="hold"/>
                                            <p:tgtEl>
                                              <p:spTgt spid="33"/>
                                            </p:tgtEl>
                                            <p:attrNameLst>
                                              <p:attrName>ppt_y</p:attrName>
                                            </p:attrNameLst>
                                          </p:cBhvr>
                                          <p:tavLst>
                                            <p:tav tm="0">
                                              <p:val>
                                                <p:strVal val="0-#ppt_h/2"/>
                                              </p:val>
                                            </p:tav>
                                            <p:tav tm="100000">
                                              <p:val>
                                                <p:strVal val="#ppt_y"/>
                                              </p:val>
                                            </p:tav>
                                          </p:tavLst>
                                        </p:anim>
                                      </p:childTnLst>
                                    </p:cTn>
                                  </p:par>
                                  <p:par>
                                    <p:cTn id="21" presetID="2" presetClass="entr" presetSubtype="4" accel="2000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1000" fill="hold"/>
                                            <p:tgtEl>
                                              <p:spTgt spid="36"/>
                                            </p:tgtEl>
                                            <p:attrNameLst>
                                              <p:attrName>ppt_x</p:attrName>
                                            </p:attrNameLst>
                                          </p:cBhvr>
                                          <p:tavLst>
                                            <p:tav tm="0">
                                              <p:val>
                                                <p:strVal val="#ppt_x"/>
                                              </p:val>
                                            </p:tav>
                                            <p:tav tm="100000">
                                              <p:val>
                                                <p:strVal val="#ppt_x"/>
                                              </p:val>
                                            </p:tav>
                                          </p:tavLst>
                                        </p:anim>
                                        <p:anim calcmode="lin" valueType="num">
                                          <p:cBhvr additive="base">
                                            <p:cTn id="24" dur="1000" fill="hold"/>
                                            <p:tgtEl>
                                              <p:spTgt spid="36"/>
                                            </p:tgtEl>
                                            <p:attrNameLst>
                                              <p:attrName>ppt_y</p:attrName>
                                            </p:attrNameLst>
                                          </p:cBhvr>
                                          <p:tavLst>
                                            <p:tav tm="0">
                                              <p:val>
                                                <p:strVal val="1+#ppt_h/2"/>
                                              </p:val>
                                            </p:tav>
                                            <p:tav tm="100000">
                                              <p:val>
                                                <p:strVal val="#ppt_y"/>
                                              </p:val>
                                            </p:tav>
                                          </p:tavLst>
                                        </p:anim>
                                      </p:childTnLst>
                                    </p:cTn>
                                  </p:par>
                                  <p:par>
                                    <p:cTn id="25" presetID="2" presetClass="entr" presetSubtype="3" accel="2000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1+#ppt_w/2"/>
                                              </p:val>
                                            </p:tav>
                                            <p:tav tm="100000">
                                              <p:val>
                                                <p:strVal val="#ppt_x"/>
                                              </p:val>
                                            </p:tav>
                                          </p:tavLst>
                                        </p:anim>
                                        <p:anim calcmode="lin" valueType="num">
                                          <p:cBhvr additive="base">
                                            <p:cTn id="28" dur="10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4" accel="2000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0" fill="hold"/>
                                            <p:tgtEl>
                                              <p:spTgt spid="9"/>
                                            </p:tgtEl>
                                            <p:attrNameLst>
                                              <p:attrName>ppt_x</p:attrName>
                                            </p:attrNameLst>
                                          </p:cBhvr>
                                          <p:tavLst>
                                            <p:tav tm="0">
                                              <p:val>
                                                <p:strVal val="#ppt_x"/>
                                              </p:val>
                                            </p:tav>
                                            <p:tav tm="100000">
                                              <p:val>
                                                <p:strVal val="#ppt_x"/>
                                              </p:val>
                                            </p:tav>
                                          </p:tavLst>
                                        </p:anim>
                                        <p:anim calcmode="lin" valueType="num">
                                          <p:cBhvr additive="base">
                                            <p:cTn id="3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animBg="1"/>
          <p:bldP spid="22" grpId="0" animBg="1"/>
          <p:bldP spid="36" grpId="0"/>
          <p:bldP spid="1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20745" y="1600101"/>
            <a:ext cx="5625390" cy="483935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9050" cmpd="sng">
            <a:solidFill>
              <a:srgbClr val="F2F2F2"/>
            </a:solidFill>
            <a:bevel/>
          </a:ln>
          <a:extLst/>
        </p:spPr>
      </p:pic>
      <p:grpSp>
        <p:nvGrpSpPr>
          <p:cNvPr id="3" name="组合 12"/>
          <p:cNvGrpSpPr/>
          <p:nvPr/>
        </p:nvGrpSpPr>
        <p:grpSpPr bwMode="auto">
          <a:xfrm>
            <a:off x="562962" y="1894978"/>
            <a:ext cx="3313291" cy="622813"/>
            <a:chOff x="0" y="0"/>
            <a:chExt cx="3141314" cy="590550"/>
          </a:xfrm>
        </p:grpSpPr>
        <p:sp>
          <p:nvSpPr>
            <p:cNvPr id="4" name="TextBox 1"/>
            <p:cNvSpPr>
              <a:spLocks noChangeArrowheads="1"/>
            </p:cNvSpPr>
            <p:nvPr/>
          </p:nvSpPr>
          <p:spPr bwMode="auto">
            <a:xfrm>
              <a:off x="0" y="0"/>
              <a:ext cx="311863" cy="518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953" dirty="0">
                  <a:solidFill>
                    <a:schemeClr val="accent2"/>
                  </a:solidFill>
                  <a:latin typeface="Impact" panose="020B0806030902050204" pitchFamily="34" charset="0"/>
                  <a:ea typeface="MS UI Gothic" panose="020B0600070205080204" pitchFamily="34" charset="-128"/>
                  <a:sym typeface="Impact" panose="020B0806030902050204" pitchFamily="34" charset="0"/>
                </a:rPr>
                <a:t>1</a:t>
              </a:r>
              <a:endParaRPr lang="zh-CN" altLang="en-US" sz="2953" dirty="0">
                <a:solidFill>
                  <a:schemeClr val="accent2"/>
                </a:solidFill>
                <a:latin typeface="Impact" panose="020B0806030902050204" pitchFamily="34" charset="0"/>
                <a:ea typeface="MS UI Gothic" panose="020B0600070205080204" pitchFamily="34" charset="-128"/>
                <a:sym typeface="Impact" panose="020B0806030902050204"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a:lstStyle/>
            <a:p>
              <a:endParaRPr lang="zh-CN" altLang="en-US" sz="2669">
                <a:solidFill>
                  <a:schemeClr val="accent2"/>
                </a:solidFill>
              </a:endParaRPr>
            </a:p>
          </p:txBody>
        </p:sp>
        <p:sp>
          <p:nvSpPr>
            <p:cNvPr id="6" name="矩形 7"/>
            <p:cNvSpPr>
              <a:spLocks noChangeArrowheads="1"/>
            </p:cNvSpPr>
            <p:nvPr/>
          </p:nvSpPr>
          <p:spPr bwMode="auto">
            <a:xfrm>
              <a:off x="452436" y="95250"/>
              <a:ext cx="2688878" cy="47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2669" b="1" dirty="0">
                  <a:solidFill>
                    <a:schemeClr val="accent2"/>
                  </a:solidFill>
                  <a:latin typeface="+mn-ea"/>
                </a:rPr>
                <a:t>处于起步阶段</a:t>
              </a:r>
            </a:p>
          </p:txBody>
        </p:sp>
      </p:grpSp>
      <p:sp>
        <p:nvSpPr>
          <p:cNvPr id="7" name="矩形 8"/>
          <p:cNvSpPr>
            <a:spLocks noChangeArrowheads="1"/>
          </p:cNvSpPr>
          <p:nvPr/>
        </p:nvSpPr>
        <p:spPr bwMode="auto">
          <a:xfrm>
            <a:off x="1040116" y="2504396"/>
            <a:ext cx="4582353" cy="106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35" tIns="48218" rIns="96435" bIns="48218">
            <a:spAutoFit/>
          </a:bodyPr>
          <a:lstStyle/>
          <a:p>
            <a:pP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组合 18"/>
          <p:cNvGrpSpPr/>
          <p:nvPr/>
        </p:nvGrpSpPr>
        <p:grpSpPr bwMode="auto">
          <a:xfrm>
            <a:off x="567983" y="3402505"/>
            <a:ext cx="2394720" cy="622812"/>
            <a:chOff x="0" y="0"/>
            <a:chExt cx="2270556" cy="590550"/>
          </a:xfrm>
        </p:grpSpPr>
        <p:sp>
          <p:nvSpPr>
            <p:cNvPr id="9" name="TextBox 10"/>
            <p:cNvSpPr>
              <a:spLocks noChangeArrowheads="1"/>
            </p:cNvSpPr>
            <p:nvPr/>
          </p:nvSpPr>
          <p:spPr bwMode="auto">
            <a:xfrm>
              <a:off x="0" y="0"/>
              <a:ext cx="355959" cy="518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953" dirty="0">
                  <a:solidFill>
                    <a:schemeClr val="accent2"/>
                  </a:solidFill>
                  <a:latin typeface="Impact" panose="020B0806030902050204" pitchFamily="34" charset="0"/>
                  <a:ea typeface="MS UI Gothic" panose="020B0600070205080204" pitchFamily="34" charset="-128"/>
                  <a:sym typeface="Impact" panose="020B0806030902050204" pitchFamily="34" charset="0"/>
                </a:rPr>
                <a:t>2</a:t>
              </a:r>
              <a:endParaRPr lang="zh-CN" altLang="en-US" sz="2953" dirty="0">
                <a:solidFill>
                  <a:schemeClr val="accent2"/>
                </a:solidFill>
                <a:latin typeface="Impact" panose="020B0806030902050204" pitchFamily="34" charset="0"/>
                <a:ea typeface="MS UI Gothic" panose="020B0600070205080204" pitchFamily="34" charset="-128"/>
                <a:sym typeface="Impact" panose="020B0806030902050204"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a:lstStyle/>
            <a:p>
              <a:endParaRPr lang="zh-CN" altLang="en-US" sz="2669">
                <a:solidFill>
                  <a:schemeClr val="accent2"/>
                </a:solidFill>
              </a:endParaRPr>
            </a:p>
          </p:txBody>
        </p:sp>
        <p:sp>
          <p:nvSpPr>
            <p:cNvPr id="11" name="矩形 12"/>
            <p:cNvSpPr>
              <a:spLocks noChangeArrowheads="1"/>
            </p:cNvSpPr>
            <p:nvPr/>
          </p:nvSpPr>
          <p:spPr bwMode="auto">
            <a:xfrm>
              <a:off x="469184" y="95251"/>
              <a:ext cx="1801372" cy="47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zh-CN" altLang="en-US" sz="2669" b="1" dirty="0">
                  <a:solidFill>
                    <a:schemeClr val="accent2"/>
                  </a:solidFill>
                  <a:latin typeface="+mn-ea"/>
                </a:rPr>
                <a:t>整体规模小</a:t>
              </a:r>
            </a:p>
          </p:txBody>
        </p:sp>
      </p:grpSp>
      <p:sp>
        <p:nvSpPr>
          <p:cNvPr id="12" name="矩形 9"/>
          <p:cNvSpPr>
            <a:spLocks noChangeArrowheads="1"/>
          </p:cNvSpPr>
          <p:nvPr/>
        </p:nvSpPr>
        <p:spPr bwMode="auto">
          <a:xfrm>
            <a:off x="1040116" y="3955000"/>
            <a:ext cx="4582353" cy="106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35" tIns="48218" rIns="96435" bIns="48218">
            <a:spAutoFit/>
          </a:bodyPr>
          <a:lstStyle/>
          <a:p>
            <a:pP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组合 18"/>
          <p:cNvGrpSpPr/>
          <p:nvPr/>
        </p:nvGrpSpPr>
        <p:grpSpPr bwMode="auto">
          <a:xfrm>
            <a:off x="567983" y="4820085"/>
            <a:ext cx="2715079" cy="622812"/>
            <a:chOff x="0" y="0"/>
            <a:chExt cx="2574307" cy="590550"/>
          </a:xfrm>
        </p:grpSpPr>
        <p:sp>
          <p:nvSpPr>
            <p:cNvPr id="14" name="TextBox 10"/>
            <p:cNvSpPr>
              <a:spLocks noChangeArrowheads="1"/>
            </p:cNvSpPr>
            <p:nvPr/>
          </p:nvSpPr>
          <p:spPr bwMode="auto">
            <a:xfrm>
              <a:off x="0" y="0"/>
              <a:ext cx="365078" cy="518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953" dirty="0">
                  <a:solidFill>
                    <a:schemeClr val="accent2"/>
                  </a:solidFill>
                  <a:latin typeface="Impact" panose="020B0806030902050204" pitchFamily="34" charset="0"/>
                  <a:ea typeface="MS UI Gothic" panose="020B0600070205080204" pitchFamily="34" charset="-128"/>
                  <a:sym typeface="Impact" panose="020B0806030902050204" pitchFamily="34" charset="0"/>
                </a:rPr>
                <a:t>3</a:t>
              </a:r>
              <a:endParaRPr lang="zh-CN" altLang="en-US" sz="2953" dirty="0">
                <a:solidFill>
                  <a:schemeClr val="accent2"/>
                </a:solidFill>
                <a:latin typeface="Impact" panose="020B0806030902050204" pitchFamily="34" charset="0"/>
                <a:ea typeface="MS UI Gothic" panose="020B0600070205080204" pitchFamily="34" charset="-128"/>
                <a:sym typeface="Impact" panose="020B0806030902050204" pitchFamily="34" charset="0"/>
              </a:endParaRPr>
            </a:p>
          </p:txBody>
        </p:sp>
        <p:sp>
          <p:nvSpPr>
            <p:cNvPr id="15"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a:lstStyle/>
            <a:p>
              <a:endParaRPr lang="zh-CN" altLang="en-US" sz="2669">
                <a:solidFill>
                  <a:schemeClr val="accent2"/>
                </a:solidFill>
              </a:endParaRPr>
            </a:p>
          </p:txBody>
        </p:sp>
        <p:sp>
          <p:nvSpPr>
            <p:cNvPr id="16" name="矩形 12"/>
            <p:cNvSpPr>
              <a:spLocks noChangeArrowheads="1"/>
            </p:cNvSpPr>
            <p:nvPr/>
          </p:nvSpPr>
          <p:spPr bwMode="auto">
            <a:xfrm>
              <a:off x="447676" y="95251"/>
              <a:ext cx="2126631" cy="47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zh-CN" altLang="en-US" sz="2669" b="1" dirty="0">
                  <a:solidFill>
                    <a:schemeClr val="accent2"/>
                  </a:solidFill>
                  <a:latin typeface="+mn-ea"/>
                </a:rPr>
                <a:t>市场占有率低</a:t>
              </a:r>
            </a:p>
          </p:txBody>
        </p:sp>
      </p:grpSp>
      <p:sp>
        <p:nvSpPr>
          <p:cNvPr id="17" name="矩形 9"/>
          <p:cNvSpPr>
            <a:spLocks noChangeArrowheads="1"/>
          </p:cNvSpPr>
          <p:nvPr/>
        </p:nvSpPr>
        <p:spPr bwMode="auto">
          <a:xfrm>
            <a:off x="1040116" y="5372579"/>
            <a:ext cx="4582353" cy="106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35" tIns="48218" rIns="96435" bIns="48218">
            <a:spAutoFit/>
          </a:bodyPr>
          <a:lstStyle/>
          <a:p>
            <a:pPr>
              <a:lnSpc>
                <a:spcPct val="15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4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文本框 17"/>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19" name="矩形 18"/>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4239264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2" decel="100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ppt_x</p:attrName>
                                        </p:attrNameLst>
                                      </p:cBhvr>
                                      <p:tavLst>
                                        <p:tav tm="0">
                                          <p:val>
                                            <p:strVal val="1+#ppt_w/2"/>
                                          </p:val>
                                        </p:tav>
                                        <p:tav tm="100000">
                                          <p:val>
                                            <p:strVal val="#ppt_x"/>
                                          </p:val>
                                        </p:tav>
                                      </p:tavLst>
                                    </p:anim>
                                    <p:anim calcmode="lin" valueType="num">
                                      <p:cBhvr>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ppt_x</p:attrName>
                                        </p:attrNameLst>
                                      </p:cBhvr>
                                      <p:tavLst>
                                        <p:tav tm="0">
                                          <p:val>
                                            <p:strVal val="0-#ppt_w/2"/>
                                          </p:val>
                                        </p:tav>
                                        <p:tav tm="100000">
                                          <p:val>
                                            <p:strVal val="#ppt_x"/>
                                          </p:val>
                                        </p:tav>
                                      </p:tavLst>
                                    </p:anim>
                                    <p:anim calcmode="lin" valueType="num">
                                      <p:cBhvr>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P spid="17" grpId="0" bldLvl="0" autoUpdateAnimBg="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1"/>
          <p:cNvSpPr>
            <a:spLocks noChangeArrowheads="1"/>
          </p:cNvSpPr>
          <p:nvPr/>
        </p:nvSpPr>
        <p:spPr bwMode="auto">
          <a:xfrm>
            <a:off x="2948838" y="2081688"/>
            <a:ext cx="13388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defTabSz="1285829">
              <a:defRPr/>
            </a:pPr>
            <a:r>
              <a:rPr lang="zh-CN" altLang="en-US" sz="225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线下门店</a:t>
            </a:r>
            <a:endParaRPr lang="zh-CN" altLang="en-US" sz="2531" b="1" dirty="0">
              <a:solidFill>
                <a:schemeClr val="accent1"/>
              </a:solidFill>
            </a:endParaRPr>
          </a:p>
        </p:txBody>
      </p:sp>
      <p:sp>
        <p:nvSpPr>
          <p:cNvPr id="5" name="矩形 4"/>
          <p:cNvSpPr>
            <a:spLocks noChangeArrowheads="1"/>
          </p:cNvSpPr>
          <p:nvPr/>
        </p:nvSpPr>
        <p:spPr bwMode="auto">
          <a:xfrm>
            <a:off x="1651598" y="2621906"/>
            <a:ext cx="4348519" cy="115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nSpc>
                <a:spcPct val="150000"/>
              </a:lnSpc>
              <a:spcBef>
                <a:spcPts val="0"/>
              </a:spcBef>
              <a:spcAft>
                <a:spcPts val="0"/>
              </a:spcAft>
            </a:pPr>
            <a:r>
              <a:rPr lang="zh-CN" altLang="en-US" sz="16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6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344"/>
          <p:cNvSpPr>
            <a:spLocks noChangeArrowheads="1"/>
          </p:cNvSpPr>
          <p:nvPr/>
        </p:nvSpPr>
        <p:spPr bwMode="auto">
          <a:xfrm>
            <a:off x="8937228" y="4223859"/>
            <a:ext cx="1356461"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defTabSz="1285829">
              <a:defRPr/>
            </a:pPr>
            <a:r>
              <a:rPr lang="zh-CN" altLang="en-US" sz="225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手机</a:t>
            </a:r>
            <a:r>
              <a:rPr lang="en-US" altLang="zh-CN" sz="225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APP</a:t>
            </a:r>
            <a:endParaRPr lang="zh-CN" altLang="en-US" sz="2531" b="1" dirty="0">
              <a:solidFill>
                <a:schemeClr val="accent2"/>
              </a:solidFill>
            </a:endParaRPr>
          </a:p>
        </p:txBody>
      </p:sp>
      <p:sp>
        <p:nvSpPr>
          <p:cNvPr id="7" name="矩形 6"/>
          <p:cNvSpPr>
            <a:spLocks noChangeArrowheads="1"/>
          </p:cNvSpPr>
          <p:nvPr/>
        </p:nvSpPr>
        <p:spPr bwMode="auto">
          <a:xfrm>
            <a:off x="7850199" y="4730138"/>
            <a:ext cx="4350751" cy="115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nSpc>
                <a:spcPct val="150000"/>
              </a:lnSpc>
              <a:spcBef>
                <a:spcPts val="0"/>
              </a:spcBef>
              <a:spcAft>
                <a:spcPts val="0"/>
              </a:spcAft>
            </a:pPr>
            <a:r>
              <a:rPr lang="zh-CN" altLang="en-US" sz="16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6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7672519" y="1949264"/>
            <a:ext cx="4174036" cy="190782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85829">
              <a:defRPr/>
            </a:pPr>
            <a:endParaRPr lang="zh-CN" altLang="en-US" sz="2531" kern="0">
              <a:solidFill>
                <a:sysClr val="window" lastClr="FFFFFF"/>
              </a:solidFill>
              <a:latin typeface="Verdana" panose="020B0604030504040204"/>
              <a:ea typeface="微软雅黑" panose="020B0503020204020204" pitchFamily="34" charset="-122"/>
            </a:endParaRPr>
          </a:p>
        </p:txBody>
      </p:sp>
      <p:sp>
        <p:nvSpPr>
          <p:cNvPr id="9" name="矩形 8"/>
          <p:cNvSpPr/>
          <p:nvPr/>
        </p:nvSpPr>
        <p:spPr>
          <a:xfrm>
            <a:off x="2072700" y="4290945"/>
            <a:ext cx="4016826" cy="190782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defTabSz="1285829">
              <a:defRPr/>
            </a:pPr>
            <a:endParaRPr lang="zh-CN" altLang="en-US" sz="2531" kern="0">
              <a:solidFill>
                <a:sysClr val="window" lastClr="FFFFFF"/>
              </a:solidFill>
              <a:latin typeface="Verdana" panose="020B0604030504040204"/>
              <a:ea typeface="微软雅黑" panose="020B0503020204020204" pitchFamily="34" charset="-122"/>
            </a:endParaRPr>
          </a:p>
        </p:txBody>
      </p:sp>
      <p:grpSp>
        <p:nvGrpSpPr>
          <p:cNvPr id="12" name="组合 11"/>
          <p:cNvGrpSpPr/>
          <p:nvPr/>
        </p:nvGrpSpPr>
        <p:grpSpPr>
          <a:xfrm>
            <a:off x="6051709" y="2184245"/>
            <a:ext cx="1437860" cy="143786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7">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7">
                <a:solidFill>
                  <a:schemeClr val="tx1"/>
                </a:solidFill>
              </a:endParaRPr>
            </a:p>
          </p:txBody>
        </p:sp>
      </p:grpSp>
      <p:sp>
        <p:nvSpPr>
          <p:cNvPr id="10" name="Freeform 11"/>
          <p:cNvSpPr>
            <a:spLocks noEditPoints="1"/>
          </p:cNvSpPr>
          <p:nvPr/>
        </p:nvSpPr>
        <p:spPr bwMode="auto">
          <a:xfrm>
            <a:off x="6354153" y="2640858"/>
            <a:ext cx="822736" cy="542964"/>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chemeClr val="accent1"/>
          </a:solidFill>
          <a:ln>
            <a:noFill/>
          </a:ln>
        </p:spPr>
        <p:txBody>
          <a:bodyPr vert="horz" wrap="square" lIns="128580" tIns="64290" rIns="128580" bIns="64290" numCol="1" anchor="t" anchorCtr="0" compatLnSpc="1"/>
          <a:lstStyle/>
          <a:p>
            <a:endParaRPr lang="zh-CN" altLang="en-US" sz="1969"/>
          </a:p>
        </p:txBody>
      </p:sp>
      <p:grpSp>
        <p:nvGrpSpPr>
          <p:cNvPr id="16" name="组合 15"/>
          <p:cNvGrpSpPr/>
          <p:nvPr/>
        </p:nvGrpSpPr>
        <p:grpSpPr>
          <a:xfrm>
            <a:off x="6206584" y="4453574"/>
            <a:ext cx="1437860" cy="143786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7">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7">
                <a:solidFill>
                  <a:schemeClr val="tx1"/>
                </a:solidFill>
              </a:endParaRPr>
            </a:p>
          </p:txBody>
        </p:sp>
      </p:grpSp>
      <p:sp>
        <p:nvSpPr>
          <p:cNvPr id="11" name="Freeform 7"/>
          <p:cNvSpPr>
            <a:spLocks noEditPoints="1"/>
          </p:cNvSpPr>
          <p:nvPr/>
        </p:nvSpPr>
        <p:spPr bwMode="auto">
          <a:xfrm>
            <a:off x="6708266" y="4841997"/>
            <a:ext cx="472565" cy="756854"/>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chemeClr val="accent2"/>
          </a:solidFill>
          <a:ln>
            <a:noFill/>
          </a:ln>
        </p:spPr>
        <p:txBody>
          <a:bodyPr vert="horz" wrap="square" lIns="128580" tIns="64290" rIns="128580" bIns="64290" numCol="1" anchor="t" anchorCtr="0" compatLnSpc="1"/>
          <a:lstStyle/>
          <a:p>
            <a:endParaRPr lang="zh-CN" altLang="en-US" sz="1969"/>
          </a:p>
        </p:txBody>
      </p:sp>
      <p:sp>
        <p:nvSpPr>
          <p:cNvPr id="19" name="文本框 18"/>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20" name="矩形 19"/>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3691844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right)">
                                      <p:cBhvr>
                                        <p:cTn id="25" dur="500"/>
                                        <p:tgtEl>
                                          <p:spTgt spid="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left)">
                                      <p:cBhvr>
                                        <p:cTn id="29" dur="500"/>
                                        <p:tgtEl>
                                          <p:spTgt spid="9"/>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P spid="10" grpId="0" animBg="1"/>
      <p:bldP spid="11" grpId="0" animBg="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7127" y="0"/>
            <a:ext cx="8661623"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l="224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64295" y="2846099"/>
            <a:ext cx="4700553" cy="611706"/>
          </a:xfrm>
          <a:prstGeom prst="rect">
            <a:avLst/>
          </a:prstGeom>
          <a:noFill/>
        </p:spPr>
        <p:txBody>
          <a:bodyPr wrap="square" rtlCol="0">
            <a:spAutoFit/>
          </a:bodyPr>
          <a:lstStyle/>
          <a:p>
            <a:pPr algn="r"/>
            <a:r>
              <a:rPr lang="en-US" altLang="zh-CN" sz="2953" dirty="0" smtClean="0">
                <a:solidFill>
                  <a:schemeClr val="accent1"/>
                </a:solidFill>
                <a:latin typeface="方正尚酷简体" panose="03000509000000000000" pitchFamily="65" charset="-122"/>
                <a:ea typeface="方正尚酷简体" panose="03000509000000000000" pitchFamily="65" charset="-122"/>
              </a:rPr>
              <a:t>PART.02</a:t>
            </a:r>
            <a:r>
              <a:rPr lang="en-US" altLang="zh-CN" sz="3375" dirty="0" smtClean="0">
                <a:solidFill>
                  <a:schemeClr val="accent1"/>
                </a:solidFill>
                <a:latin typeface="方正尚酷简体" panose="03000509000000000000" pitchFamily="65" charset="-122"/>
                <a:ea typeface="方正尚酷简体" panose="03000509000000000000" pitchFamily="65" charset="-122"/>
              </a:rPr>
              <a:t>  </a:t>
            </a:r>
            <a:r>
              <a:rPr lang="zh-CN" altLang="en-US" sz="3375" dirty="0" smtClean="0">
                <a:solidFill>
                  <a:schemeClr val="accent1"/>
                </a:solidFill>
                <a:latin typeface="方正尚酷简体" panose="03000509000000000000" pitchFamily="65" charset="-122"/>
                <a:ea typeface="方正尚酷简体" panose="03000509000000000000" pitchFamily="65" charset="-122"/>
              </a:rPr>
              <a:t>标题文字</a:t>
            </a:r>
            <a:endParaRPr lang="zh-CN" altLang="en-US" sz="4218" dirty="0">
              <a:solidFill>
                <a:schemeClr val="accent1"/>
              </a:solidFill>
              <a:latin typeface="方正尚酷简体" panose="03000509000000000000" pitchFamily="65" charset="-122"/>
              <a:ea typeface="方正尚酷简体" panose="03000509000000000000" pitchFamily="65" charset="-122"/>
            </a:endParaRPr>
          </a:p>
        </p:txBody>
      </p:sp>
      <p:cxnSp>
        <p:nvCxnSpPr>
          <p:cNvPr id="6" name="直接连接符 5"/>
          <p:cNvCxnSpPr/>
          <p:nvPr/>
        </p:nvCxnSpPr>
        <p:spPr>
          <a:xfrm>
            <a:off x="2079740" y="3616325"/>
            <a:ext cx="40851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92870" y="3910989"/>
            <a:ext cx="4271977" cy="1061829"/>
          </a:xfrm>
          <a:prstGeom prst="rect">
            <a:avLst/>
          </a:prstGeom>
          <a:noFill/>
        </p:spPr>
        <p:txBody>
          <a:bodyPr wrap="square" rtlCol="0">
            <a:spAutoFit/>
          </a:bodyPr>
          <a:lstStyle/>
          <a:p>
            <a:pPr algn="r" fontAlgn="auto">
              <a:lnSpc>
                <a:spcPct val="150000"/>
              </a:lnSpc>
            </a:pPr>
            <a:r>
              <a:rPr lang="zh-CN" altLang="en-US" sz="1400" dirty="0">
                <a:latin typeface="微软雅黑" panose="020B0503020204020204" pitchFamily="34" charset="-122"/>
                <a:ea typeface="微软雅黑" panose="020B0503020204020204" pitchFamily="34" charset="-122"/>
              </a:rPr>
              <a:t>健康是一种动态平衡。这是一种平衡的状态：均衡地输入和输出能量和物质（甚至允许生长）。健康也意味着有继续生存的期望。 </a:t>
            </a:r>
          </a:p>
        </p:txBody>
      </p:sp>
    </p:spTree>
    <p:extLst>
      <p:ext uri="{BB962C8B-B14F-4D97-AF65-F5344CB8AC3E}">
        <p14:creationId xmlns:p14="http://schemas.microsoft.com/office/powerpoint/2010/main" val="230317082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2000"/>
                            </p:stCondLst>
                            <p:childTnLst>
                              <p:par>
                                <p:cTn id="22" presetID="42" presetClass="entr" presetSubtype="0" fill="hold" grpId="1"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anim calcmode="lin" valueType="num">
                                      <p:cBhvr>
                                        <p:cTn id="25" dur="500" fill="hold"/>
                                        <p:tgtEl>
                                          <p:spTgt spid="22"/>
                                        </p:tgtEl>
                                        <p:attrNameLst>
                                          <p:attrName>ppt_x</p:attrName>
                                        </p:attrNameLst>
                                      </p:cBhvr>
                                      <p:tavLst>
                                        <p:tav tm="0">
                                          <p:val>
                                            <p:strVal val="#ppt_x"/>
                                          </p:val>
                                        </p:tav>
                                        <p:tav tm="100000">
                                          <p:val>
                                            <p:strVal val="#ppt_x"/>
                                          </p:val>
                                        </p:tav>
                                      </p:tavLst>
                                    </p:anim>
                                    <p:anim calcmode="lin" valueType="num">
                                      <p:cBhvr>
                                        <p:cTn id="26"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22" grpId="0"/>
      <p:bldP spid="2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a:off x="8709867" y="2593715"/>
            <a:ext cx="1791723"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709867" y="4904070"/>
            <a:ext cx="1791723"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709868" y="3755143"/>
            <a:ext cx="964154"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386285" y="2593715"/>
            <a:ext cx="1791723"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386285" y="4904070"/>
            <a:ext cx="1791723"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213853" y="3755143"/>
            <a:ext cx="964154"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Freeform 5"/>
          <p:cNvSpPr>
            <a:spLocks/>
          </p:cNvSpPr>
          <p:nvPr/>
        </p:nvSpPr>
        <p:spPr bwMode="auto">
          <a:xfrm rot="5400000">
            <a:off x="1475935" y="1969369"/>
            <a:ext cx="1292059" cy="11451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p:spPr>
        <p:style>
          <a:lnRef idx="3">
            <a:schemeClr val="lt1"/>
          </a:lnRef>
          <a:fillRef idx="1">
            <a:schemeClr val="accent2"/>
          </a:fillRef>
          <a:effectRef idx="1">
            <a:schemeClr val="accent2"/>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23" name="Freeform 5"/>
          <p:cNvSpPr>
            <a:spLocks/>
          </p:cNvSpPr>
          <p:nvPr/>
        </p:nvSpPr>
        <p:spPr bwMode="auto">
          <a:xfrm rot="5400000">
            <a:off x="2340407" y="3182571"/>
            <a:ext cx="1292059" cy="11451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p:spPr>
        <p:style>
          <a:lnRef idx="3">
            <a:schemeClr val="lt1"/>
          </a:lnRef>
          <a:fillRef idx="1">
            <a:schemeClr val="accent6"/>
          </a:fillRef>
          <a:effectRef idx="1">
            <a:schemeClr val="accent6"/>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24" name="Freeform 5"/>
          <p:cNvSpPr>
            <a:spLocks/>
          </p:cNvSpPr>
          <p:nvPr/>
        </p:nvSpPr>
        <p:spPr bwMode="auto">
          <a:xfrm rot="5400000">
            <a:off x="1475935" y="4331499"/>
            <a:ext cx="1292059" cy="11451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p:spPr>
        <p:style>
          <a:lnRef idx="3">
            <a:schemeClr val="lt1"/>
          </a:lnRef>
          <a:fillRef idx="1">
            <a:schemeClr val="accent5"/>
          </a:fillRef>
          <a:effectRef idx="1">
            <a:schemeClr val="accent5"/>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25" name="Freeform 5"/>
          <p:cNvSpPr>
            <a:spLocks/>
          </p:cNvSpPr>
          <p:nvPr/>
        </p:nvSpPr>
        <p:spPr bwMode="auto">
          <a:xfrm rot="5400000">
            <a:off x="10107496" y="1969369"/>
            <a:ext cx="1292059" cy="11451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p:spPr>
        <p:style>
          <a:lnRef idx="3">
            <a:schemeClr val="lt1"/>
          </a:lnRef>
          <a:fillRef idx="1">
            <a:schemeClr val="accent2"/>
          </a:fillRef>
          <a:effectRef idx="1">
            <a:schemeClr val="accent2"/>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26" name="Freeform 5"/>
          <p:cNvSpPr>
            <a:spLocks/>
          </p:cNvSpPr>
          <p:nvPr/>
        </p:nvSpPr>
        <p:spPr bwMode="auto">
          <a:xfrm rot="5400000">
            <a:off x="9243024" y="3182571"/>
            <a:ext cx="1292059" cy="11451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p:spPr>
        <p:style>
          <a:lnRef idx="3">
            <a:schemeClr val="lt1"/>
          </a:lnRef>
          <a:fillRef idx="1">
            <a:schemeClr val="accent5"/>
          </a:fillRef>
          <a:effectRef idx="1">
            <a:schemeClr val="accent5"/>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27" name="Freeform 5"/>
          <p:cNvSpPr>
            <a:spLocks/>
          </p:cNvSpPr>
          <p:nvPr/>
        </p:nvSpPr>
        <p:spPr bwMode="auto">
          <a:xfrm rot="5400000">
            <a:off x="10107496" y="4331499"/>
            <a:ext cx="1292059" cy="114514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p:spPr>
        <p:style>
          <a:lnRef idx="3">
            <a:schemeClr val="lt1"/>
          </a:lnRef>
          <a:fillRef idx="1">
            <a:schemeClr val="accent5"/>
          </a:fillRef>
          <a:effectRef idx="1">
            <a:schemeClr val="accent5"/>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4107930" y="2005382"/>
            <a:ext cx="4639545" cy="3856621"/>
            <a:chOff x="3895940" y="1901190"/>
            <a:chExt cx="4400122" cy="3657600"/>
          </a:xfrm>
        </p:grpSpPr>
        <p:pic>
          <p:nvPicPr>
            <p:cNvPr id="29" name="Picture 6" descr="iMac-mock-up-diferents-view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5940" y="1901190"/>
              <a:ext cx="4400122" cy="3657600"/>
            </a:xfrm>
            <a:prstGeom prst="rect">
              <a:avLst/>
            </a:prstGeom>
          </p:spPr>
        </p:pic>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9615" y="2216252"/>
              <a:ext cx="3801889" cy="2204516"/>
            </a:xfrm>
            <a:prstGeom prst="rect">
              <a:avLst/>
            </a:prstGeom>
          </p:spPr>
        </p:pic>
      </p:grpSp>
      <p:sp>
        <p:nvSpPr>
          <p:cNvPr id="31" name="Freeform 5"/>
          <p:cNvSpPr>
            <a:spLocks/>
          </p:cNvSpPr>
          <p:nvPr/>
        </p:nvSpPr>
        <p:spPr bwMode="auto">
          <a:xfrm rot="5400000">
            <a:off x="955373" y="3467927"/>
            <a:ext cx="989501" cy="8769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p:spPr>
        <p:style>
          <a:lnRef idx="3">
            <a:schemeClr val="lt1"/>
          </a:lnRef>
          <a:fillRef idx="1">
            <a:schemeClr val="accent4"/>
          </a:fillRef>
          <a:effectRef idx="1">
            <a:schemeClr val="accent4"/>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32" name="Freeform 5"/>
          <p:cNvSpPr>
            <a:spLocks/>
          </p:cNvSpPr>
          <p:nvPr/>
        </p:nvSpPr>
        <p:spPr bwMode="auto">
          <a:xfrm rot="5400000">
            <a:off x="2914019" y="1933812"/>
            <a:ext cx="989501" cy="8769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p:spPr>
        <p:style>
          <a:lnRef idx="3">
            <a:schemeClr val="lt1"/>
          </a:lnRef>
          <a:fillRef idx="1">
            <a:schemeClr val="accent4"/>
          </a:fillRef>
          <a:effectRef idx="1">
            <a:schemeClr val="accent4"/>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33" name="Freeform 5"/>
          <p:cNvSpPr>
            <a:spLocks/>
          </p:cNvSpPr>
          <p:nvPr/>
        </p:nvSpPr>
        <p:spPr bwMode="auto">
          <a:xfrm rot="5400000">
            <a:off x="8985275" y="1933812"/>
            <a:ext cx="989501" cy="8769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p:spPr>
        <p:style>
          <a:lnRef idx="3">
            <a:schemeClr val="lt1"/>
          </a:lnRef>
          <a:fillRef idx="1">
            <a:schemeClr val="accent4"/>
          </a:fillRef>
          <a:effectRef idx="1">
            <a:schemeClr val="accent4"/>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34" name="Freeform 5"/>
          <p:cNvSpPr>
            <a:spLocks/>
          </p:cNvSpPr>
          <p:nvPr/>
        </p:nvSpPr>
        <p:spPr bwMode="auto">
          <a:xfrm rot="5400000">
            <a:off x="10831347" y="3279835"/>
            <a:ext cx="989501" cy="8769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p:spPr>
        <p:style>
          <a:lnRef idx="3">
            <a:schemeClr val="lt1"/>
          </a:lnRef>
          <a:fillRef idx="1">
            <a:schemeClr val="accent4"/>
          </a:fillRef>
          <a:effectRef idx="1">
            <a:schemeClr val="accent4"/>
          </a:effectRef>
          <a:fontRef idx="minor">
            <a:schemeClr val="lt1"/>
          </a:fontRef>
        </p:style>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grpSp>
        <p:nvGrpSpPr>
          <p:cNvPr id="35" name="Group 8"/>
          <p:cNvGrpSpPr>
            <a:grpSpLocks noChangeAspect="1"/>
          </p:cNvGrpSpPr>
          <p:nvPr/>
        </p:nvGrpSpPr>
        <p:grpSpPr bwMode="auto">
          <a:xfrm>
            <a:off x="1275627" y="3719152"/>
            <a:ext cx="348992" cy="382399"/>
            <a:chOff x="3437" y="2282"/>
            <a:chExt cx="679" cy="744"/>
          </a:xfrm>
          <a:solidFill>
            <a:schemeClr val="bg1"/>
          </a:solidFill>
        </p:grpSpPr>
        <p:sp>
          <p:nvSpPr>
            <p:cNvPr id="36"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37"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grpSp>
      <p:grpSp>
        <p:nvGrpSpPr>
          <p:cNvPr id="38" name="Group 13"/>
          <p:cNvGrpSpPr>
            <a:grpSpLocks noChangeAspect="1"/>
          </p:cNvGrpSpPr>
          <p:nvPr/>
        </p:nvGrpSpPr>
        <p:grpSpPr bwMode="auto">
          <a:xfrm>
            <a:off x="9316482" y="2178701"/>
            <a:ext cx="382694" cy="387212"/>
            <a:chOff x="2426" y="2781"/>
            <a:chExt cx="593" cy="600"/>
          </a:xfrm>
          <a:solidFill>
            <a:schemeClr val="bg1"/>
          </a:solidFill>
        </p:grpSpPr>
        <p:sp>
          <p:nvSpPr>
            <p:cNvPr id="3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4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grpSp>
      <p:grpSp>
        <p:nvGrpSpPr>
          <p:cNvPr id="41" name="Group 18"/>
          <p:cNvGrpSpPr>
            <a:grpSpLocks noChangeAspect="1"/>
          </p:cNvGrpSpPr>
          <p:nvPr/>
        </p:nvGrpSpPr>
        <p:grpSpPr bwMode="auto">
          <a:xfrm>
            <a:off x="3210001" y="2159097"/>
            <a:ext cx="397538" cy="370432"/>
            <a:chOff x="3802" y="2858"/>
            <a:chExt cx="616" cy="574"/>
          </a:xfrm>
          <a:solidFill>
            <a:schemeClr val="bg1"/>
          </a:solidFill>
        </p:grpSpPr>
        <p:sp>
          <p:nvSpPr>
            <p:cNvPr id="4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4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4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4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4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grpSp>
      <p:sp>
        <p:nvSpPr>
          <p:cNvPr id="47" name="Freeform 108"/>
          <p:cNvSpPr>
            <a:spLocks noEditPoints="1"/>
          </p:cNvSpPr>
          <p:nvPr/>
        </p:nvSpPr>
        <p:spPr bwMode="auto">
          <a:xfrm>
            <a:off x="11091359" y="3519560"/>
            <a:ext cx="469478" cy="471168"/>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p:spPr>
        <p:txBody>
          <a:bodyPr vert="horz" wrap="square" lIns="96416" tIns="48208" rIns="96416" bIns="48208" numCol="1" anchor="t" anchorCtr="0" compatLnSpc="1">
            <a:prstTxWarp prst="textNoShape">
              <a:avLst/>
            </a:prstTxWarp>
          </a:bodyPr>
          <a:lstStyle/>
          <a:p>
            <a:endParaRPr lang="zh-CN" altLang="en-US" sz="2531" b="1">
              <a:solidFill>
                <a:prstClr val="black"/>
              </a:solidFill>
              <a:latin typeface="微软雅黑" panose="020B0503020204020204" pitchFamily="34" charset="-122"/>
              <a:ea typeface="微软雅黑" panose="020B0503020204020204" pitchFamily="34" charset="-122"/>
            </a:endParaRPr>
          </a:p>
        </p:txBody>
      </p:sp>
      <p:sp>
        <p:nvSpPr>
          <p:cNvPr id="48" name="文本框 94"/>
          <p:cNvSpPr txBox="1"/>
          <p:nvPr/>
        </p:nvSpPr>
        <p:spPr>
          <a:xfrm>
            <a:off x="1642628" y="2173729"/>
            <a:ext cx="962673" cy="741485"/>
          </a:xfrm>
          <a:prstGeom prst="rect">
            <a:avLst/>
          </a:prstGeom>
          <a:noFill/>
        </p:spPr>
        <p:txBody>
          <a:bodyPr wrap="square" rtlCol="0">
            <a:spAutoFit/>
          </a:bodyPr>
          <a:lstStyle/>
          <a:p>
            <a:pPr algn="ctr"/>
            <a:r>
              <a:rPr lang="zh-CN" altLang="en-US" sz="2109" b="1" dirty="0">
                <a:solidFill>
                  <a:prstClr val="white"/>
                </a:solidFill>
                <a:latin typeface="微软雅黑" panose="020B0503020204020204" pitchFamily="34" charset="-122"/>
                <a:ea typeface="微软雅黑" panose="020B0503020204020204" pitchFamily="34" charset="-122"/>
              </a:rPr>
              <a:t>数据</a:t>
            </a:r>
            <a:endParaRPr lang="en-US" altLang="zh-CN" sz="2109" b="1" dirty="0">
              <a:solidFill>
                <a:prstClr val="white"/>
              </a:solidFill>
              <a:latin typeface="微软雅黑" panose="020B0503020204020204" pitchFamily="34" charset="-122"/>
              <a:ea typeface="微软雅黑" panose="020B0503020204020204" pitchFamily="34" charset="-122"/>
            </a:endParaRPr>
          </a:p>
          <a:p>
            <a:pPr algn="ctr"/>
            <a:r>
              <a:rPr lang="zh-CN" altLang="en-US" sz="2109" b="1" dirty="0">
                <a:solidFill>
                  <a:prstClr val="white"/>
                </a:solidFill>
                <a:latin typeface="微软雅黑" panose="020B0503020204020204" pitchFamily="34" charset="-122"/>
                <a:ea typeface="微软雅黑" panose="020B0503020204020204" pitchFamily="34" charset="-122"/>
              </a:rPr>
              <a:t>分析</a:t>
            </a:r>
          </a:p>
        </p:txBody>
      </p:sp>
      <p:sp>
        <p:nvSpPr>
          <p:cNvPr id="49" name="文本框 95"/>
          <p:cNvSpPr txBox="1"/>
          <p:nvPr/>
        </p:nvSpPr>
        <p:spPr>
          <a:xfrm>
            <a:off x="1642628" y="4589722"/>
            <a:ext cx="962673" cy="741485"/>
          </a:xfrm>
          <a:prstGeom prst="rect">
            <a:avLst/>
          </a:prstGeom>
          <a:noFill/>
        </p:spPr>
        <p:txBody>
          <a:bodyPr wrap="square" rtlCol="0">
            <a:spAutoFit/>
          </a:bodyPr>
          <a:lstStyle/>
          <a:p>
            <a:pPr algn="ctr"/>
            <a:r>
              <a:rPr lang="zh-CN" altLang="en-US" sz="2109" b="1" dirty="0">
                <a:solidFill>
                  <a:prstClr val="white"/>
                </a:solidFill>
                <a:latin typeface="微软雅黑" panose="020B0503020204020204" pitchFamily="34" charset="-122"/>
                <a:ea typeface="微软雅黑" panose="020B0503020204020204" pitchFamily="34" charset="-122"/>
              </a:rPr>
              <a:t>会议</a:t>
            </a:r>
            <a:endParaRPr lang="en-US" altLang="zh-CN" sz="2109" b="1" dirty="0">
              <a:solidFill>
                <a:prstClr val="white"/>
              </a:solidFill>
              <a:latin typeface="微软雅黑" panose="020B0503020204020204" pitchFamily="34" charset="-122"/>
              <a:ea typeface="微软雅黑" panose="020B0503020204020204" pitchFamily="34" charset="-122"/>
            </a:endParaRPr>
          </a:p>
          <a:p>
            <a:pPr algn="ctr"/>
            <a:r>
              <a:rPr lang="zh-CN" altLang="en-US" sz="2109" b="1" dirty="0">
                <a:solidFill>
                  <a:prstClr val="white"/>
                </a:solidFill>
                <a:latin typeface="微软雅黑" panose="020B0503020204020204" pitchFamily="34" charset="-122"/>
                <a:ea typeface="微软雅黑" panose="020B0503020204020204" pitchFamily="34" charset="-122"/>
              </a:rPr>
              <a:t>记录</a:t>
            </a:r>
          </a:p>
        </p:txBody>
      </p:sp>
      <p:sp>
        <p:nvSpPr>
          <p:cNvPr id="50" name="文本框 96"/>
          <p:cNvSpPr txBox="1"/>
          <p:nvPr/>
        </p:nvSpPr>
        <p:spPr>
          <a:xfrm>
            <a:off x="2499983" y="3388547"/>
            <a:ext cx="962673" cy="741485"/>
          </a:xfrm>
          <a:prstGeom prst="rect">
            <a:avLst/>
          </a:prstGeom>
          <a:noFill/>
        </p:spPr>
        <p:txBody>
          <a:bodyPr wrap="square" rtlCol="0">
            <a:spAutoFit/>
          </a:bodyPr>
          <a:lstStyle/>
          <a:p>
            <a:pPr algn="ctr"/>
            <a:r>
              <a:rPr lang="zh-CN" altLang="en-US" sz="2109" b="1" dirty="0">
                <a:solidFill>
                  <a:prstClr val="white"/>
                </a:solidFill>
                <a:latin typeface="微软雅黑" panose="020B0503020204020204" pitchFamily="34" charset="-122"/>
                <a:ea typeface="微软雅黑" panose="020B0503020204020204" pitchFamily="34" charset="-122"/>
              </a:rPr>
              <a:t>人力</a:t>
            </a:r>
            <a:endParaRPr lang="en-US" altLang="zh-CN" sz="2109" b="1" dirty="0">
              <a:solidFill>
                <a:prstClr val="white"/>
              </a:solidFill>
              <a:latin typeface="微软雅黑" panose="020B0503020204020204" pitchFamily="34" charset="-122"/>
              <a:ea typeface="微软雅黑" panose="020B0503020204020204" pitchFamily="34" charset="-122"/>
            </a:endParaRPr>
          </a:p>
          <a:p>
            <a:pPr algn="ctr"/>
            <a:r>
              <a:rPr lang="zh-CN" altLang="en-US" sz="2109" b="1" dirty="0">
                <a:solidFill>
                  <a:prstClr val="white"/>
                </a:solidFill>
                <a:latin typeface="微软雅黑" panose="020B0503020204020204" pitchFamily="34" charset="-122"/>
                <a:ea typeface="微软雅黑" panose="020B0503020204020204" pitchFamily="34" charset="-122"/>
              </a:rPr>
              <a:t>资源</a:t>
            </a:r>
          </a:p>
        </p:txBody>
      </p:sp>
      <p:sp>
        <p:nvSpPr>
          <p:cNvPr id="51" name="文本框 97"/>
          <p:cNvSpPr txBox="1"/>
          <p:nvPr/>
        </p:nvSpPr>
        <p:spPr>
          <a:xfrm>
            <a:off x="9407717" y="3388547"/>
            <a:ext cx="962673" cy="741485"/>
          </a:xfrm>
          <a:prstGeom prst="rect">
            <a:avLst/>
          </a:prstGeom>
          <a:noFill/>
        </p:spPr>
        <p:txBody>
          <a:bodyPr wrap="square" rtlCol="0">
            <a:spAutoFit/>
          </a:bodyPr>
          <a:lstStyle/>
          <a:p>
            <a:pPr algn="ctr"/>
            <a:r>
              <a:rPr lang="zh-CN" altLang="en-US" sz="2109" b="1" dirty="0">
                <a:solidFill>
                  <a:prstClr val="white"/>
                </a:solidFill>
                <a:latin typeface="微软雅黑" panose="020B0503020204020204" pitchFamily="34" charset="-122"/>
                <a:ea typeface="微软雅黑" panose="020B0503020204020204" pitchFamily="34" charset="-122"/>
              </a:rPr>
              <a:t>电脑</a:t>
            </a:r>
            <a:endParaRPr lang="en-US" altLang="zh-CN" sz="2109" b="1" dirty="0">
              <a:solidFill>
                <a:prstClr val="white"/>
              </a:solidFill>
              <a:latin typeface="微软雅黑" panose="020B0503020204020204" pitchFamily="34" charset="-122"/>
              <a:ea typeface="微软雅黑" panose="020B0503020204020204" pitchFamily="34" charset="-122"/>
            </a:endParaRPr>
          </a:p>
          <a:p>
            <a:pPr algn="ctr"/>
            <a:r>
              <a:rPr lang="zh-CN" altLang="en-US" sz="2109" b="1" dirty="0">
                <a:solidFill>
                  <a:prstClr val="white"/>
                </a:solidFill>
                <a:latin typeface="微软雅黑" panose="020B0503020204020204" pitchFamily="34" charset="-122"/>
                <a:ea typeface="微软雅黑" panose="020B0503020204020204" pitchFamily="34" charset="-122"/>
              </a:rPr>
              <a:t>安全</a:t>
            </a:r>
          </a:p>
        </p:txBody>
      </p:sp>
      <p:sp>
        <p:nvSpPr>
          <p:cNvPr id="52" name="文本框 98"/>
          <p:cNvSpPr txBox="1"/>
          <p:nvPr/>
        </p:nvSpPr>
        <p:spPr>
          <a:xfrm>
            <a:off x="10272189" y="4589722"/>
            <a:ext cx="962673" cy="741485"/>
          </a:xfrm>
          <a:prstGeom prst="rect">
            <a:avLst/>
          </a:prstGeom>
          <a:noFill/>
        </p:spPr>
        <p:txBody>
          <a:bodyPr wrap="square" rtlCol="0">
            <a:spAutoFit/>
          </a:bodyPr>
          <a:lstStyle/>
          <a:p>
            <a:pPr algn="ctr"/>
            <a:r>
              <a:rPr lang="zh-CN" altLang="en-US" sz="2109" b="1" dirty="0">
                <a:solidFill>
                  <a:prstClr val="white"/>
                </a:solidFill>
                <a:latin typeface="微软雅黑" panose="020B0503020204020204" pitchFamily="34" charset="-122"/>
                <a:ea typeface="微软雅黑" panose="020B0503020204020204" pitchFamily="34" charset="-122"/>
              </a:rPr>
              <a:t>策划</a:t>
            </a:r>
            <a:endParaRPr lang="en-US" altLang="zh-CN" sz="2109" b="1" dirty="0">
              <a:solidFill>
                <a:prstClr val="white"/>
              </a:solidFill>
              <a:latin typeface="微软雅黑" panose="020B0503020204020204" pitchFamily="34" charset="-122"/>
              <a:ea typeface="微软雅黑" panose="020B0503020204020204" pitchFamily="34" charset="-122"/>
            </a:endParaRPr>
          </a:p>
          <a:p>
            <a:pPr algn="ctr"/>
            <a:r>
              <a:rPr lang="zh-CN" altLang="en-US" sz="2109" b="1" dirty="0">
                <a:solidFill>
                  <a:prstClr val="white"/>
                </a:solidFill>
                <a:latin typeface="微软雅黑" panose="020B0503020204020204" pitchFamily="34" charset="-122"/>
                <a:ea typeface="微软雅黑" panose="020B0503020204020204" pitchFamily="34" charset="-122"/>
              </a:rPr>
              <a:t>执行</a:t>
            </a:r>
          </a:p>
        </p:txBody>
      </p:sp>
      <p:sp>
        <p:nvSpPr>
          <p:cNvPr id="53" name="文本框 99"/>
          <p:cNvSpPr txBox="1"/>
          <p:nvPr/>
        </p:nvSpPr>
        <p:spPr>
          <a:xfrm>
            <a:off x="10287493" y="2173729"/>
            <a:ext cx="962673" cy="741485"/>
          </a:xfrm>
          <a:prstGeom prst="rect">
            <a:avLst/>
          </a:prstGeom>
          <a:noFill/>
        </p:spPr>
        <p:txBody>
          <a:bodyPr wrap="square" rtlCol="0">
            <a:spAutoFit/>
          </a:bodyPr>
          <a:lstStyle/>
          <a:p>
            <a:pPr algn="ctr"/>
            <a:r>
              <a:rPr lang="zh-CN" altLang="en-US" sz="2109" b="1" dirty="0">
                <a:solidFill>
                  <a:prstClr val="white"/>
                </a:solidFill>
                <a:latin typeface="微软雅黑" panose="020B0503020204020204" pitchFamily="34" charset="-122"/>
                <a:ea typeface="微软雅黑" panose="020B0503020204020204" pitchFamily="34" charset="-122"/>
              </a:rPr>
              <a:t>统计</a:t>
            </a:r>
            <a:endParaRPr lang="en-US" altLang="zh-CN" sz="2109" b="1" dirty="0">
              <a:solidFill>
                <a:prstClr val="white"/>
              </a:solidFill>
              <a:latin typeface="微软雅黑" panose="020B0503020204020204" pitchFamily="34" charset="-122"/>
              <a:ea typeface="微软雅黑" panose="020B0503020204020204" pitchFamily="34" charset="-122"/>
            </a:endParaRPr>
          </a:p>
          <a:p>
            <a:pPr algn="ctr"/>
            <a:r>
              <a:rPr lang="zh-CN" altLang="en-US" sz="2109" b="1" dirty="0">
                <a:solidFill>
                  <a:prstClr val="white"/>
                </a:solidFill>
                <a:latin typeface="微软雅黑" panose="020B0503020204020204" pitchFamily="34" charset="-122"/>
                <a:ea typeface="微软雅黑" panose="020B0503020204020204" pitchFamily="34" charset="-122"/>
              </a:rPr>
              <a:t>分析</a:t>
            </a:r>
          </a:p>
        </p:txBody>
      </p:sp>
      <p:sp>
        <p:nvSpPr>
          <p:cNvPr id="54" name="文本框 53"/>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55" name="矩形 54"/>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263528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50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par>
                                <p:cTn id="13" presetID="22" presetClass="entr" presetSubtype="8" fill="hold" nodeType="with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53" presetClass="entr" presetSubtype="16" fill="hold" grpId="0" nodeType="withEffect">
                                  <p:stCondLst>
                                    <p:cond delay="100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Effect transition="in" filter="fade">
                                      <p:cBhvr>
                                        <p:cTn id="20" dur="500"/>
                                        <p:tgtEl>
                                          <p:spTgt spid="22"/>
                                        </p:tgtEl>
                                      </p:cBhvr>
                                    </p:animEffect>
                                  </p:childTnLst>
                                </p:cTn>
                              </p:par>
                              <p:par>
                                <p:cTn id="21" presetID="53" presetClass="entr" presetSubtype="16" fill="hold" grpId="0" nodeType="withEffect">
                                  <p:stCondLst>
                                    <p:cond delay="100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par>
                                <p:cTn id="26" presetID="53" presetClass="entr" presetSubtype="16" fill="hold" grpId="0" nodeType="withEffect">
                                  <p:stCondLst>
                                    <p:cond delay="100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nodeType="withEffect">
                                  <p:stCondLst>
                                    <p:cond delay="100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childTnLst>
                                </p:cTn>
                              </p:par>
                              <p:par>
                                <p:cTn id="41" presetID="53" presetClass="entr" presetSubtype="16" fill="hold" nodeType="withEffect">
                                  <p:stCondLst>
                                    <p:cond delay="100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animEffect transition="in" filter="fade">
                                      <p:cBhvr>
                                        <p:cTn id="50" dur="500"/>
                                        <p:tgtEl>
                                          <p:spTgt spid="48"/>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Effect transition="in" filter="fade">
                                      <p:cBhvr>
                                        <p:cTn id="55" dur="500"/>
                                        <p:tgtEl>
                                          <p:spTgt spid="53"/>
                                        </p:tgtEl>
                                      </p:cBhvr>
                                    </p:animEffect>
                                  </p:childTnLst>
                                </p:cTn>
                              </p:par>
                              <p:par>
                                <p:cTn id="56" presetID="22" presetClass="entr" presetSubtype="2" fill="hold" nodeType="withEffect">
                                  <p:stCondLst>
                                    <p:cond delay="1500"/>
                                  </p:stCondLst>
                                  <p:childTnLst>
                                    <p:set>
                                      <p:cBhvr>
                                        <p:cTn id="57" dur="1" fill="hold">
                                          <p:stCondLst>
                                            <p:cond delay="0"/>
                                          </p:stCondLst>
                                        </p:cTn>
                                        <p:tgtEl>
                                          <p:spTgt spid="21"/>
                                        </p:tgtEl>
                                        <p:attrNameLst>
                                          <p:attrName>style.visibility</p:attrName>
                                        </p:attrNameLst>
                                      </p:cBhvr>
                                      <p:to>
                                        <p:strVal val="visible"/>
                                      </p:to>
                                    </p:set>
                                    <p:animEffect transition="in" filter="wipe(right)">
                                      <p:cBhvr>
                                        <p:cTn id="58" dur="500"/>
                                        <p:tgtEl>
                                          <p:spTgt spid="21"/>
                                        </p:tgtEl>
                                      </p:cBhvr>
                                    </p:animEffect>
                                  </p:childTnLst>
                                </p:cTn>
                              </p:par>
                              <p:par>
                                <p:cTn id="59" presetID="22" presetClass="entr" presetSubtype="8" fill="hold" nodeType="withEffect">
                                  <p:stCondLst>
                                    <p:cond delay="150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par>
                                <p:cTn id="62" presetID="53" presetClass="entr" presetSubtype="16" fill="hold" grpId="0" nodeType="withEffect">
                                  <p:stCondLst>
                                    <p:cond delay="200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Effect transition="in" filter="fade">
                                      <p:cBhvr>
                                        <p:cTn id="66" dur="500"/>
                                        <p:tgtEl>
                                          <p:spTgt spid="23"/>
                                        </p:tgtEl>
                                      </p:cBhvr>
                                    </p:animEffect>
                                  </p:childTnLst>
                                </p:cTn>
                              </p:par>
                              <p:par>
                                <p:cTn id="67" presetID="53" presetClass="entr" presetSubtype="16" fill="hold" grpId="0" nodeType="withEffect">
                                  <p:stCondLst>
                                    <p:cond delay="200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animEffect transition="in" filter="fade">
                                      <p:cBhvr>
                                        <p:cTn id="71" dur="500"/>
                                        <p:tgtEl>
                                          <p:spTgt spid="31"/>
                                        </p:tgtEl>
                                      </p:cBhvr>
                                    </p:animEffect>
                                  </p:childTnLst>
                                </p:cTn>
                              </p:par>
                              <p:par>
                                <p:cTn id="72" presetID="53" presetClass="entr" presetSubtype="16" fill="hold" nodeType="withEffect">
                                  <p:stCondLst>
                                    <p:cond delay="20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53" presetClass="entr" presetSubtype="16" fill="hold" grpId="0" nodeType="withEffect">
                                  <p:stCondLst>
                                    <p:cond delay="200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Effect transition="in" filter="fade">
                                      <p:cBhvr>
                                        <p:cTn id="81" dur="500"/>
                                        <p:tgtEl>
                                          <p:spTgt spid="50"/>
                                        </p:tgtEl>
                                      </p:cBhvr>
                                    </p:animEffect>
                                  </p:childTnLst>
                                </p:cTn>
                              </p:par>
                              <p:par>
                                <p:cTn id="82" presetID="53" presetClass="entr" presetSubtype="16" fill="hold" grpId="0" nodeType="withEffect">
                                  <p:stCondLst>
                                    <p:cond delay="200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par>
                                <p:cTn id="87" presetID="53" presetClass="entr" presetSubtype="16" fill="hold" grpId="0" nodeType="withEffect">
                                  <p:stCondLst>
                                    <p:cond delay="2000"/>
                                  </p:stCondLst>
                                  <p:childTnLst>
                                    <p:set>
                                      <p:cBhvr>
                                        <p:cTn id="88" dur="1" fill="hold">
                                          <p:stCondLst>
                                            <p:cond delay="0"/>
                                          </p:stCondLst>
                                        </p:cTn>
                                        <p:tgtEl>
                                          <p:spTgt spid="34"/>
                                        </p:tgtEl>
                                        <p:attrNameLst>
                                          <p:attrName>style.visibility</p:attrName>
                                        </p:attrNameLst>
                                      </p:cBhvr>
                                      <p:to>
                                        <p:strVal val="visible"/>
                                      </p:to>
                                    </p:set>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fltVal val="0"/>
                                          </p:val>
                                        </p:tav>
                                        <p:tav tm="100000">
                                          <p:val>
                                            <p:strVal val="#ppt_h"/>
                                          </p:val>
                                        </p:tav>
                                      </p:tavLst>
                                    </p:anim>
                                    <p:animEffect transition="in" filter="fade">
                                      <p:cBhvr>
                                        <p:cTn id="91" dur="500"/>
                                        <p:tgtEl>
                                          <p:spTgt spid="34"/>
                                        </p:tgtEl>
                                      </p:cBhvr>
                                    </p:animEffect>
                                  </p:childTnLst>
                                </p:cTn>
                              </p:par>
                              <p:par>
                                <p:cTn id="92" presetID="53" presetClass="entr" presetSubtype="16" fill="hold" grpId="0" nodeType="withEffect">
                                  <p:stCondLst>
                                    <p:cond delay="200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Effect transition="in" filter="fade">
                                      <p:cBhvr>
                                        <p:cTn id="96" dur="500"/>
                                        <p:tgtEl>
                                          <p:spTgt spid="47"/>
                                        </p:tgtEl>
                                      </p:cBhvr>
                                    </p:animEffect>
                                  </p:childTnLst>
                                </p:cTn>
                              </p:par>
                              <p:par>
                                <p:cTn id="97" presetID="53" presetClass="entr" presetSubtype="16" fill="hold" grpId="0" nodeType="withEffect">
                                  <p:stCondLst>
                                    <p:cond delay="2000"/>
                                  </p:stCondLst>
                                  <p:childTnLst>
                                    <p:set>
                                      <p:cBhvr>
                                        <p:cTn id="98" dur="1" fill="hold">
                                          <p:stCondLst>
                                            <p:cond delay="0"/>
                                          </p:stCondLst>
                                        </p:cTn>
                                        <p:tgtEl>
                                          <p:spTgt spid="51"/>
                                        </p:tgtEl>
                                        <p:attrNameLst>
                                          <p:attrName>style.visibility</p:attrName>
                                        </p:attrNameLst>
                                      </p:cBhvr>
                                      <p:to>
                                        <p:strVal val="visible"/>
                                      </p:to>
                                    </p:set>
                                    <p:anim calcmode="lin" valueType="num">
                                      <p:cBhvr>
                                        <p:cTn id="99" dur="500" fill="hold"/>
                                        <p:tgtEl>
                                          <p:spTgt spid="51"/>
                                        </p:tgtEl>
                                        <p:attrNameLst>
                                          <p:attrName>ppt_w</p:attrName>
                                        </p:attrNameLst>
                                      </p:cBhvr>
                                      <p:tavLst>
                                        <p:tav tm="0">
                                          <p:val>
                                            <p:fltVal val="0"/>
                                          </p:val>
                                        </p:tav>
                                        <p:tav tm="100000">
                                          <p:val>
                                            <p:strVal val="#ppt_w"/>
                                          </p:val>
                                        </p:tav>
                                      </p:tavLst>
                                    </p:anim>
                                    <p:anim calcmode="lin" valueType="num">
                                      <p:cBhvr>
                                        <p:cTn id="100" dur="500" fill="hold"/>
                                        <p:tgtEl>
                                          <p:spTgt spid="51"/>
                                        </p:tgtEl>
                                        <p:attrNameLst>
                                          <p:attrName>ppt_h</p:attrName>
                                        </p:attrNameLst>
                                      </p:cBhvr>
                                      <p:tavLst>
                                        <p:tav tm="0">
                                          <p:val>
                                            <p:fltVal val="0"/>
                                          </p:val>
                                        </p:tav>
                                        <p:tav tm="100000">
                                          <p:val>
                                            <p:strVal val="#ppt_h"/>
                                          </p:val>
                                        </p:tav>
                                      </p:tavLst>
                                    </p:anim>
                                    <p:animEffect transition="in" filter="fade">
                                      <p:cBhvr>
                                        <p:cTn id="101" dur="500"/>
                                        <p:tgtEl>
                                          <p:spTgt spid="51"/>
                                        </p:tgtEl>
                                      </p:cBhvr>
                                    </p:animEffect>
                                  </p:childTnLst>
                                </p:cTn>
                              </p:par>
                              <p:par>
                                <p:cTn id="102" presetID="22" presetClass="entr" presetSubtype="2" fill="hold" nodeType="withEffect">
                                  <p:stCondLst>
                                    <p:cond delay="2500"/>
                                  </p:stCondLst>
                                  <p:childTnLst>
                                    <p:set>
                                      <p:cBhvr>
                                        <p:cTn id="103" dur="1" fill="hold">
                                          <p:stCondLst>
                                            <p:cond delay="0"/>
                                          </p:stCondLst>
                                        </p:cTn>
                                        <p:tgtEl>
                                          <p:spTgt spid="20"/>
                                        </p:tgtEl>
                                        <p:attrNameLst>
                                          <p:attrName>style.visibility</p:attrName>
                                        </p:attrNameLst>
                                      </p:cBhvr>
                                      <p:to>
                                        <p:strVal val="visible"/>
                                      </p:to>
                                    </p:set>
                                    <p:animEffect transition="in" filter="wipe(right)">
                                      <p:cBhvr>
                                        <p:cTn id="104" dur="500"/>
                                        <p:tgtEl>
                                          <p:spTgt spid="20"/>
                                        </p:tgtEl>
                                      </p:cBhvr>
                                    </p:animEffect>
                                  </p:childTnLst>
                                </p:cTn>
                              </p:par>
                              <p:par>
                                <p:cTn id="105" presetID="22" presetClass="entr" presetSubtype="8" fill="hold" nodeType="withEffect">
                                  <p:stCondLst>
                                    <p:cond delay="2500"/>
                                  </p:stCondLst>
                                  <p:childTnLst>
                                    <p:set>
                                      <p:cBhvr>
                                        <p:cTn id="106" dur="1" fill="hold">
                                          <p:stCondLst>
                                            <p:cond delay="0"/>
                                          </p:stCondLst>
                                        </p:cTn>
                                        <p:tgtEl>
                                          <p:spTgt spid="17"/>
                                        </p:tgtEl>
                                        <p:attrNameLst>
                                          <p:attrName>style.visibility</p:attrName>
                                        </p:attrNameLst>
                                      </p:cBhvr>
                                      <p:to>
                                        <p:strVal val="visible"/>
                                      </p:to>
                                    </p:set>
                                    <p:animEffect transition="in" filter="wipe(left)">
                                      <p:cBhvr>
                                        <p:cTn id="107" dur="500"/>
                                        <p:tgtEl>
                                          <p:spTgt spid="17"/>
                                        </p:tgtEl>
                                      </p:cBhvr>
                                    </p:animEffect>
                                  </p:childTnLst>
                                </p:cTn>
                              </p:par>
                              <p:par>
                                <p:cTn id="108" presetID="53" presetClass="entr" presetSubtype="16" fill="hold" grpId="0" nodeType="withEffect">
                                  <p:stCondLst>
                                    <p:cond delay="3000"/>
                                  </p:stCondLst>
                                  <p:childTnLst>
                                    <p:set>
                                      <p:cBhvr>
                                        <p:cTn id="109" dur="1" fill="hold">
                                          <p:stCondLst>
                                            <p:cond delay="0"/>
                                          </p:stCondLst>
                                        </p:cTn>
                                        <p:tgtEl>
                                          <p:spTgt spid="24"/>
                                        </p:tgtEl>
                                        <p:attrNameLst>
                                          <p:attrName>style.visibility</p:attrName>
                                        </p:attrNameLst>
                                      </p:cBhvr>
                                      <p:to>
                                        <p:strVal val="visible"/>
                                      </p:to>
                                    </p:set>
                                    <p:anim calcmode="lin" valueType="num">
                                      <p:cBhvr>
                                        <p:cTn id="110" dur="500" fill="hold"/>
                                        <p:tgtEl>
                                          <p:spTgt spid="24"/>
                                        </p:tgtEl>
                                        <p:attrNameLst>
                                          <p:attrName>ppt_w</p:attrName>
                                        </p:attrNameLst>
                                      </p:cBhvr>
                                      <p:tavLst>
                                        <p:tav tm="0">
                                          <p:val>
                                            <p:fltVal val="0"/>
                                          </p:val>
                                        </p:tav>
                                        <p:tav tm="100000">
                                          <p:val>
                                            <p:strVal val="#ppt_w"/>
                                          </p:val>
                                        </p:tav>
                                      </p:tavLst>
                                    </p:anim>
                                    <p:anim calcmode="lin" valueType="num">
                                      <p:cBhvr>
                                        <p:cTn id="111" dur="500" fill="hold"/>
                                        <p:tgtEl>
                                          <p:spTgt spid="24"/>
                                        </p:tgtEl>
                                        <p:attrNameLst>
                                          <p:attrName>ppt_h</p:attrName>
                                        </p:attrNameLst>
                                      </p:cBhvr>
                                      <p:tavLst>
                                        <p:tav tm="0">
                                          <p:val>
                                            <p:fltVal val="0"/>
                                          </p:val>
                                        </p:tav>
                                        <p:tav tm="100000">
                                          <p:val>
                                            <p:strVal val="#ppt_h"/>
                                          </p:val>
                                        </p:tav>
                                      </p:tavLst>
                                    </p:anim>
                                    <p:animEffect transition="in" filter="fade">
                                      <p:cBhvr>
                                        <p:cTn id="112" dur="500"/>
                                        <p:tgtEl>
                                          <p:spTgt spid="24"/>
                                        </p:tgtEl>
                                      </p:cBhvr>
                                    </p:animEffect>
                                  </p:childTnLst>
                                </p:cTn>
                              </p:par>
                              <p:par>
                                <p:cTn id="113" presetID="53" presetClass="entr" presetSubtype="16" fill="hold" grpId="0" nodeType="withEffect">
                                  <p:stCondLst>
                                    <p:cond delay="3000"/>
                                  </p:stCondLst>
                                  <p:childTnLst>
                                    <p:set>
                                      <p:cBhvr>
                                        <p:cTn id="114" dur="1" fill="hold">
                                          <p:stCondLst>
                                            <p:cond delay="0"/>
                                          </p:stCondLst>
                                        </p:cTn>
                                        <p:tgtEl>
                                          <p:spTgt spid="49"/>
                                        </p:tgtEl>
                                        <p:attrNameLst>
                                          <p:attrName>style.visibility</p:attrName>
                                        </p:attrNameLst>
                                      </p:cBhvr>
                                      <p:to>
                                        <p:strVal val="visible"/>
                                      </p:to>
                                    </p:set>
                                    <p:anim calcmode="lin" valueType="num">
                                      <p:cBhvr>
                                        <p:cTn id="115" dur="500" fill="hold"/>
                                        <p:tgtEl>
                                          <p:spTgt spid="49"/>
                                        </p:tgtEl>
                                        <p:attrNameLst>
                                          <p:attrName>ppt_w</p:attrName>
                                        </p:attrNameLst>
                                      </p:cBhvr>
                                      <p:tavLst>
                                        <p:tav tm="0">
                                          <p:val>
                                            <p:fltVal val="0"/>
                                          </p:val>
                                        </p:tav>
                                        <p:tav tm="100000">
                                          <p:val>
                                            <p:strVal val="#ppt_w"/>
                                          </p:val>
                                        </p:tav>
                                      </p:tavLst>
                                    </p:anim>
                                    <p:anim calcmode="lin" valueType="num">
                                      <p:cBhvr>
                                        <p:cTn id="116" dur="500" fill="hold"/>
                                        <p:tgtEl>
                                          <p:spTgt spid="49"/>
                                        </p:tgtEl>
                                        <p:attrNameLst>
                                          <p:attrName>ppt_h</p:attrName>
                                        </p:attrNameLst>
                                      </p:cBhvr>
                                      <p:tavLst>
                                        <p:tav tm="0">
                                          <p:val>
                                            <p:fltVal val="0"/>
                                          </p:val>
                                        </p:tav>
                                        <p:tav tm="100000">
                                          <p:val>
                                            <p:strVal val="#ppt_h"/>
                                          </p:val>
                                        </p:tav>
                                      </p:tavLst>
                                    </p:anim>
                                    <p:animEffect transition="in" filter="fade">
                                      <p:cBhvr>
                                        <p:cTn id="117" dur="500"/>
                                        <p:tgtEl>
                                          <p:spTgt spid="49"/>
                                        </p:tgtEl>
                                      </p:cBhvr>
                                    </p:animEffect>
                                  </p:childTnLst>
                                </p:cTn>
                              </p:par>
                              <p:par>
                                <p:cTn id="118" presetID="53" presetClass="entr" presetSubtype="16" fill="hold" grpId="0" nodeType="withEffect">
                                  <p:stCondLst>
                                    <p:cond delay="3000"/>
                                  </p:stCondLst>
                                  <p:childTnLst>
                                    <p:set>
                                      <p:cBhvr>
                                        <p:cTn id="119" dur="1" fill="hold">
                                          <p:stCondLst>
                                            <p:cond delay="0"/>
                                          </p:stCondLst>
                                        </p:cTn>
                                        <p:tgtEl>
                                          <p:spTgt spid="27"/>
                                        </p:tgtEl>
                                        <p:attrNameLst>
                                          <p:attrName>style.visibility</p:attrName>
                                        </p:attrNameLst>
                                      </p:cBhvr>
                                      <p:to>
                                        <p:strVal val="visible"/>
                                      </p:to>
                                    </p:set>
                                    <p:anim calcmode="lin" valueType="num">
                                      <p:cBhvr>
                                        <p:cTn id="120" dur="500" fill="hold"/>
                                        <p:tgtEl>
                                          <p:spTgt spid="27"/>
                                        </p:tgtEl>
                                        <p:attrNameLst>
                                          <p:attrName>ppt_w</p:attrName>
                                        </p:attrNameLst>
                                      </p:cBhvr>
                                      <p:tavLst>
                                        <p:tav tm="0">
                                          <p:val>
                                            <p:fltVal val="0"/>
                                          </p:val>
                                        </p:tav>
                                        <p:tav tm="100000">
                                          <p:val>
                                            <p:strVal val="#ppt_w"/>
                                          </p:val>
                                        </p:tav>
                                      </p:tavLst>
                                    </p:anim>
                                    <p:anim calcmode="lin" valueType="num">
                                      <p:cBhvr>
                                        <p:cTn id="121" dur="500" fill="hold"/>
                                        <p:tgtEl>
                                          <p:spTgt spid="27"/>
                                        </p:tgtEl>
                                        <p:attrNameLst>
                                          <p:attrName>ppt_h</p:attrName>
                                        </p:attrNameLst>
                                      </p:cBhvr>
                                      <p:tavLst>
                                        <p:tav tm="0">
                                          <p:val>
                                            <p:fltVal val="0"/>
                                          </p:val>
                                        </p:tav>
                                        <p:tav tm="100000">
                                          <p:val>
                                            <p:strVal val="#ppt_h"/>
                                          </p:val>
                                        </p:tav>
                                      </p:tavLst>
                                    </p:anim>
                                    <p:animEffect transition="in" filter="fade">
                                      <p:cBhvr>
                                        <p:cTn id="122" dur="500"/>
                                        <p:tgtEl>
                                          <p:spTgt spid="27"/>
                                        </p:tgtEl>
                                      </p:cBhvr>
                                    </p:animEffect>
                                  </p:childTnLst>
                                </p:cTn>
                              </p:par>
                              <p:par>
                                <p:cTn id="123" presetID="53" presetClass="entr" presetSubtype="16" fill="hold" grpId="0" nodeType="withEffect">
                                  <p:stCondLst>
                                    <p:cond delay="3000"/>
                                  </p:stCondLst>
                                  <p:childTnLst>
                                    <p:set>
                                      <p:cBhvr>
                                        <p:cTn id="124" dur="1" fill="hold">
                                          <p:stCondLst>
                                            <p:cond delay="0"/>
                                          </p:stCondLst>
                                        </p:cTn>
                                        <p:tgtEl>
                                          <p:spTgt spid="52"/>
                                        </p:tgtEl>
                                        <p:attrNameLst>
                                          <p:attrName>style.visibility</p:attrName>
                                        </p:attrNameLst>
                                      </p:cBhvr>
                                      <p:to>
                                        <p:strVal val="visible"/>
                                      </p:to>
                                    </p:set>
                                    <p:anim calcmode="lin" valueType="num">
                                      <p:cBhvr>
                                        <p:cTn id="125" dur="500" fill="hold"/>
                                        <p:tgtEl>
                                          <p:spTgt spid="52"/>
                                        </p:tgtEl>
                                        <p:attrNameLst>
                                          <p:attrName>ppt_w</p:attrName>
                                        </p:attrNameLst>
                                      </p:cBhvr>
                                      <p:tavLst>
                                        <p:tav tm="0">
                                          <p:val>
                                            <p:fltVal val="0"/>
                                          </p:val>
                                        </p:tav>
                                        <p:tav tm="100000">
                                          <p:val>
                                            <p:strVal val="#ppt_w"/>
                                          </p:val>
                                        </p:tav>
                                      </p:tavLst>
                                    </p:anim>
                                    <p:anim calcmode="lin" valueType="num">
                                      <p:cBhvr>
                                        <p:cTn id="126" dur="500" fill="hold"/>
                                        <p:tgtEl>
                                          <p:spTgt spid="52"/>
                                        </p:tgtEl>
                                        <p:attrNameLst>
                                          <p:attrName>ppt_h</p:attrName>
                                        </p:attrNameLst>
                                      </p:cBhvr>
                                      <p:tavLst>
                                        <p:tav tm="0">
                                          <p:val>
                                            <p:fltVal val="0"/>
                                          </p:val>
                                        </p:tav>
                                        <p:tav tm="100000">
                                          <p:val>
                                            <p:strVal val="#ppt_h"/>
                                          </p:val>
                                        </p:tav>
                                      </p:tavLst>
                                    </p:anim>
                                    <p:animEffect transition="in" filter="fade">
                                      <p:cBhvr>
                                        <p:cTn id="12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31" grpId="0" animBg="1"/>
      <p:bldP spid="32" grpId="0" animBg="1"/>
      <p:bldP spid="33" grpId="0" animBg="1"/>
      <p:bldP spid="34" grpId="0" animBg="1"/>
      <p:bldP spid="47" grpId="0" animBg="1"/>
      <p:bldP spid="48" grpId="0"/>
      <p:bldP spid="49" grpId="0"/>
      <p:bldP spid="50" grpId="0"/>
      <p:bldP spid="51" grpId="0"/>
      <p:bldP spid="52" grpId="0"/>
      <p:bldP spid="53" grpId="0"/>
      <p:bldP spid="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PA_组合 22"/>
          <p:cNvGrpSpPr/>
          <p:nvPr>
            <p:custDataLst>
              <p:tags r:id="rId1"/>
            </p:custDataLst>
          </p:nvPr>
        </p:nvGrpSpPr>
        <p:grpSpPr>
          <a:xfrm>
            <a:off x="6896494" y="3550086"/>
            <a:ext cx="862126" cy="862126"/>
            <a:chOff x="6656905" y="4039660"/>
            <a:chExt cx="817468" cy="817468"/>
          </a:xfrm>
        </p:grpSpPr>
        <p:sp>
          <p:nvSpPr>
            <p:cNvPr id="4" name="Oval 24"/>
            <p:cNvSpPr/>
            <p:nvPr/>
          </p:nvSpPr>
          <p:spPr>
            <a:xfrm>
              <a:off x="6656905" y="4039660"/>
              <a:ext cx="817468" cy="817468"/>
            </a:xfrm>
            <a:prstGeom prst="ellipse">
              <a:avLst/>
            </a:prstGeom>
            <a:solidFill>
              <a:schemeClr val="accent1"/>
            </a:solidFill>
            <a:ln w="38100" cap="flat" cmpd="sng" algn="ctr">
              <a:noFill/>
              <a:prstDash val="solid"/>
              <a:miter lim="800000"/>
            </a:ln>
            <a:effectLst/>
          </p:spPr>
          <p:txBody>
            <a:bodyPr bIns="96435" rtlCol="0" anchor="ctr"/>
            <a:lstStyle/>
            <a:p>
              <a:pPr algn="ctr" defTabSz="964326">
                <a:defRPr/>
              </a:pPr>
              <a:endParaRPr lang="en-US" sz="2953" kern="0" dirty="0">
                <a:solidFill>
                  <a:prstClr val="white"/>
                </a:solidFill>
                <a:latin typeface="Calibri" panose="020F0502020204030204"/>
                <a:sym typeface="+mn-lt"/>
              </a:endParaRPr>
            </a:p>
          </p:txBody>
        </p:sp>
        <p:sp>
          <p:nvSpPr>
            <p:cNvPr id="5" name="Freeform 11"/>
            <p:cNvSpPr>
              <a:spLocks noEditPoints="1"/>
            </p:cNvSpPr>
            <p:nvPr/>
          </p:nvSpPr>
          <p:spPr bwMode="auto">
            <a:xfrm>
              <a:off x="6855774" y="4244079"/>
              <a:ext cx="408629" cy="408629"/>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a:extLst/>
          </p:spPr>
          <p:txBody>
            <a:bodyPr vert="horz" wrap="square" lIns="192820" tIns="96410" rIns="192820" bIns="96410" numCol="1" anchor="t" anchorCtr="0" compatLnSpc="1">
              <a:prstTxWarp prst="textNoShape">
                <a:avLst/>
              </a:prstTxWarp>
            </a:bodyPr>
            <a:lstStyle/>
            <a:p>
              <a:pPr defTabSz="1928171">
                <a:lnSpc>
                  <a:spcPct val="150000"/>
                </a:lnSpc>
                <a:defRPr/>
              </a:pPr>
              <a:endParaRPr lang="en-GB" sz="3796" kern="0">
                <a:solidFill>
                  <a:sysClr val="windowText" lastClr="000000"/>
                </a:solidFill>
                <a:latin typeface="Calibri" panose="020F0502020204030204"/>
                <a:sym typeface="+mn-lt"/>
              </a:endParaRPr>
            </a:p>
          </p:txBody>
        </p:sp>
      </p:grpSp>
      <p:grpSp>
        <p:nvGrpSpPr>
          <p:cNvPr id="24" name="PA_组合 23"/>
          <p:cNvGrpSpPr/>
          <p:nvPr>
            <p:custDataLst>
              <p:tags r:id="rId2"/>
            </p:custDataLst>
          </p:nvPr>
        </p:nvGrpSpPr>
        <p:grpSpPr>
          <a:xfrm>
            <a:off x="6896494" y="2082258"/>
            <a:ext cx="862126" cy="862126"/>
            <a:chOff x="6656905" y="2780928"/>
            <a:chExt cx="817468" cy="817468"/>
          </a:xfrm>
        </p:grpSpPr>
        <p:sp>
          <p:nvSpPr>
            <p:cNvPr id="6" name="Oval 23"/>
            <p:cNvSpPr/>
            <p:nvPr/>
          </p:nvSpPr>
          <p:spPr>
            <a:xfrm>
              <a:off x="6656905" y="2780928"/>
              <a:ext cx="817468" cy="817468"/>
            </a:xfrm>
            <a:prstGeom prst="ellipse">
              <a:avLst/>
            </a:prstGeom>
            <a:solidFill>
              <a:schemeClr val="accent2"/>
            </a:solidFill>
            <a:ln w="38100" cap="flat" cmpd="sng" algn="ctr">
              <a:noFill/>
              <a:prstDash val="solid"/>
              <a:miter lim="800000"/>
            </a:ln>
            <a:effectLst/>
          </p:spPr>
          <p:txBody>
            <a:bodyPr rtlCol="0" anchor="ctr"/>
            <a:lstStyle/>
            <a:p>
              <a:pPr algn="ctr" defTabSz="964326">
                <a:defRPr/>
              </a:pPr>
              <a:endParaRPr lang="en-US" sz="2953" kern="0" dirty="0">
                <a:solidFill>
                  <a:prstClr val="white"/>
                </a:solidFill>
                <a:latin typeface="Calibri" panose="020F0502020204030204"/>
                <a:sym typeface="+mn-lt"/>
              </a:endParaRPr>
            </a:p>
          </p:txBody>
        </p:sp>
        <p:sp>
          <p:nvSpPr>
            <p:cNvPr id="7" name="Freeform 65"/>
            <p:cNvSpPr>
              <a:spLocks noEditPoints="1"/>
            </p:cNvSpPr>
            <p:nvPr/>
          </p:nvSpPr>
          <p:spPr bwMode="auto">
            <a:xfrm>
              <a:off x="6861324" y="2985347"/>
              <a:ext cx="408629" cy="40862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vert="horz" wrap="square" lIns="192820" tIns="96410" rIns="192820" bIns="96410" numCol="1" anchor="t" anchorCtr="0" compatLnSpc="1">
              <a:prstTxWarp prst="textNoShape">
                <a:avLst/>
              </a:prstTxWarp>
            </a:bodyPr>
            <a:lstStyle/>
            <a:p>
              <a:pPr defTabSz="1928171">
                <a:lnSpc>
                  <a:spcPct val="150000"/>
                </a:lnSpc>
                <a:defRPr/>
              </a:pPr>
              <a:endParaRPr lang="en-GB" sz="3796" kern="0">
                <a:solidFill>
                  <a:sysClr val="windowText" lastClr="000000"/>
                </a:solidFill>
                <a:latin typeface="Calibri" panose="020F0502020204030204"/>
                <a:sym typeface="+mn-lt"/>
              </a:endParaRPr>
            </a:p>
          </p:txBody>
        </p:sp>
      </p:grpSp>
      <p:grpSp>
        <p:nvGrpSpPr>
          <p:cNvPr id="22" name="PA_组合 21"/>
          <p:cNvGrpSpPr/>
          <p:nvPr>
            <p:custDataLst>
              <p:tags r:id="rId3"/>
            </p:custDataLst>
          </p:nvPr>
        </p:nvGrpSpPr>
        <p:grpSpPr>
          <a:xfrm>
            <a:off x="6901228" y="5017915"/>
            <a:ext cx="862126" cy="862126"/>
            <a:chOff x="6661394" y="5219816"/>
            <a:chExt cx="817468" cy="817468"/>
          </a:xfrm>
        </p:grpSpPr>
        <p:sp>
          <p:nvSpPr>
            <p:cNvPr id="8" name="Oval 25"/>
            <p:cNvSpPr/>
            <p:nvPr/>
          </p:nvSpPr>
          <p:spPr>
            <a:xfrm>
              <a:off x="6661394" y="5219816"/>
              <a:ext cx="817468" cy="817468"/>
            </a:xfrm>
            <a:prstGeom prst="ellipse">
              <a:avLst/>
            </a:prstGeom>
            <a:solidFill>
              <a:schemeClr val="accent2"/>
            </a:solidFill>
            <a:ln w="38100" cap="flat" cmpd="sng" algn="ctr">
              <a:noFill/>
              <a:prstDash val="solid"/>
              <a:miter lim="800000"/>
            </a:ln>
            <a:effectLst/>
          </p:spPr>
          <p:txBody>
            <a:bodyPr rtlCol="0" anchor="ctr"/>
            <a:lstStyle/>
            <a:p>
              <a:pPr algn="ctr" defTabSz="964326">
                <a:defRPr/>
              </a:pPr>
              <a:endParaRPr lang="en-US" sz="2953" kern="0" dirty="0">
                <a:solidFill>
                  <a:prstClr val="white"/>
                </a:solidFill>
                <a:latin typeface="Calibri" panose="020F0502020204030204"/>
                <a:sym typeface="+mn-lt"/>
              </a:endParaRPr>
            </a:p>
          </p:txBody>
        </p:sp>
        <p:sp>
          <p:nvSpPr>
            <p:cNvPr id="9" name="Freeform 87"/>
            <p:cNvSpPr>
              <a:spLocks noEditPoints="1"/>
            </p:cNvSpPr>
            <p:nvPr/>
          </p:nvSpPr>
          <p:spPr bwMode="auto">
            <a:xfrm>
              <a:off x="6865813" y="5429230"/>
              <a:ext cx="408629" cy="408629"/>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a:extLst/>
          </p:spPr>
          <p:txBody>
            <a:bodyPr vert="horz" wrap="square" lIns="192820" tIns="96410" rIns="192820" bIns="96410" numCol="1" anchor="t" anchorCtr="0" compatLnSpc="1">
              <a:prstTxWarp prst="textNoShape">
                <a:avLst/>
              </a:prstTxWarp>
            </a:bodyPr>
            <a:lstStyle/>
            <a:p>
              <a:pPr defTabSz="1928171">
                <a:lnSpc>
                  <a:spcPct val="150000"/>
                </a:lnSpc>
                <a:defRPr/>
              </a:pPr>
              <a:endParaRPr lang="en-GB" sz="3796" kern="0">
                <a:solidFill>
                  <a:sysClr val="windowText" lastClr="000000"/>
                </a:solidFill>
                <a:latin typeface="Calibri" panose="020F0502020204030204"/>
                <a:sym typeface="+mn-lt"/>
              </a:endParaRPr>
            </a:p>
          </p:txBody>
        </p:sp>
      </p:grpSp>
      <p:grpSp>
        <p:nvGrpSpPr>
          <p:cNvPr id="25" name="PA_组合 24"/>
          <p:cNvGrpSpPr/>
          <p:nvPr>
            <p:custDataLst>
              <p:tags r:id="rId4"/>
            </p:custDataLst>
          </p:nvPr>
        </p:nvGrpSpPr>
        <p:grpSpPr>
          <a:xfrm>
            <a:off x="7884592" y="2026435"/>
            <a:ext cx="4602233" cy="1269194"/>
            <a:chOff x="7475837" y="2727996"/>
            <a:chExt cx="4363838" cy="1203450"/>
          </a:xfrm>
        </p:grpSpPr>
        <p:sp>
          <p:nvSpPr>
            <p:cNvPr id="14" name="矩形 13"/>
            <p:cNvSpPr/>
            <p:nvPr/>
          </p:nvSpPr>
          <p:spPr>
            <a:xfrm>
              <a:off x="7475838" y="3143494"/>
              <a:ext cx="4098047" cy="787952"/>
            </a:xfrm>
            <a:prstGeom prst="rect">
              <a:avLst/>
            </a:prstGeom>
          </p:spPr>
          <p:txBody>
            <a:bodyPr wrap="square" lIns="151867" tIns="0" rIns="151867" bIns="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7475837" y="2727996"/>
              <a:ext cx="4363838" cy="438237"/>
            </a:xfrm>
            <a:prstGeom prst="rect">
              <a:avLst/>
            </a:prstGeom>
          </p:spPr>
          <p:txBody>
            <a:bodyPr wrap="square" lIns="151867" tIns="0" rIns="151867" bIns="0">
              <a:spAutoFit/>
            </a:bodyPr>
            <a:lstStyle/>
            <a:p>
              <a:pPr>
                <a:lnSpc>
                  <a:spcPct val="150000"/>
                </a:lnSpc>
              </a:pPr>
              <a:r>
                <a:rPr lang="zh-CN" altLang="en-US" sz="2002" b="1" dirty="0">
                  <a:latin typeface="微软雅黑" panose="020B0503020204020204" pitchFamily="34" charset="-122"/>
                  <a:ea typeface="微软雅黑" panose="020B0503020204020204" pitchFamily="34" charset="-122"/>
                  <a:cs typeface="+mn-ea"/>
                  <a:sym typeface="+mn-lt"/>
                </a:rPr>
                <a:t>输入你的小标题</a:t>
              </a:r>
              <a:endParaRPr lang="en-US" altLang="zh-CN" sz="2002" b="1" dirty="0">
                <a:latin typeface="微软雅黑" panose="020B0503020204020204" pitchFamily="34" charset="-122"/>
                <a:ea typeface="微软雅黑" panose="020B0503020204020204" pitchFamily="34" charset="-122"/>
                <a:cs typeface="+mn-ea"/>
                <a:sym typeface="+mn-lt"/>
              </a:endParaRPr>
            </a:p>
          </p:txBody>
        </p:sp>
      </p:grpSp>
      <p:grpSp>
        <p:nvGrpSpPr>
          <p:cNvPr id="26" name="PA_组合 25"/>
          <p:cNvGrpSpPr/>
          <p:nvPr>
            <p:custDataLst>
              <p:tags r:id="rId5"/>
            </p:custDataLst>
          </p:nvPr>
        </p:nvGrpSpPr>
        <p:grpSpPr>
          <a:xfrm>
            <a:off x="7884592" y="3452676"/>
            <a:ext cx="4602233" cy="1269194"/>
            <a:chOff x="7475837" y="2727996"/>
            <a:chExt cx="4363838" cy="1203450"/>
          </a:xfrm>
        </p:grpSpPr>
        <p:sp>
          <p:nvSpPr>
            <p:cNvPr id="27" name="矩形 26"/>
            <p:cNvSpPr/>
            <p:nvPr/>
          </p:nvSpPr>
          <p:spPr>
            <a:xfrm>
              <a:off x="7475837" y="3143494"/>
              <a:ext cx="4098048" cy="787952"/>
            </a:xfrm>
            <a:prstGeom prst="rect">
              <a:avLst/>
            </a:prstGeom>
          </p:spPr>
          <p:txBody>
            <a:bodyPr wrap="square" lIns="151867" tIns="0" rIns="151867" bIns="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7475837" y="2727996"/>
              <a:ext cx="4363838" cy="438237"/>
            </a:xfrm>
            <a:prstGeom prst="rect">
              <a:avLst/>
            </a:prstGeom>
          </p:spPr>
          <p:txBody>
            <a:bodyPr wrap="square" lIns="151867" tIns="0" rIns="151867" bIns="0">
              <a:spAutoFit/>
            </a:bodyPr>
            <a:lstStyle/>
            <a:p>
              <a:pPr>
                <a:lnSpc>
                  <a:spcPct val="150000"/>
                </a:lnSpc>
              </a:pPr>
              <a:r>
                <a:rPr lang="zh-CN" altLang="en-US" sz="2002" b="1" dirty="0">
                  <a:latin typeface="微软雅黑" panose="020B0503020204020204" pitchFamily="34" charset="-122"/>
                  <a:ea typeface="微软雅黑" panose="020B0503020204020204" pitchFamily="34" charset="-122"/>
                  <a:cs typeface="+mn-ea"/>
                  <a:sym typeface="+mn-lt"/>
                </a:rPr>
                <a:t>输入你的小标题</a:t>
              </a:r>
              <a:endParaRPr lang="en-US" altLang="zh-CN" sz="2002" b="1" dirty="0">
                <a:latin typeface="微软雅黑" panose="020B0503020204020204" pitchFamily="34" charset="-122"/>
                <a:ea typeface="微软雅黑" panose="020B0503020204020204" pitchFamily="34" charset="-122"/>
                <a:cs typeface="+mn-ea"/>
                <a:sym typeface="+mn-lt"/>
              </a:endParaRPr>
            </a:p>
          </p:txBody>
        </p:sp>
      </p:grpSp>
      <p:grpSp>
        <p:nvGrpSpPr>
          <p:cNvPr id="29" name="PA_组合 28"/>
          <p:cNvGrpSpPr/>
          <p:nvPr>
            <p:custDataLst>
              <p:tags r:id="rId6"/>
            </p:custDataLst>
          </p:nvPr>
        </p:nvGrpSpPr>
        <p:grpSpPr>
          <a:xfrm>
            <a:off x="7884592" y="4878916"/>
            <a:ext cx="4602233" cy="1269194"/>
            <a:chOff x="7475837" y="2727996"/>
            <a:chExt cx="4363838" cy="1203450"/>
          </a:xfrm>
        </p:grpSpPr>
        <p:sp>
          <p:nvSpPr>
            <p:cNvPr id="30" name="矩形 29"/>
            <p:cNvSpPr/>
            <p:nvPr/>
          </p:nvSpPr>
          <p:spPr>
            <a:xfrm>
              <a:off x="7475837" y="3143494"/>
              <a:ext cx="4098048" cy="787952"/>
            </a:xfrm>
            <a:prstGeom prst="rect">
              <a:avLst/>
            </a:prstGeom>
          </p:spPr>
          <p:txBody>
            <a:bodyPr wrap="square" lIns="151867" tIns="0" rIns="151867" bIns="0">
              <a:spAutoFit/>
            </a:bodyPr>
            <a:lstStyle/>
            <a:p>
              <a:pPr>
                <a:lnSpc>
                  <a:spcPct val="150000"/>
                </a:lnSpc>
              </a:pPr>
              <a:r>
                <a:rPr lang="zh-CN" altLang="en-US" sz="1200" dirty="0">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120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矩形 30"/>
            <p:cNvSpPr/>
            <p:nvPr/>
          </p:nvSpPr>
          <p:spPr>
            <a:xfrm>
              <a:off x="7475837" y="2727996"/>
              <a:ext cx="4363838" cy="438237"/>
            </a:xfrm>
            <a:prstGeom prst="rect">
              <a:avLst/>
            </a:prstGeom>
          </p:spPr>
          <p:txBody>
            <a:bodyPr wrap="square" lIns="151867" tIns="0" rIns="151867" bIns="0">
              <a:spAutoFit/>
            </a:bodyPr>
            <a:lstStyle/>
            <a:p>
              <a:pPr>
                <a:lnSpc>
                  <a:spcPct val="150000"/>
                </a:lnSpc>
              </a:pPr>
              <a:r>
                <a:rPr lang="zh-CN" altLang="en-US" sz="2002" b="1" dirty="0">
                  <a:latin typeface="微软雅黑" panose="020B0503020204020204" pitchFamily="34" charset="-122"/>
                  <a:ea typeface="微软雅黑" panose="020B0503020204020204" pitchFamily="34" charset="-122"/>
                  <a:cs typeface="+mn-ea"/>
                  <a:sym typeface="+mn-lt"/>
                </a:rPr>
                <a:t>输入你的小标题</a:t>
              </a:r>
              <a:endParaRPr lang="en-US" altLang="zh-CN" sz="2002" b="1" dirty="0">
                <a:latin typeface="微软雅黑" panose="020B0503020204020204" pitchFamily="34" charset="-122"/>
                <a:ea typeface="微软雅黑" panose="020B0503020204020204" pitchFamily="34" charset="-122"/>
                <a:cs typeface="+mn-ea"/>
                <a:sym typeface="+mn-lt"/>
              </a:endParaRPr>
            </a:p>
          </p:txBody>
        </p:sp>
      </p:grpSp>
      <p:pic>
        <p:nvPicPr>
          <p:cNvPr id="33" name="图片 32"/>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1028700" y="2120975"/>
            <a:ext cx="5437188" cy="4159645"/>
          </a:xfrm>
          <a:custGeom>
            <a:avLst/>
            <a:gdLst>
              <a:gd name="connsiteX0" fmla="*/ 0 w 5892060"/>
              <a:gd name="connsiteY0" fmla="*/ 0 h 6858000"/>
              <a:gd name="connsiteX1" fmla="*/ 5892060 w 5892060"/>
              <a:gd name="connsiteY1" fmla="*/ 0 h 6858000"/>
              <a:gd name="connsiteX2" fmla="*/ 5892060 w 5892060"/>
              <a:gd name="connsiteY2" fmla="*/ 6858000 h 6858000"/>
              <a:gd name="connsiteX3" fmla="*/ 0 w 58920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92060" h="6858000">
                <a:moveTo>
                  <a:pt x="0" y="0"/>
                </a:moveTo>
                <a:lnTo>
                  <a:pt x="5892060" y="0"/>
                </a:lnTo>
                <a:lnTo>
                  <a:pt x="5892060" y="6858000"/>
                </a:lnTo>
                <a:lnTo>
                  <a:pt x="0" y="6858000"/>
                </a:lnTo>
                <a:close/>
              </a:path>
            </a:pathLst>
          </a:custGeom>
          <a:blipFill dpi="0" rotWithShape="1">
            <a:blip r:embed="rId10">
              <a:extLst>
                <a:ext uri="{28A0092B-C50C-407E-A947-70E740481C1C}">
                  <a14:useLocalDpi xmlns:a14="http://schemas.microsoft.com/office/drawing/2010/main" val="0"/>
                </a:ext>
              </a:extLst>
            </a:blip>
            <a:srcRect/>
            <a:stretch>
              <a:fillRect/>
            </a:stretch>
          </a:blipFill>
        </p:spPr>
      </p:pic>
      <p:sp>
        <p:nvSpPr>
          <p:cNvPr id="21" name="文本框 20"/>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32" name="矩形 31"/>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1656520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750"/>
                                        <p:tgtEl>
                                          <p:spTgt spid="33"/>
                                        </p:tgtEl>
                                      </p:cBhvr>
                                    </p:animEffect>
                                    <p:anim calcmode="lin" valueType="num">
                                      <p:cBhvr>
                                        <p:cTn id="8" dur="750" fill="hold"/>
                                        <p:tgtEl>
                                          <p:spTgt spid="33"/>
                                        </p:tgtEl>
                                        <p:attrNameLst>
                                          <p:attrName>ppt_x</p:attrName>
                                        </p:attrNameLst>
                                      </p:cBhvr>
                                      <p:tavLst>
                                        <p:tav tm="0">
                                          <p:val>
                                            <p:strVal val="#ppt_x"/>
                                          </p:val>
                                        </p:tav>
                                        <p:tav tm="100000">
                                          <p:val>
                                            <p:strVal val="#ppt_x"/>
                                          </p:val>
                                        </p:tav>
                                      </p:tavLst>
                                    </p:anim>
                                    <p:anim calcmode="lin" valueType="num">
                                      <p:cBhvr>
                                        <p:cTn id="9" dur="750" fill="hold"/>
                                        <p:tgtEl>
                                          <p:spTgt spid="3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10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ntr" presetSubtype="0" fill="hold" nodeType="withEffect">
                                  <p:stCondLst>
                                    <p:cond delay="11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nodeType="withEffect">
                                  <p:stCondLst>
                                    <p:cond delay="12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 presetClass="entr" presetSubtype="2" fill="hold" nodeType="withEffect">
                                  <p:stCondLst>
                                    <p:cond delay="100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1+#ppt_w/2"/>
                                          </p:val>
                                        </p:tav>
                                        <p:tav tm="100000">
                                          <p:val>
                                            <p:strVal val="#ppt_x"/>
                                          </p:val>
                                        </p:tav>
                                      </p:tavLst>
                                    </p:anim>
                                    <p:anim calcmode="lin" valueType="num">
                                      <p:cBhvr additive="base">
                                        <p:cTn id="22" dur="500" fill="hold"/>
                                        <p:tgtEl>
                                          <p:spTgt spid="2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11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120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1+#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a:extLst>
              <a:ext uri="{FF2B5EF4-FFF2-40B4-BE49-F238E27FC236}">
                <a16:creationId xmlns:a16="http://schemas.microsoft.com/office/drawing/2014/main" id="{C687F9AC-E6F8-4E3F-9A96-C7C365159897}"/>
              </a:ext>
            </a:extLst>
          </p:cNvPr>
          <p:cNvGrpSpPr/>
          <p:nvPr/>
        </p:nvGrpSpPr>
        <p:grpSpPr>
          <a:xfrm>
            <a:off x="1313629" y="1711284"/>
            <a:ext cx="656662" cy="656662"/>
            <a:chOff x="1100743" y="1959819"/>
            <a:chExt cx="622647" cy="622647"/>
          </a:xfrm>
        </p:grpSpPr>
        <p:sp>
          <p:nvSpPr>
            <p:cNvPr id="3" name="Oval 67">
              <a:extLst>
                <a:ext uri="{FF2B5EF4-FFF2-40B4-BE49-F238E27FC236}">
                  <a16:creationId xmlns:a16="http://schemas.microsoft.com/office/drawing/2014/main" id="{6747350A-4239-459C-B703-4C48E66B725B}"/>
                </a:ext>
              </a:extLst>
            </p:cNvPr>
            <p:cNvSpPr/>
            <p:nvPr/>
          </p:nvSpPr>
          <p:spPr>
            <a:xfrm>
              <a:off x="1100743" y="1959819"/>
              <a:ext cx="622647" cy="6226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a:defRPr/>
              </a:pPr>
              <a:endParaRPr lang="en-US" sz="2953">
                <a:solidFill>
                  <a:srgbClr val="44546A"/>
                </a:solidFill>
                <a:latin typeface="Calibri" panose="020F0502020204030204"/>
                <a:ea typeface="微软雅黑" panose="020B0503020204020204" charset="-122"/>
                <a:cs typeface="+mn-ea"/>
                <a:sym typeface="+mn-lt"/>
              </a:endParaRPr>
            </a:p>
          </p:txBody>
        </p:sp>
        <p:grpSp>
          <p:nvGrpSpPr>
            <p:cNvPr id="4" name="Group 68">
              <a:extLst>
                <a:ext uri="{FF2B5EF4-FFF2-40B4-BE49-F238E27FC236}">
                  <a16:creationId xmlns:a16="http://schemas.microsoft.com/office/drawing/2014/main" id="{4530D08F-8CDE-4276-931D-1B31851AA44B}"/>
                </a:ext>
              </a:extLst>
            </p:cNvPr>
            <p:cNvGrpSpPr/>
            <p:nvPr/>
          </p:nvGrpSpPr>
          <p:grpSpPr>
            <a:xfrm>
              <a:off x="1236606" y="2119219"/>
              <a:ext cx="350920" cy="303846"/>
              <a:chOff x="9322422" y="1072507"/>
              <a:chExt cx="216149" cy="187154"/>
            </a:xfrm>
            <a:solidFill>
              <a:schemeClr val="bg1"/>
            </a:solidFill>
          </p:grpSpPr>
          <p:sp>
            <p:nvSpPr>
              <p:cNvPr id="5" name="Freeform 22">
                <a:extLst>
                  <a:ext uri="{FF2B5EF4-FFF2-40B4-BE49-F238E27FC236}">
                    <a16:creationId xmlns:a16="http://schemas.microsoft.com/office/drawing/2014/main" id="{76967FAB-CAFC-4575-823B-F8CE79D2BEB9}"/>
                  </a:ext>
                </a:extLst>
              </p:cNvPr>
              <p:cNvSpPr/>
              <p:nvPr/>
            </p:nvSpPr>
            <p:spPr bwMode="auto">
              <a:xfrm>
                <a:off x="9467400" y="1081293"/>
                <a:ext cx="36024" cy="43054"/>
              </a:xfrm>
              <a:custGeom>
                <a:avLst/>
                <a:gdLst>
                  <a:gd name="T0" fmla="*/ 41 w 41"/>
                  <a:gd name="T1" fmla="*/ 0 h 49"/>
                  <a:gd name="T2" fmla="*/ 0 w 41"/>
                  <a:gd name="T3" fmla="*/ 0 h 49"/>
                  <a:gd name="T4" fmla="*/ 0 w 41"/>
                  <a:gd name="T5" fmla="*/ 16 h 49"/>
                  <a:gd name="T6" fmla="*/ 41 w 41"/>
                  <a:gd name="T7" fmla="*/ 49 h 49"/>
                  <a:gd name="T8" fmla="*/ 41 w 41"/>
                  <a:gd name="T9" fmla="*/ 0 h 49"/>
                </a:gdLst>
                <a:ahLst/>
                <a:cxnLst>
                  <a:cxn ang="0">
                    <a:pos x="T0" y="T1"/>
                  </a:cxn>
                  <a:cxn ang="0">
                    <a:pos x="T2" y="T3"/>
                  </a:cxn>
                  <a:cxn ang="0">
                    <a:pos x="T4" y="T5"/>
                  </a:cxn>
                  <a:cxn ang="0">
                    <a:pos x="T6" y="T7"/>
                  </a:cxn>
                  <a:cxn ang="0">
                    <a:pos x="T8" y="T9"/>
                  </a:cxn>
                </a:cxnLst>
                <a:rect l="0" t="0" r="r" b="b"/>
                <a:pathLst>
                  <a:path w="41" h="49">
                    <a:moveTo>
                      <a:pt x="41" y="0"/>
                    </a:moveTo>
                    <a:lnTo>
                      <a:pt x="0" y="0"/>
                    </a:lnTo>
                    <a:lnTo>
                      <a:pt x="0" y="16"/>
                    </a:lnTo>
                    <a:lnTo>
                      <a:pt x="41" y="49"/>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sp>
            <p:nvSpPr>
              <p:cNvPr id="6" name="Freeform 23">
                <a:extLst>
                  <a:ext uri="{FF2B5EF4-FFF2-40B4-BE49-F238E27FC236}">
                    <a16:creationId xmlns:a16="http://schemas.microsoft.com/office/drawing/2014/main" id="{F3C9D323-8F6F-414F-B70A-AF49475AEE3A}"/>
                  </a:ext>
                </a:extLst>
              </p:cNvPr>
              <p:cNvSpPr/>
              <p:nvPr/>
            </p:nvSpPr>
            <p:spPr bwMode="auto">
              <a:xfrm>
                <a:off x="9357568" y="1118197"/>
                <a:ext cx="145857" cy="141464"/>
              </a:xfrm>
              <a:custGeom>
                <a:avLst/>
                <a:gdLst>
                  <a:gd name="T0" fmla="*/ 166 w 166"/>
                  <a:gd name="T1" fmla="*/ 85 h 161"/>
                  <a:gd name="T2" fmla="*/ 166 w 166"/>
                  <a:gd name="T3" fmla="*/ 69 h 161"/>
                  <a:gd name="T4" fmla="*/ 125 w 166"/>
                  <a:gd name="T5" fmla="*/ 36 h 161"/>
                  <a:gd name="T6" fmla="*/ 83 w 166"/>
                  <a:gd name="T7" fmla="*/ 0 h 161"/>
                  <a:gd name="T8" fmla="*/ 0 w 166"/>
                  <a:gd name="T9" fmla="*/ 69 h 161"/>
                  <a:gd name="T10" fmla="*/ 0 w 166"/>
                  <a:gd name="T11" fmla="*/ 161 h 161"/>
                  <a:gd name="T12" fmla="*/ 52 w 166"/>
                  <a:gd name="T13" fmla="*/ 161 h 161"/>
                  <a:gd name="T14" fmla="*/ 52 w 166"/>
                  <a:gd name="T15" fmla="*/ 69 h 161"/>
                  <a:gd name="T16" fmla="*/ 114 w 166"/>
                  <a:gd name="T17" fmla="*/ 69 h 161"/>
                  <a:gd name="T18" fmla="*/ 114 w 166"/>
                  <a:gd name="T19" fmla="*/ 161 h 161"/>
                  <a:gd name="T20" fmla="*/ 166 w 166"/>
                  <a:gd name="T21" fmla="*/ 161 h 161"/>
                  <a:gd name="T22" fmla="*/ 166 w 166"/>
                  <a:gd name="T23" fmla="*/ 8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6" h="161">
                    <a:moveTo>
                      <a:pt x="166" y="85"/>
                    </a:moveTo>
                    <a:lnTo>
                      <a:pt x="166" y="69"/>
                    </a:lnTo>
                    <a:lnTo>
                      <a:pt x="125" y="36"/>
                    </a:lnTo>
                    <a:lnTo>
                      <a:pt x="83" y="0"/>
                    </a:lnTo>
                    <a:lnTo>
                      <a:pt x="0" y="69"/>
                    </a:lnTo>
                    <a:lnTo>
                      <a:pt x="0" y="161"/>
                    </a:lnTo>
                    <a:lnTo>
                      <a:pt x="52" y="161"/>
                    </a:lnTo>
                    <a:lnTo>
                      <a:pt x="52" y="69"/>
                    </a:lnTo>
                    <a:lnTo>
                      <a:pt x="114" y="69"/>
                    </a:lnTo>
                    <a:lnTo>
                      <a:pt x="114" y="161"/>
                    </a:lnTo>
                    <a:lnTo>
                      <a:pt x="166" y="161"/>
                    </a:lnTo>
                    <a:lnTo>
                      <a:pt x="16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sp>
            <p:nvSpPr>
              <p:cNvPr id="7" name="Freeform 24">
                <a:extLst>
                  <a:ext uri="{FF2B5EF4-FFF2-40B4-BE49-F238E27FC236}">
                    <a16:creationId xmlns:a16="http://schemas.microsoft.com/office/drawing/2014/main" id="{A39965A8-E6E4-407B-ACCD-ABB6706448A9}"/>
                  </a:ext>
                </a:extLst>
              </p:cNvPr>
              <p:cNvSpPr/>
              <p:nvPr/>
            </p:nvSpPr>
            <p:spPr bwMode="auto">
              <a:xfrm>
                <a:off x="9322422" y="1072507"/>
                <a:ext cx="216149" cy="109832"/>
              </a:xfrm>
              <a:custGeom>
                <a:avLst/>
                <a:gdLst>
                  <a:gd name="T0" fmla="*/ 40 w 246"/>
                  <a:gd name="T1" fmla="*/ 111 h 125"/>
                  <a:gd name="T2" fmla="*/ 123 w 246"/>
                  <a:gd name="T3" fmla="*/ 45 h 125"/>
                  <a:gd name="T4" fmla="*/ 165 w 246"/>
                  <a:gd name="T5" fmla="*/ 78 h 125"/>
                  <a:gd name="T6" fmla="*/ 206 w 246"/>
                  <a:gd name="T7" fmla="*/ 111 h 125"/>
                  <a:gd name="T8" fmla="*/ 224 w 246"/>
                  <a:gd name="T9" fmla="*/ 125 h 125"/>
                  <a:gd name="T10" fmla="*/ 246 w 246"/>
                  <a:gd name="T11" fmla="*/ 102 h 125"/>
                  <a:gd name="T12" fmla="*/ 206 w 246"/>
                  <a:gd name="T13" fmla="*/ 69 h 125"/>
                  <a:gd name="T14" fmla="*/ 165 w 246"/>
                  <a:gd name="T15" fmla="*/ 36 h 125"/>
                  <a:gd name="T16" fmla="*/ 123 w 246"/>
                  <a:gd name="T17" fmla="*/ 0 h 125"/>
                  <a:gd name="T18" fmla="*/ 0 w 246"/>
                  <a:gd name="T19" fmla="*/ 102 h 125"/>
                  <a:gd name="T20" fmla="*/ 21 w 246"/>
                  <a:gd name="T21" fmla="*/ 125 h 125"/>
                  <a:gd name="T22" fmla="*/ 40 w 246"/>
                  <a:gd name="T23"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25">
                    <a:moveTo>
                      <a:pt x="40" y="111"/>
                    </a:moveTo>
                    <a:lnTo>
                      <a:pt x="123" y="45"/>
                    </a:lnTo>
                    <a:lnTo>
                      <a:pt x="165" y="78"/>
                    </a:lnTo>
                    <a:lnTo>
                      <a:pt x="206" y="111"/>
                    </a:lnTo>
                    <a:lnTo>
                      <a:pt x="224" y="125"/>
                    </a:lnTo>
                    <a:lnTo>
                      <a:pt x="246" y="102"/>
                    </a:lnTo>
                    <a:lnTo>
                      <a:pt x="206" y="69"/>
                    </a:lnTo>
                    <a:lnTo>
                      <a:pt x="165" y="36"/>
                    </a:lnTo>
                    <a:lnTo>
                      <a:pt x="123" y="0"/>
                    </a:lnTo>
                    <a:lnTo>
                      <a:pt x="0" y="102"/>
                    </a:lnTo>
                    <a:lnTo>
                      <a:pt x="21" y="125"/>
                    </a:lnTo>
                    <a:lnTo>
                      <a:pt x="40"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grpSp>
      </p:grpSp>
      <p:grpSp>
        <p:nvGrpSpPr>
          <p:cNvPr id="8" name="Group 72">
            <a:extLst>
              <a:ext uri="{FF2B5EF4-FFF2-40B4-BE49-F238E27FC236}">
                <a16:creationId xmlns:a16="http://schemas.microsoft.com/office/drawing/2014/main" id="{0D56A2FA-A216-49DB-AE80-E3356478A5AC}"/>
              </a:ext>
            </a:extLst>
          </p:cNvPr>
          <p:cNvGrpSpPr/>
          <p:nvPr/>
        </p:nvGrpSpPr>
        <p:grpSpPr>
          <a:xfrm>
            <a:off x="1313629" y="2615123"/>
            <a:ext cx="656662" cy="656662"/>
            <a:chOff x="1100743" y="2816840"/>
            <a:chExt cx="622647" cy="622647"/>
          </a:xfrm>
        </p:grpSpPr>
        <p:sp>
          <p:nvSpPr>
            <p:cNvPr id="9" name="Oval 73">
              <a:extLst>
                <a:ext uri="{FF2B5EF4-FFF2-40B4-BE49-F238E27FC236}">
                  <a16:creationId xmlns:a16="http://schemas.microsoft.com/office/drawing/2014/main" id="{025FEA69-8C83-4581-A198-8851C53E8406}"/>
                </a:ext>
              </a:extLst>
            </p:cNvPr>
            <p:cNvSpPr/>
            <p:nvPr/>
          </p:nvSpPr>
          <p:spPr>
            <a:xfrm>
              <a:off x="1100743" y="2816840"/>
              <a:ext cx="622647" cy="6226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a:defRPr/>
              </a:pPr>
              <a:endParaRPr lang="en-US" sz="2953">
                <a:solidFill>
                  <a:srgbClr val="44546A"/>
                </a:solidFill>
                <a:latin typeface="Calibri" panose="020F0502020204030204"/>
                <a:ea typeface="微软雅黑" panose="020B0503020204020204" charset="-122"/>
                <a:cs typeface="+mn-ea"/>
                <a:sym typeface="+mn-lt"/>
              </a:endParaRPr>
            </a:p>
          </p:txBody>
        </p:sp>
        <p:grpSp>
          <p:nvGrpSpPr>
            <p:cNvPr id="10" name="Group 74">
              <a:extLst>
                <a:ext uri="{FF2B5EF4-FFF2-40B4-BE49-F238E27FC236}">
                  <a16:creationId xmlns:a16="http://schemas.microsoft.com/office/drawing/2014/main" id="{B190C63E-6812-4E95-8263-35592068A548}"/>
                </a:ext>
              </a:extLst>
            </p:cNvPr>
            <p:cNvGrpSpPr/>
            <p:nvPr/>
          </p:nvGrpSpPr>
          <p:grpSpPr>
            <a:xfrm>
              <a:off x="1248731" y="2973201"/>
              <a:ext cx="326670" cy="273890"/>
              <a:chOff x="8297910" y="1608487"/>
              <a:chExt cx="201212" cy="168702"/>
            </a:xfrm>
            <a:solidFill>
              <a:schemeClr val="bg1"/>
            </a:solidFill>
          </p:grpSpPr>
          <p:sp>
            <p:nvSpPr>
              <p:cNvPr id="11" name="Freeform 29">
                <a:extLst>
                  <a:ext uri="{FF2B5EF4-FFF2-40B4-BE49-F238E27FC236}">
                    <a16:creationId xmlns:a16="http://schemas.microsoft.com/office/drawing/2014/main" id="{C9DBFB7A-1316-4F8B-A35D-F0535C52CE56}"/>
                  </a:ext>
                </a:extLst>
              </p:cNvPr>
              <p:cNvSpPr/>
              <p:nvPr/>
            </p:nvSpPr>
            <p:spPr bwMode="auto">
              <a:xfrm>
                <a:off x="8297910" y="1725348"/>
                <a:ext cx="201212" cy="51841"/>
              </a:xfrm>
              <a:custGeom>
                <a:avLst/>
                <a:gdLst>
                  <a:gd name="T0" fmla="*/ 149 w 229"/>
                  <a:gd name="T1" fmla="*/ 31 h 59"/>
                  <a:gd name="T2" fmla="*/ 78 w 229"/>
                  <a:gd name="T3" fmla="*/ 31 h 59"/>
                  <a:gd name="T4" fmla="*/ 78 w 229"/>
                  <a:gd name="T5" fmla="*/ 0 h 59"/>
                  <a:gd name="T6" fmla="*/ 0 w 229"/>
                  <a:gd name="T7" fmla="*/ 0 h 59"/>
                  <a:gd name="T8" fmla="*/ 0 w 229"/>
                  <a:gd name="T9" fmla="*/ 59 h 59"/>
                  <a:gd name="T10" fmla="*/ 229 w 229"/>
                  <a:gd name="T11" fmla="*/ 59 h 59"/>
                  <a:gd name="T12" fmla="*/ 229 w 229"/>
                  <a:gd name="T13" fmla="*/ 0 h 59"/>
                  <a:gd name="T14" fmla="*/ 149 w 229"/>
                  <a:gd name="T15" fmla="*/ 0 h 59"/>
                  <a:gd name="T16" fmla="*/ 149 w 229"/>
                  <a:gd name="T17"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59">
                    <a:moveTo>
                      <a:pt x="149" y="31"/>
                    </a:moveTo>
                    <a:lnTo>
                      <a:pt x="78" y="31"/>
                    </a:lnTo>
                    <a:lnTo>
                      <a:pt x="78" y="0"/>
                    </a:lnTo>
                    <a:lnTo>
                      <a:pt x="0" y="0"/>
                    </a:lnTo>
                    <a:lnTo>
                      <a:pt x="0" y="59"/>
                    </a:lnTo>
                    <a:lnTo>
                      <a:pt x="229" y="59"/>
                    </a:lnTo>
                    <a:lnTo>
                      <a:pt x="229" y="0"/>
                    </a:lnTo>
                    <a:lnTo>
                      <a:pt x="149" y="0"/>
                    </a:lnTo>
                    <a:lnTo>
                      <a:pt x="149"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sp>
            <p:nvSpPr>
              <p:cNvPr id="12" name="Rectangle 30">
                <a:extLst>
                  <a:ext uri="{FF2B5EF4-FFF2-40B4-BE49-F238E27FC236}">
                    <a16:creationId xmlns:a16="http://schemas.microsoft.com/office/drawing/2014/main" id="{4726C241-9B8D-4611-965F-0E998274763C}"/>
                  </a:ext>
                </a:extLst>
              </p:cNvPr>
              <p:cNvSpPr>
                <a:spLocks noChangeArrowheads="1"/>
              </p:cNvSpPr>
              <p:nvPr/>
            </p:nvSpPr>
            <p:spPr bwMode="auto">
              <a:xfrm>
                <a:off x="8378746" y="1725348"/>
                <a:ext cx="37782" cy="166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sp>
            <p:nvSpPr>
              <p:cNvPr id="13" name="Freeform 31">
                <a:extLst>
                  <a:ext uri="{FF2B5EF4-FFF2-40B4-BE49-F238E27FC236}">
                    <a16:creationId xmlns:a16="http://schemas.microsoft.com/office/drawing/2014/main" id="{85C8DE95-8346-498C-8788-151162187011}"/>
                  </a:ext>
                </a:extLst>
              </p:cNvPr>
              <p:cNvSpPr>
                <a:spLocks noEditPoints="1"/>
              </p:cNvSpPr>
              <p:nvPr/>
            </p:nvSpPr>
            <p:spPr bwMode="auto">
              <a:xfrm>
                <a:off x="8297910" y="1608487"/>
                <a:ext cx="201212" cy="106317"/>
              </a:xfrm>
              <a:custGeom>
                <a:avLst/>
                <a:gdLst>
                  <a:gd name="T0" fmla="*/ 170 w 229"/>
                  <a:gd name="T1" fmla="*/ 0 h 121"/>
                  <a:gd name="T2" fmla="*/ 114 w 229"/>
                  <a:gd name="T3" fmla="*/ 0 h 121"/>
                  <a:gd name="T4" fmla="*/ 114 w 229"/>
                  <a:gd name="T5" fmla="*/ 19 h 121"/>
                  <a:gd name="T6" fmla="*/ 151 w 229"/>
                  <a:gd name="T7" fmla="*/ 19 h 121"/>
                  <a:gd name="T8" fmla="*/ 151 w 229"/>
                  <a:gd name="T9" fmla="*/ 43 h 121"/>
                  <a:gd name="T10" fmla="*/ 114 w 229"/>
                  <a:gd name="T11" fmla="*/ 43 h 121"/>
                  <a:gd name="T12" fmla="*/ 114 w 229"/>
                  <a:gd name="T13" fmla="*/ 121 h 121"/>
                  <a:gd name="T14" fmla="*/ 149 w 229"/>
                  <a:gd name="T15" fmla="*/ 121 h 121"/>
                  <a:gd name="T16" fmla="*/ 229 w 229"/>
                  <a:gd name="T17" fmla="*/ 121 h 121"/>
                  <a:gd name="T18" fmla="*/ 229 w 229"/>
                  <a:gd name="T19" fmla="*/ 43 h 121"/>
                  <a:gd name="T20" fmla="*/ 170 w 229"/>
                  <a:gd name="T21" fmla="*/ 43 h 121"/>
                  <a:gd name="T22" fmla="*/ 170 w 229"/>
                  <a:gd name="T23" fmla="*/ 0 h 121"/>
                  <a:gd name="T24" fmla="*/ 114 w 229"/>
                  <a:gd name="T25" fmla="*/ 0 h 121"/>
                  <a:gd name="T26" fmla="*/ 57 w 229"/>
                  <a:gd name="T27" fmla="*/ 0 h 121"/>
                  <a:gd name="T28" fmla="*/ 57 w 229"/>
                  <a:gd name="T29" fmla="*/ 43 h 121"/>
                  <a:gd name="T30" fmla="*/ 0 w 229"/>
                  <a:gd name="T31" fmla="*/ 43 h 121"/>
                  <a:gd name="T32" fmla="*/ 0 w 229"/>
                  <a:gd name="T33" fmla="*/ 121 h 121"/>
                  <a:gd name="T34" fmla="*/ 78 w 229"/>
                  <a:gd name="T35" fmla="*/ 121 h 121"/>
                  <a:gd name="T36" fmla="*/ 114 w 229"/>
                  <a:gd name="T37" fmla="*/ 121 h 121"/>
                  <a:gd name="T38" fmla="*/ 114 w 229"/>
                  <a:gd name="T39" fmla="*/ 43 h 121"/>
                  <a:gd name="T40" fmla="*/ 78 w 229"/>
                  <a:gd name="T41" fmla="*/ 43 h 121"/>
                  <a:gd name="T42" fmla="*/ 78 w 229"/>
                  <a:gd name="T43" fmla="*/ 43 h 121"/>
                  <a:gd name="T44" fmla="*/ 78 w 229"/>
                  <a:gd name="T45" fmla="*/ 19 h 121"/>
                  <a:gd name="T46" fmla="*/ 114 w 229"/>
                  <a:gd name="T47" fmla="*/ 19 h 121"/>
                  <a:gd name="T48" fmla="*/ 114 w 229"/>
                  <a:gd name="T4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121">
                    <a:moveTo>
                      <a:pt x="170" y="0"/>
                    </a:moveTo>
                    <a:lnTo>
                      <a:pt x="114" y="0"/>
                    </a:lnTo>
                    <a:lnTo>
                      <a:pt x="114" y="19"/>
                    </a:lnTo>
                    <a:lnTo>
                      <a:pt x="151" y="19"/>
                    </a:lnTo>
                    <a:lnTo>
                      <a:pt x="151" y="43"/>
                    </a:lnTo>
                    <a:lnTo>
                      <a:pt x="114" y="43"/>
                    </a:lnTo>
                    <a:lnTo>
                      <a:pt x="114" y="121"/>
                    </a:lnTo>
                    <a:lnTo>
                      <a:pt x="149" y="121"/>
                    </a:lnTo>
                    <a:lnTo>
                      <a:pt x="229" y="121"/>
                    </a:lnTo>
                    <a:lnTo>
                      <a:pt x="229" y="43"/>
                    </a:lnTo>
                    <a:lnTo>
                      <a:pt x="170" y="43"/>
                    </a:lnTo>
                    <a:lnTo>
                      <a:pt x="170" y="0"/>
                    </a:lnTo>
                    <a:close/>
                    <a:moveTo>
                      <a:pt x="114" y="0"/>
                    </a:moveTo>
                    <a:lnTo>
                      <a:pt x="57" y="0"/>
                    </a:lnTo>
                    <a:lnTo>
                      <a:pt x="57" y="43"/>
                    </a:lnTo>
                    <a:lnTo>
                      <a:pt x="0" y="43"/>
                    </a:lnTo>
                    <a:lnTo>
                      <a:pt x="0" y="121"/>
                    </a:lnTo>
                    <a:lnTo>
                      <a:pt x="78" y="121"/>
                    </a:lnTo>
                    <a:lnTo>
                      <a:pt x="114" y="121"/>
                    </a:lnTo>
                    <a:lnTo>
                      <a:pt x="114" y="43"/>
                    </a:lnTo>
                    <a:lnTo>
                      <a:pt x="78" y="43"/>
                    </a:lnTo>
                    <a:lnTo>
                      <a:pt x="78" y="43"/>
                    </a:lnTo>
                    <a:lnTo>
                      <a:pt x="78" y="19"/>
                    </a:lnTo>
                    <a:lnTo>
                      <a:pt x="114" y="19"/>
                    </a:lnTo>
                    <a:lnTo>
                      <a:pt x="1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grpSp>
      </p:grpSp>
      <p:grpSp>
        <p:nvGrpSpPr>
          <p:cNvPr id="14" name="Group 78">
            <a:extLst>
              <a:ext uri="{FF2B5EF4-FFF2-40B4-BE49-F238E27FC236}">
                <a16:creationId xmlns:a16="http://schemas.microsoft.com/office/drawing/2014/main" id="{6FB0560F-B76B-464F-8B40-A394C839CEE4}"/>
              </a:ext>
            </a:extLst>
          </p:cNvPr>
          <p:cNvGrpSpPr/>
          <p:nvPr/>
        </p:nvGrpSpPr>
        <p:grpSpPr>
          <a:xfrm>
            <a:off x="1313629" y="3518963"/>
            <a:ext cx="656662" cy="656662"/>
            <a:chOff x="1100743" y="3673861"/>
            <a:chExt cx="622647" cy="622647"/>
          </a:xfrm>
        </p:grpSpPr>
        <p:sp>
          <p:nvSpPr>
            <p:cNvPr id="15" name="Oval 79">
              <a:extLst>
                <a:ext uri="{FF2B5EF4-FFF2-40B4-BE49-F238E27FC236}">
                  <a16:creationId xmlns:a16="http://schemas.microsoft.com/office/drawing/2014/main" id="{C09B6080-DE12-4336-8451-736F061992C9}"/>
                </a:ext>
              </a:extLst>
            </p:cNvPr>
            <p:cNvSpPr/>
            <p:nvPr/>
          </p:nvSpPr>
          <p:spPr>
            <a:xfrm>
              <a:off x="1100743" y="3673861"/>
              <a:ext cx="622647" cy="6226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a:defRPr/>
              </a:pPr>
              <a:endParaRPr lang="en-US" sz="2953">
                <a:solidFill>
                  <a:srgbClr val="44546A"/>
                </a:solidFill>
                <a:latin typeface="Calibri" panose="020F0502020204030204"/>
                <a:ea typeface="微软雅黑" panose="020B0503020204020204" charset="-122"/>
                <a:cs typeface="+mn-ea"/>
                <a:sym typeface="+mn-lt"/>
              </a:endParaRPr>
            </a:p>
          </p:txBody>
        </p:sp>
        <p:sp>
          <p:nvSpPr>
            <p:cNvPr id="16" name="Freeform 40">
              <a:extLst>
                <a:ext uri="{FF2B5EF4-FFF2-40B4-BE49-F238E27FC236}">
                  <a16:creationId xmlns:a16="http://schemas.microsoft.com/office/drawing/2014/main" id="{53885EA9-DBDA-492F-A9FA-4F6714058014}"/>
                </a:ext>
              </a:extLst>
            </p:cNvPr>
            <p:cNvSpPr>
              <a:spLocks noEditPoints="1"/>
            </p:cNvSpPr>
            <p:nvPr/>
          </p:nvSpPr>
          <p:spPr bwMode="auto">
            <a:xfrm>
              <a:off x="1263710" y="3835401"/>
              <a:ext cx="296713" cy="299566"/>
            </a:xfrm>
            <a:custGeom>
              <a:avLst/>
              <a:gdLst>
                <a:gd name="T0" fmla="*/ 66 w 88"/>
                <a:gd name="T1" fmla="*/ 83 h 89"/>
                <a:gd name="T2" fmla="*/ 82 w 88"/>
                <a:gd name="T3" fmla="*/ 67 h 89"/>
                <a:gd name="T4" fmla="*/ 87 w 88"/>
                <a:gd name="T5" fmla="*/ 53 h 89"/>
                <a:gd name="T6" fmla="*/ 87 w 88"/>
                <a:gd name="T7" fmla="*/ 36 h 89"/>
                <a:gd name="T8" fmla="*/ 82 w 88"/>
                <a:gd name="T9" fmla="*/ 22 h 89"/>
                <a:gd name="T10" fmla="*/ 66 w 88"/>
                <a:gd name="T11" fmla="*/ 6 h 89"/>
                <a:gd name="T12" fmla="*/ 60 w 88"/>
                <a:gd name="T13" fmla="*/ 3 h 89"/>
                <a:gd name="T14" fmla="*/ 47 w 88"/>
                <a:gd name="T15" fmla="*/ 0 h 89"/>
                <a:gd name="T16" fmla="*/ 49 w 88"/>
                <a:gd name="T17" fmla="*/ 5 h 89"/>
                <a:gd name="T18" fmla="*/ 54 w 88"/>
                <a:gd name="T19" fmla="*/ 5 h 89"/>
                <a:gd name="T20" fmla="*/ 59 w 88"/>
                <a:gd name="T21" fmla="*/ 6 h 89"/>
                <a:gd name="T22" fmla="*/ 58 w 88"/>
                <a:gd name="T23" fmla="*/ 7 h 89"/>
                <a:gd name="T24" fmla="*/ 51 w 88"/>
                <a:gd name="T25" fmla="*/ 10 h 89"/>
                <a:gd name="T26" fmla="*/ 52 w 88"/>
                <a:gd name="T27" fmla="*/ 14 h 89"/>
                <a:gd name="T28" fmla="*/ 56 w 88"/>
                <a:gd name="T29" fmla="*/ 17 h 89"/>
                <a:gd name="T30" fmla="*/ 62 w 88"/>
                <a:gd name="T31" fmla="*/ 9 h 89"/>
                <a:gd name="T32" fmla="*/ 67 w 88"/>
                <a:gd name="T33" fmla="*/ 10 h 89"/>
                <a:gd name="T34" fmla="*/ 71 w 88"/>
                <a:gd name="T35" fmla="*/ 12 h 89"/>
                <a:gd name="T36" fmla="*/ 73 w 88"/>
                <a:gd name="T37" fmla="*/ 18 h 89"/>
                <a:gd name="T38" fmla="*/ 71 w 88"/>
                <a:gd name="T39" fmla="*/ 21 h 89"/>
                <a:gd name="T40" fmla="*/ 69 w 88"/>
                <a:gd name="T41" fmla="*/ 19 h 89"/>
                <a:gd name="T42" fmla="*/ 63 w 88"/>
                <a:gd name="T43" fmla="*/ 20 h 89"/>
                <a:gd name="T44" fmla="*/ 67 w 88"/>
                <a:gd name="T45" fmla="*/ 22 h 89"/>
                <a:gd name="T46" fmla="*/ 58 w 88"/>
                <a:gd name="T47" fmla="*/ 26 h 89"/>
                <a:gd name="T48" fmla="*/ 53 w 88"/>
                <a:gd name="T49" fmla="*/ 29 h 89"/>
                <a:gd name="T50" fmla="*/ 48 w 88"/>
                <a:gd name="T51" fmla="*/ 34 h 89"/>
                <a:gd name="T52" fmla="*/ 51 w 88"/>
                <a:gd name="T53" fmla="*/ 53 h 89"/>
                <a:gd name="T54" fmla="*/ 56 w 88"/>
                <a:gd name="T55" fmla="*/ 54 h 89"/>
                <a:gd name="T56" fmla="*/ 61 w 88"/>
                <a:gd name="T57" fmla="*/ 56 h 89"/>
                <a:gd name="T58" fmla="*/ 69 w 88"/>
                <a:gd name="T59" fmla="*/ 60 h 89"/>
                <a:gd name="T60" fmla="*/ 73 w 88"/>
                <a:gd name="T61" fmla="*/ 64 h 89"/>
                <a:gd name="T62" fmla="*/ 80 w 88"/>
                <a:gd name="T63" fmla="*/ 67 h 89"/>
                <a:gd name="T64" fmla="*/ 50 w 88"/>
                <a:gd name="T65" fmla="*/ 78 h 89"/>
                <a:gd name="T66" fmla="*/ 0 w 88"/>
                <a:gd name="T67" fmla="*/ 38 h 89"/>
                <a:gd name="T68" fmla="*/ 1 w 88"/>
                <a:gd name="T69" fmla="*/ 56 h 89"/>
                <a:gd name="T70" fmla="*/ 9 w 88"/>
                <a:gd name="T71" fmla="*/ 72 h 89"/>
                <a:gd name="T72" fmla="*/ 28 w 88"/>
                <a:gd name="T73" fmla="*/ 86 h 89"/>
                <a:gd name="T74" fmla="*/ 45 w 88"/>
                <a:gd name="T75" fmla="*/ 71 h 89"/>
                <a:gd name="T76" fmla="*/ 43 w 88"/>
                <a:gd name="T77" fmla="*/ 63 h 89"/>
                <a:gd name="T78" fmla="*/ 45 w 88"/>
                <a:gd name="T79" fmla="*/ 57 h 89"/>
                <a:gd name="T80" fmla="*/ 40 w 88"/>
                <a:gd name="T81" fmla="*/ 55 h 89"/>
                <a:gd name="T82" fmla="*/ 34 w 88"/>
                <a:gd name="T83" fmla="*/ 51 h 89"/>
                <a:gd name="T84" fmla="*/ 25 w 88"/>
                <a:gd name="T85" fmla="*/ 47 h 89"/>
                <a:gd name="T86" fmla="*/ 21 w 88"/>
                <a:gd name="T87" fmla="*/ 40 h 89"/>
                <a:gd name="T88" fmla="*/ 19 w 88"/>
                <a:gd name="T89" fmla="*/ 39 h 89"/>
                <a:gd name="T90" fmla="*/ 19 w 88"/>
                <a:gd name="T91" fmla="*/ 40 h 89"/>
                <a:gd name="T92" fmla="*/ 16 w 88"/>
                <a:gd name="T93" fmla="*/ 33 h 89"/>
                <a:gd name="T94" fmla="*/ 16 w 88"/>
                <a:gd name="T95" fmla="*/ 26 h 89"/>
                <a:gd name="T96" fmla="*/ 19 w 88"/>
                <a:gd name="T97" fmla="*/ 18 h 89"/>
                <a:gd name="T98" fmla="*/ 18 w 88"/>
                <a:gd name="T99" fmla="*/ 13 h 89"/>
                <a:gd name="T100" fmla="*/ 39 w 88"/>
                <a:gd name="T101" fmla="*/ 3 h 89"/>
                <a:gd name="T102" fmla="*/ 47 w 88"/>
                <a:gd name="T103" fmla="*/ 0 h 89"/>
                <a:gd name="T104" fmla="*/ 27 w 88"/>
                <a:gd name="T105" fmla="*/ 3 h 89"/>
                <a:gd name="T106" fmla="*/ 13 w 88"/>
                <a:gd name="T107" fmla="*/ 13 h 89"/>
                <a:gd name="T108" fmla="*/ 3 w 88"/>
                <a:gd name="T109" fmla="*/ 28 h 89"/>
                <a:gd name="T110" fmla="*/ 47 w 88"/>
                <a:gd name="T111" fmla="*/ 56 h 89"/>
                <a:gd name="T112" fmla="*/ 40 w 88"/>
                <a:gd name="T113" fmla="*/ 49 h 89"/>
                <a:gd name="T114" fmla="*/ 39 w 88"/>
                <a:gd name="T115" fmla="*/ 45 h 89"/>
                <a:gd name="T116" fmla="*/ 31 w 88"/>
                <a:gd name="T117" fmla="*/ 46 h 89"/>
                <a:gd name="T118" fmla="*/ 35 w 88"/>
                <a:gd name="T119" fmla="*/ 37 h 89"/>
                <a:gd name="T120" fmla="*/ 43 w 88"/>
                <a:gd name="T121" fmla="*/ 37 h 89"/>
                <a:gd name="T122" fmla="*/ 46 w 88"/>
                <a:gd name="T12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89">
                  <a:moveTo>
                    <a:pt x="47" y="89"/>
                  </a:moveTo>
                  <a:cubicBezTo>
                    <a:pt x="49" y="89"/>
                    <a:pt x="52" y="88"/>
                    <a:pt x="54" y="88"/>
                  </a:cubicBezTo>
                  <a:cubicBezTo>
                    <a:pt x="55" y="87"/>
                    <a:pt x="57" y="87"/>
                    <a:pt x="58" y="86"/>
                  </a:cubicBezTo>
                  <a:cubicBezTo>
                    <a:pt x="59" y="86"/>
                    <a:pt x="59" y="86"/>
                    <a:pt x="60" y="86"/>
                  </a:cubicBezTo>
                  <a:cubicBezTo>
                    <a:pt x="61" y="85"/>
                    <a:pt x="63" y="85"/>
                    <a:pt x="64" y="84"/>
                  </a:cubicBezTo>
                  <a:cubicBezTo>
                    <a:pt x="65" y="84"/>
                    <a:pt x="65" y="83"/>
                    <a:pt x="66" y="83"/>
                  </a:cubicBezTo>
                  <a:cubicBezTo>
                    <a:pt x="69" y="81"/>
                    <a:pt x="71" y="79"/>
                    <a:pt x="74" y="77"/>
                  </a:cubicBezTo>
                  <a:cubicBezTo>
                    <a:pt x="74" y="77"/>
                    <a:pt x="75" y="76"/>
                    <a:pt x="75" y="76"/>
                  </a:cubicBezTo>
                  <a:cubicBezTo>
                    <a:pt x="76" y="75"/>
                    <a:pt x="76" y="75"/>
                    <a:pt x="77" y="74"/>
                  </a:cubicBezTo>
                  <a:cubicBezTo>
                    <a:pt x="77" y="73"/>
                    <a:pt x="78" y="73"/>
                    <a:pt x="79" y="72"/>
                  </a:cubicBezTo>
                  <a:cubicBezTo>
                    <a:pt x="80" y="71"/>
                    <a:pt x="81" y="69"/>
                    <a:pt x="82" y="68"/>
                  </a:cubicBezTo>
                  <a:cubicBezTo>
                    <a:pt x="82" y="67"/>
                    <a:pt x="82" y="67"/>
                    <a:pt x="82" y="67"/>
                  </a:cubicBezTo>
                  <a:cubicBezTo>
                    <a:pt x="83" y="66"/>
                    <a:pt x="83" y="65"/>
                    <a:pt x="83" y="65"/>
                  </a:cubicBezTo>
                  <a:cubicBezTo>
                    <a:pt x="84" y="64"/>
                    <a:pt x="84" y="64"/>
                    <a:pt x="84" y="64"/>
                  </a:cubicBezTo>
                  <a:cubicBezTo>
                    <a:pt x="84" y="63"/>
                    <a:pt x="84" y="62"/>
                    <a:pt x="85" y="62"/>
                  </a:cubicBezTo>
                  <a:cubicBezTo>
                    <a:pt x="85" y="61"/>
                    <a:pt x="85" y="60"/>
                    <a:pt x="86" y="60"/>
                  </a:cubicBezTo>
                  <a:cubicBezTo>
                    <a:pt x="86" y="58"/>
                    <a:pt x="86" y="57"/>
                    <a:pt x="87" y="56"/>
                  </a:cubicBezTo>
                  <a:cubicBezTo>
                    <a:pt x="87" y="55"/>
                    <a:pt x="87" y="54"/>
                    <a:pt x="87" y="53"/>
                  </a:cubicBezTo>
                  <a:cubicBezTo>
                    <a:pt x="87" y="53"/>
                    <a:pt x="88" y="52"/>
                    <a:pt x="88" y="51"/>
                  </a:cubicBezTo>
                  <a:cubicBezTo>
                    <a:pt x="88" y="50"/>
                    <a:pt x="88" y="50"/>
                    <a:pt x="88" y="49"/>
                  </a:cubicBezTo>
                  <a:cubicBezTo>
                    <a:pt x="88" y="47"/>
                    <a:pt x="88" y="46"/>
                    <a:pt x="88" y="44"/>
                  </a:cubicBezTo>
                  <a:cubicBezTo>
                    <a:pt x="88" y="43"/>
                    <a:pt x="88" y="41"/>
                    <a:pt x="88" y="40"/>
                  </a:cubicBezTo>
                  <a:cubicBezTo>
                    <a:pt x="88" y="39"/>
                    <a:pt x="88" y="38"/>
                    <a:pt x="88" y="38"/>
                  </a:cubicBezTo>
                  <a:cubicBezTo>
                    <a:pt x="88" y="37"/>
                    <a:pt x="87" y="36"/>
                    <a:pt x="87" y="36"/>
                  </a:cubicBezTo>
                  <a:cubicBezTo>
                    <a:pt x="87" y="35"/>
                    <a:pt x="87" y="34"/>
                    <a:pt x="87" y="33"/>
                  </a:cubicBezTo>
                  <a:cubicBezTo>
                    <a:pt x="86" y="32"/>
                    <a:pt x="86" y="31"/>
                    <a:pt x="86" y="29"/>
                  </a:cubicBezTo>
                  <a:cubicBezTo>
                    <a:pt x="85" y="29"/>
                    <a:pt x="85" y="29"/>
                    <a:pt x="85" y="28"/>
                  </a:cubicBezTo>
                  <a:cubicBezTo>
                    <a:pt x="85" y="27"/>
                    <a:pt x="84" y="26"/>
                    <a:pt x="84" y="25"/>
                  </a:cubicBezTo>
                  <a:cubicBezTo>
                    <a:pt x="84" y="25"/>
                    <a:pt x="84" y="25"/>
                    <a:pt x="83" y="24"/>
                  </a:cubicBezTo>
                  <a:cubicBezTo>
                    <a:pt x="83" y="24"/>
                    <a:pt x="83" y="23"/>
                    <a:pt x="82" y="22"/>
                  </a:cubicBezTo>
                  <a:cubicBezTo>
                    <a:pt x="81" y="21"/>
                    <a:pt x="80" y="19"/>
                    <a:pt x="79" y="17"/>
                  </a:cubicBezTo>
                  <a:cubicBezTo>
                    <a:pt x="78" y="16"/>
                    <a:pt x="77" y="15"/>
                    <a:pt x="77" y="15"/>
                  </a:cubicBezTo>
                  <a:cubicBezTo>
                    <a:pt x="76" y="14"/>
                    <a:pt x="76" y="14"/>
                    <a:pt x="75" y="13"/>
                  </a:cubicBezTo>
                  <a:cubicBezTo>
                    <a:pt x="75" y="13"/>
                    <a:pt x="74" y="12"/>
                    <a:pt x="74" y="12"/>
                  </a:cubicBezTo>
                  <a:cubicBezTo>
                    <a:pt x="73" y="11"/>
                    <a:pt x="72" y="10"/>
                    <a:pt x="71" y="9"/>
                  </a:cubicBezTo>
                  <a:cubicBezTo>
                    <a:pt x="69" y="8"/>
                    <a:pt x="68" y="7"/>
                    <a:pt x="66" y="6"/>
                  </a:cubicBezTo>
                  <a:cubicBezTo>
                    <a:pt x="65" y="6"/>
                    <a:pt x="65" y="5"/>
                    <a:pt x="64" y="5"/>
                  </a:cubicBezTo>
                  <a:cubicBezTo>
                    <a:pt x="64" y="5"/>
                    <a:pt x="64" y="5"/>
                    <a:pt x="63" y="5"/>
                  </a:cubicBezTo>
                  <a:cubicBezTo>
                    <a:pt x="63" y="4"/>
                    <a:pt x="63" y="4"/>
                    <a:pt x="62" y="4"/>
                  </a:cubicBezTo>
                  <a:cubicBezTo>
                    <a:pt x="62" y="4"/>
                    <a:pt x="62" y="4"/>
                    <a:pt x="62" y="4"/>
                  </a:cubicBezTo>
                  <a:cubicBezTo>
                    <a:pt x="61" y="4"/>
                    <a:pt x="61" y="3"/>
                    <a:pt x="60" y="3"/>
                  </a:cubicBezTo>
                  <a:cubicBezTo>
                    <a:pt x="60" y="3"/>
                    <a:pt x="60" y="3"/>
                    <a:pt x="60" y="3"/>
                  </a:cubicBezTo>
                  <a:cubicBezTo>
                    <a:pt x="60" y="3"/>
                    <a:pt x="59" y="3"/>
                    <a:pt x="58" y="3"/>
                  </a:cubicBezTo>
                  <a:cubicBezTo>
                    <a:pt x="58" y="3"/>
                    <a:pt x="58" y="2"/>
                    <a:pt x="58" y="2"/>
                  </a:cubicBezTo>
                  <a:cubicBezTo>
                    <a:pt x="57" y="2"/>
                    <a:pt x="55" y="2"/>
                    <a:pt x="54" y="1"/>
                  </a:cubicBezTo>
                  <a:cubicBezTo>
                    <a:pt x="54" y="1"/>
                    <a:pt x="53" y="1"/>
                    <a:pt x="53" y="1"/>
                  </a:cubicBezTo>
                  <a:cubicBezTo>
                    <a:pt x="53" y="1"/>
                    <a:pt x="52" y="1"/>
                    <a:pt x="52" y="1"/>
                  </a:cubicBezTo>
                  <a:cubicBezTo>
                    <a:pt x="50" y="1"/>
                    <a:pt x="49" y="0"/>
                    <a:pt x="47" y="0"/>
                  </a:cubicBezTo>
                  <a:cubicBezTo>
                    <a:pt x="47" y="3"/>
                    <a:pt x="47" y="3"/>
                    <a:pt x="47" y="3"/>
                  </a:cubicBezTo>
                  <a:cubicBezTo>
                    <a:pt x="49" y="3"/>
                    <a:pt x="51" y="3"/>
                    <a:pt x="52" y="3"/>
                  </a:cubicBezTo>
                  <a:cubicBezTo>
                    <a:pt x="52" y="4"/>
                    <a:pt x="52" y="3"/>
                    <a:pt x="51" y="4"/>
                  </a:cubicBezTo>
                  <a:cubicBezTo>
                    <a:pt x="51" y="4"/>
                    <a:pt x="51" y="4"/>
                    <a:pt x="51" y="4"/>
                  </a:cubicBezTo>
                  <a:cubicBezTo>
                    <a:pt x="50" y="4"/>
                    <a:pt x="49" y="4"/>
                    <a:pt x="48" y="4"/>
                  </a:cubicBezTo>
                  <a:cubicBezTo>
                    <a:pt x="48" y="4"/>
                    <a:pt x="49" y="4"/>
                    <a:pt x="49" y="5"/>
                  </a:cubicBezTo>
                  <a:cubicBezTo>
                    <a:pt x="50" y="5"/>
                    <a:pt x="50" y="5"/>
                    <a:pt x="51" y="5"/>
                  </a:cubicBezTo>
                  <a:cubicBezTo>
                    <a:pt x="52" y="5"/>
                    <a:pt x="52" y="5"/>
                    <a:pt x="53" y="5"/>
                  </a:cubicBezTo>
                  <a:cubicBezTo>
                    <a:pt x="53" y="4"/>
                    <a:pt x="53" y="4"/>
                    <a:pt x="53" y="4"/>
                  </a:cubicBezTo>
                  <a:cubicBezTo>
                    <a:pt x="53" y="4"/>
                    <a:pt x="53" y="4"/>
                    <a:pt x="54" y="4"/>
                  </a:cubicBezTo>
                  <a:cubicBezTo>
                    <a:pt x="54" y="4"/>
                    <a:pt x="54" y="4"/>
                    <a:pt x="55" y="4"/>
                  </a:cubicBezTo>
                  <a:cubicBezTo>
                    <a:pt x="55" y="4"/>
                    <a:pt x="54" y="4"/>
                    <a:pt x="54" y="5"/>
                  </a:cubicBezTo>
                  <a:cubicBezTo>
                    <a:pt x="55" y="5"/>
                    <a:pt x="55" y="5"/>
                    <a:pt x="56" y="4"/>
                  </a:cubicBezTo>
                  <a:cubicBezTo>
                    <a:pt x="56" y="4"/>
                    <a:pt x="56" y="4"/>
                    <a:pt x="56" y="4"/>
                  </a:cubicBezTo>
                  <a:cubicBezTo>
                    <a:pt x="57" y="4"/>
                    <a:pt x="57" y="5"/>
                    <a:pt x="58" y="5"/>
                  </a:cubicBezTo>
                  <a:cubicBezTo>
                    <a:pt x="59" y="5"/>
                    <a:pt x="60" y="6"/>
                    <a:pt x="61" y="6"/>
                  </a:cubicBezTo>
                  <a:cubicBezTo>
                    <a:pt x="61" y="6"/>
                    <a:pt x="60" y="6"/>
                    <a:pt x="60" y="6"/>
                  </a:cubicBezTo>
                  <a:cubicBezTo>
                    <a:pt x="60" y="6"/>
                    <a:pt x="60" y="6"/>
                    <a:pt x="59" y="6"/>
                  </a:cubicBezTo>
                  <a:cubicBezTo>
                    <a:pt x="59" y="6"/>
                    <a:pt x="60" y="7"/>
                    <a:pt x="60" y="7"/>
                  </a:cubicBezTo>
                  <a:cubicBezTo>
                    <a:pt x="61" y="7"/>
                    <a:pt x="61" y="7"/>
                    <a:pt x="61" y="8"/>
                  </a:cubicBezTo>
                  <a:cubicBezTo>
                    <a:pt x="61" y="9"/>
                    <a:pt x="60" y="8"/>
                    <a:pt x="60" y="8"/>
                  </a:cubicBezTo>
                  <a:cubicBezTo>
                    <a:pt x="59" y="8"/>
                    <a:pt x="58" y="9"/>
                    <a:pt x="57" y="8"/>
                  </a:cubicBezTo>
                  <a:cubicBezTo>
                    <a:pt x="57" y="7"/>
                    <a:pt x="58" y="7"/>
                    <a:pt x="58" y="7"/>
                  </a:cubicBezTo>
                  <a:cubicBezTo>
                    <a:pt x="58" y="7"/>
                    <a:pt x="58" y="7"/>
                    <a:pt x="58" y="7"/>
                  </a:cubicBezTo>
                  <a:cubicBezTo>
                    <a:pt x="58" y="7"/>
                    <a:pt x="57" y="7"/>
                    <a:pt x="57" y="7"/>
                  </a:cubicBezTo>
                  <a:cubicBezTo>
                    <a:pt x="57" y="7"/>
                    <a:pt x="57" y="8"/>
                    <a:pt x="56" y="8"/>
                  </a:cubicBezTo>
                  <a:cubicBezTo>
                    <a:pt x="56" y="8"/>
                    <a:pt x="56" y="8"/>
                    <a:pt x="55" y="8"/>
                  </a:cubicBezTo>
                  <a:cubicBezTo>
                    <a:pt x="55" y="8"/>
                    <a:pt x="54" y="8"/>
                    <a:pt x="54" y="9"/>
                  </a:cubicBezTo>
                  <a:cubicBezTo>
                    <a:pt x="53" y="9"/>
                    <a:pt x="53" y="9"/>
                    <a:pt x="53" y="9"/>
                  </a:cubicBezTo>
                  <a:cubicBezTo>
                    <a:pt x="52" y="9"/>
                    <a:pt x="52" y="9"/>
                    <a:pt x="51" y="10"/>
                  </a:cubicBezTo>
                  <a:cubicBezTo>
                    <a:pt x="50" y="10"/>
                    <a:pt x="50" y="10"/>
                    <a:pt x="49" y="11"/>
                  </a:cubicBezTo>
                  <a:cubicBezTo>
                    <a:pt x="49" y="11"/>
                    <a:pt x="49" y="11"/>
                    <a:pt x="49" y="12"/>
                  </a:cubicBezTo>
                  <a:cubicBezTo>
                    <a:pt x="49" y="12"/>
                    <a:pt x="49" y="12"/>
                    <a:pt x="49" y="12"/>
                  </a:cubicBezTo>
                  <a:cubicBezTo>
                    <a:pt x="49" y="13"/>
                    <a:pt x="49" y="13"/>
                    <a:pt x="49" y="13"/>
                  </a:cubicBezTo>
                  <a:cubicBezTo>
                    <a:pt x="49" y="13"/>
                    <a:pt x="50" y="13"/>
                    <a:pt x="50" y="13"/>
                  </a:cubicBezTo>
                  <a:cubicBezTo>
                    <a:pt x="51" y="13"/>
                    <a:pt x="51" y="14"/>
                    <a:pt x="52" y="14"/>
                  </a:cubicBezTo>
                  <a:cubicBezTo>
                    <a:pt x="52" y="14"/>
                    <a:pt x="53" y="15"/>
                    <a:pt x="53" y="15"/>
                  </a:cubicBezTo>
                  <a:cubicBezTo>
                    <a:pt x="54" y="15"/>
                    <a:pt x="55" y="15"/>
                    <a:pt x="55" y="15"/>
                  </a:cubicBezTo>
                  <a:cubicBezTo>
                    <a:pt x="55" y="16"/>
                    <a:pt x="54" y="16"/>
                    <a:pt x="54" y="16"/>
                  </a:cubicBezTo>
                  <a:cubicBezTo>
                    <a:pt x="55" y="17"/>
                    <a:pt x="54" y="17"/>
                    <a:pt x="54" y="17"/>
                  </a:cubicBezTo>
                  <a:cubicBezTo>
                    <a:pt x="54" y="18"/>
                    <a:pt x="54" y="18"/>
                    <a:pt x="55" y="18"/>
                  </a:cubicBezTo>
                  <a:cubicBezTo>
                    <a:pt x="55" y="18"/>
                    <a:pt x="56" y="18"/>
                    <a:pt x="56" y="17"/>
                  </a:cubicBezTo>
                  <a:cubicBezTo>
                    <a:pt x="56" y="17"/>
                    <a:pt x="56" y="16"/>
                    <a:pt x="57" y="15"/>
                  </a:cubicBezTo>
                  <a:cubicBezTo>
                    <a:pt x="59" y="15"/>
                    <a:pt x="61" y="14"/>
                    <a:pt x="61" y="12"/>
                  </a:cubicBezTo>
                  <a:cubicBezTo>
                    <a:pt x="61" y="12"/>
                    <a:pt x="61" y="12"/>
                    <a:pt x="61" y="11"/>
                  </a:cubicBezTo>
                  <a:cubicBezTo>
                    <a:pt x="61" y="11"/>
                    <a:pt x="61" y="11"/>
                    <a:pt x="61" y="10"/>
                  </a:cubicBezTo>
                  <a:cubicBezTo>
                    <a:pt x="61" y="10"/>
                    <a:pt x="62" y="10"/>
                    <a:pt x="62" y="10"/>
                  </a:cubicBezTo>
                  <a:cubicBezTo>
                    <a:pt x="62" y="9"/>
                    <a:pt x="62" y="9"/>
                    <a:pt x="62" y="9"/>
                  </a:cubicBezTo>
                  <a:cubicBezTo>
                    <a:pt x="62" y="9"/>
                    <a:pt x="62" y="9"/>
                    <a:pt x="62" y="9"/>
                  </a:cubicBezTo>
                  <a:cubicBezTo>
                    <a:pt x="63" y="9"/>
                    <a:pt x="63" y="9"/>
                    <a:pt x="63" y="9"/>
                  </a:cubicBezTo>
                  <a:cubicBezTo>
                    <a:pt x="63" y="9"/>
                    <a:pt x="64" y="9"/>
                    <a:pt x="64" y="9"/>
                  </a:cubicBezTo>
                  <a:cubicBezTo>
                    <a:pt x="65" y="9"/>
                    <a:pt x="65" y="9"/>
                    <a:pt x="65" y="9"/>
                  </a:cubicBezTo>
                  <a:cubicBezTo>
                    <a:pt x="66" y="9"/>
                    <a:pt x="66" y="10"/>
                    <a:pt x="66" y="10"/>
                  </a:cubicBezTo>
                  <a:cubicBezTo>
                    <a:pt x="66" y="10"/>
                    <a:pt x="67" y="10"/>
                    <a:pt x="67" y="10"/>
                  </a:cubicBezTo>
                  <a:cubicBezTo>
                    <a:pt x="67" y="11"/>
                    <a:pt x="66" y="11"/>
                    <a:pt x="66" y="11"/>
                  </a:cubicBezTo>
                  <a:cubicBezTo>
                    <a:pt x="66" y="11"/>
                    <a:pt x="66" y="11"/>
                    <a:pt x="66" y="11"/>
                  </a:cubicBezTo>
                  <a:cubicBezTo>
                    <a:pt x="66" y="12"/>
                    <a:pt x="67" y="12"/>
                    <a:pt x="67" y="12"/>
                  </a:cubicBezTo>
                  <a:cubicBezTo>
                    <a:pt x="68" y="12"/>
                    <a:pt x="68" y="12"/>
                    <a:pt x="68" y="12"/>
                  </a:cubicBezTo>
                  <a:cubicBezTo>
                    <a:pt x="69" y="12"/>
                    <a:pt x="69" y="11"/>
                    <a:pt x="69" y="11"/>
                  </a:cubicBezTo>
                  <a:cubicBezTo>
                    <a:pt x="70" y="11"/>
                    <a:pt x="70" y="12"/>
                    <a:pt x="71" y="12"/>
                  </a:cubicBezTo>
                  <a:cubicBezTo>
                    <a:pt x="71" y="12"/>
                    <a:pt x="71" y="13"/>
                    <a:pt x="71" y="13"/>
                  </a:cubicBezTo>
                  <a:cubicBezTo>
                    <a:pt x="71" y="13"/>
                    <a:pt x="71" y="14"/>
                    <a:pt x="71" y="14"/>
                  </a:cubicBezTo>
                  <a:cubicBezTo>
                    <a:pt x="71" y="15"/>
                    <a:pt x="72" y="15"/>
                    <a:pt x="72" y="15"/>
                  </a:cubicBezTo>
                  <a:cubicBezTo>
                    <a:pt x="73" y="15"/>
                    <a:pt x="73" y="16"/>
                    <a:pt x="73" y="16"/>
                  </a:cubicBezTo>
                  <a:cubicBezTo>
                    <a:pt x="73" y="16"/>
                    <a:pt x="73" y="16"/>
                    <a:pt x="73" y="17"/>
                  </a:cubicBezTo>
                  <a:cubicBezTo>
                    <a:pt x="73" y="17"/>
                    <a:pt x="73" y="17"/>
                    <a:pt x="73" y="18"/>
                  </a:cubicBezTo>
                  <a:cubicBezTo>
                    <a:pt x="72" y="19"/>
                    <a:pt x="72" y="19"/>
                    <a:pt x="72" y="19"/>
                  </a:cubicBezTo>
                  <a:cubicBezTo>
                    <a:pt x="72" y="20"/>
                    <a:pt x="73" y="19"/>
                    <a:pt x="73" y="20"/>
                  </a:cubicBezTo>
                  <a:cubicBezTo>
                    <a:pt x="74" y="20"/>
                    <a:pt x="73" y="20"/>
                    <a:pt x="73" y="21"/>
                  </a:cubicBezTo>
                  <a:cubicBezTo>
                    <a:pt x="74" y="21"/>
                    <a:pt x="74" y="22"/>
                    <a:pt x="73" y="22"/>
                  </a:cubicBezTo>
                  <a:cubicBezTo>
                    <a:pt x="73" y="22"/>
                    <a:pt x="73" y="22"/>
                    <a:pt x="72" y="22"/>
                  </a:cubicBezTo>
                  <a:cubicBezTo>
                    <a:pt x="72" y="22"/>
                    <a:pt x="72" y="22"/>
                    <a:pt x="71" y="21"/>
                  </a:cubicBezTo>
                  <a:cubicBezTo>
                    <a:pt x="71" y="21"/>
                    <a:pt x="71" y="21"/>
                    <a:pt x="71" y="21"/>
                  </a:cubicBezTo>
                  <a:cubicBezTo>
                    <a:pt x="70" y="21"/>
                    <a:pt x="69" y="21"/>
                    <a:pt x="69" y="21"/>
                  </a:cubicBezTo>
                  <a:cubicBezTo>
                    <a:pt x="70" y="20"/>
                    <a:pt x="70" y="20"/>
                    <a:pt x="71" y="19"/>
                  </a:cubicBezTo>
                  <a:cubicBezTo>
                    <a:pt x="71" y="19"/>
                    <a:pt x="72" y="19"/>
                    <a:pt x="72" y="18"/>
                  </a:cubicBezTo>
                  <a:cubicBezTo>
                    <a:pt x="71" y="18"/>
                    <a:pt x="71" y="18"/>
                    <a:pt x="70" y="18"/>
                  </a:cubicBezTo>
                  <a:cubicBezTo>
                    <a:pt x="70" y="19"/>
                    <a:pt x="69" y="19"/>
                    <a:pt x="69" y="19"/>
                  </a:cubicBezTo>
                  <a:cubicBezTo>
                    <a:pt x="68" y="19"/>
                    <a:pt x="67" y="19"/>
                    <a:pt x="67" y="19"/>
                  </a:cubicBezTo>
                  <a:cubicBezTo>
                    <a:pt x="66" y="20"/>
                    <a:pt x="67" y="19"/>
                    <a:pt x="67" y="20"/>
                  </a:cubicBezTo>
                  <a:cubicBezTo>
                    <a:pt x="67" y="20"/>
                    <a:pt x="67" y="20"/>
                    <a:pt x="66" y="20"/>
                  </a:cubicBezTo>
                  <a:cubicBezTo>
                    <a:pt x="66" y="20"/>
                    <a:pt x="66" y="19"/>
                    <a:pt x="66" y="19"/>
                  </a:cubicBezTo>
                  <a:cubicBezTo>
                    <a:pt x="66" y="19"/>
                    <a:pt x="65" y="19"/>
                    <a:pt x="64" y="19"/>
                  </a:cubicBezTo>
                  <a:cubicBezTo>
                    <a:pt x="64" y="19"/>
                    <a:pt x="64" y="19"/>
                    <a:pt x="63" y="20"/>
                  </a:cubicBezTo>
                  <a:cubicBezTo>
                    <a:pt x="64" y="20"/>
                    <a:pt x="65" y="20"/>
                    <a:pt x="65" y="20"/>
                  </a:cubicBezTo>
                  <a:cubicBezTo>
                    <a:pt x="65" y="21"/>
                    <a:pt x="64" y="21"/>
                    <a:pt x="64" y="22"/>
                  </a:cubicBezTo>
                  <a:cubicBezTo>
                    <a:pt x="64" y="22"/>
                    <a:pt x="65" y="23"/>
                    <a:pt x="65" y="23"/>
                  </a:cubicBezTo>
                  <a:cubicBezTo>
                    <a:pt x="65" y="23"/>
                    <a:pt x="65" y="23"/>
                    <a:pt x="66" y="23"/>
                  </a:cubicBezTo>
                  <a:cubicBezTo>
                    <a:pt x="66" y="23"/>
                    <a:pt x="66" y="23"/>
                    <a:pt x="66" y="23"/>
                  </a:cubicBezTo>
                  <a:cubicBezTo>
                    <a:pt x="67" y="23"/>
                    <a:pt x="67" y="22"/>
                    <a:pt x="67" y="22"/>
                  </a:cubicBezTo>
                  <a:cubicBezTo>
                    <a:pt x="68" y="23"/>
                    <a:pt x="67" y="23"/>
                    <a:pt x="66" y="23"/>
                  </a:cubicBezTo>
                  <a:cubicBezTo>
                    <a:pt x="65" y="24"/>
                    <a:pt x="64" y="24"/>
                    <a:pt x="64" y="24"/>
                  </a:cubicBezTo>
                  <a:cubicBezTo>
                    <a:pt x="64" y="24"/>
                    <a:pt x="62" y="25"/>
                    <a:pt x="62" y="25"/>
                  </a:cubicBezTo>
                  <a:cubicBezTo>
                    <a:pt x="62" y="24"/>
                    <a:pt x="63" y="24"/>
                    <a:pt x="63" y="24"/>
                  </a:cubicBezTo>
                  <a:cubicBezTo>
                    <a:pt x="62" y="23"/>
                    <a:pt x="61" y="24"/>
                    <a:pt x="61" y="24"/>
                  </a:cubicBezTo>
                  <a:cubicBezTo>
                    <a:pt x="60" y="24"/>
                    <a:pt x="58" y="25"/>
                    <a:pt x="58" y="26"/>
                  </a:cubicBezTo>
                  <a:cubicBezTo>
                    <a:pt x="58" y="26"/>
                    <a:pt x="58" y="26"/>
                    <a:pt x="58" y="27"/>
                  </a:cubicBezTo>
                  <a:cubicBezTo>
                    <a:pt x="58" y="27"/>
                    <a:pt x="57" y="27"/>
                    <a:pt x="57" y="27"/>
                  </a:cubicBezTo>
                  <a:cubicBezTo>
                    <a:pt x="56" y="27"/>
                    <a:pt x="56" y="27"/>
                    <a:pt x="56" y="27"/>
                  </a:cubicBezTo>
                  <a:cubicBezTo>
                    <a:pt x="56" y="27"/>
                    <a:pt x="55" y="27"/>
                    <a:pt x="55" y="27"/>
                  </a:cubicBezTo>
                  <a:cubicBezTo>
                    <a:pt x="55" y="28"/>
                    <a:pt x="55" y="28"/>
                    <a:pt x="54" y="28"/>
                  </a:cubicBezTo>
                  <a:cubicBezTo>
                    <a:pt x="54" y="29"/>
                    <a:pt x="54" y="29"/>
                    <a:pt x="53" y="29"/>
                  </a:cubicBezTo>
                  <a:cubicBezTo>
                    <a:pt x="53" y="29"/>
                    <a:pt x="53" y="30"/>
                    <a:pt x="53" y="30"/>
                  </a:cubicBezTo>
                  <a:cubicBezTo>
                    <a:pt x="52" y="30"/>
                    <a:pt x="52" y="30"/>
                    <a:pt x="52" y="30"/>
                  </a:cubicBezTo>
                  <a:cubicBezTo>
                    <a:pt x="52" y="30"/>
                    <a:pt x="52" y="31"/>
                    <a:pt x="52" y="32"/>
                  </a:cubicBezTo>
                  <a:cubicBezTo>
                    <a:pt x="51" y="32"/>
                    <a:pt x="51" y="33"/>
                    <a:pt x="50" y="33"/>
                  </a:cubicBezTo>
                  <a:cubicBezTo>
                    <a:pt x="50" y="33"/>
                    <a:pt x="49" y="33"/>
                    <a:pt x="49" y="33"/>
                  </a:cubicBezTo>
                  <a:cubicBezTo>
                    <a:pt x="48" y="34"/>
                    <a:pt x="48" y="34"/>
                    <a:pt x="48" y="34"/>
                  </a:cubicBezTo>
                  <a:cubicBezTo>
                    <a:pt x="47" y="34"/>
                    <a:pt x="47" y="35"/>
                    <a:pt x="47" y="35"/>
                  </a:cubicBezTo>
                  <a:cubicBezTo>
                    <a:pt x="47" y="55"/>
                    <a:pt x="47" y="55"/>
                    <a:pt x="47" y="55"/>
                  </a:cubicBezTo>
                  <a:cubicBezTo>
                    <a:pt x="47" y="55"/>
                    <a:pt x="47" y="55"/>
                    <a:pt x="48" y="55"/>
                  </a:cubicBezTo>
                  <a:cubicBezTo>
                    <a:pt x="48" y="54"/>
                    <a:pt x="48" y="54"/>
                    <a:pt x="48" y="54"/>
                  </a:cubicBezTo>
                  <a:cubicBezTo>
                    <a:pt x="49" y="53"/>
                    <a:pt x="49" y="53"/>
                    <a:pt x="50" y="53"/>
                  </a:cubicBezTo>
                  <a:cubicBezTo>
                    <a:pt x="50" y="53"/>
                    <a:pt x="50" y="53"/>
                    <a:pt x="51" y="53"/>
                  </a:cubicBezTo>
                  <a:cubicBezTo>
                    <a:pt x="51" y="53"/>
                    <a:pt x="51" y="52"/>
                    <a:pt x="51" y="52"/>
                  </a:cubicBezTo>
                  <a:cubicBezTo>
                    <a:pt x="52" y="53"/>
                    <a:pt x="51" y="53"/>
                    <a:pt x="51" y="53"/>
                  </a:cubicBezTo>
                  <a:cubicBezTo>
                    <a:pt x="52" y="54"/>
                    <a:pt x="52" y="53"/>
                    <a:pt x="53" y="53"/>
                  </a:cubicBezTo>
                  <a:cubicBezTo>
                    <a:pt x="53" y="53"/>
                    <a:pt x="53" y="53"/>
                    <a:pt x="54" y="53"/>
                  </a:cubicBezTo>
                  <a:cubicBezTo>
                    <a:pt x="54" y="53"/>
                    <a:pt x="54" y="54"/>
                    <a:pt x="55" y="54"/>
                  </a:cubicBezTo>
                  <a:cubicBezTo>
                    <a:pt x="55" y="54"/>
                    <a:pt x="55" y="54"/>
                    <a:pt x="56" y="54"/>
                  </a:cubicBezTo>
                  <a:cubicBezTo>
                    <a:pt x="56" y="54"/>
                    <a:pt x="56" y="54"/>
                    <a:pt x="57" y="54"/>
                  </a:cubicBezTo>
                  <a:cubicBezTo>
                    <a:pt x="57" y="54"/>
                    <a:pt x="58" y="54"/>
                    <a:pt x="58" y="54"/>
                  </a:cubicBezTo>
                  <a:cubicBezTo>
                    <a:pt x="59" y="54"/>
                    <a:pt x="59" y="54"/>
                    <a:pt x="59" y="54"/>
                  </a:cubicBezTo>
                  <a:cubicBezTo>
                    <a:pt x="60" y="54"/>
                    <a:pt x="60" y="54"/>
                    <a:pt x="60" y="54"/>
                  </a:cubicBezTo>
                  <a:cubicBezTo>
                    <a:pt x="60" y="55"/>
                    <a:pt x="60" y="55"/>
                    <a:pt x="60" y="55"/>
                  </a:cubicBezTo>
                  <a:cubicBezTo>
                    <a:pt x="61" y="55"/>
                    <a:pt x="61" y="55"/>
                    <a:pt x="61" y="56"/>
                  </a:cubicBezTo>
                  <a:cubicBezTo>
                    <a:pt x="61" y="56"/>
                    <a:pt x="61" y="56"/>
                    <a:pt x="62" y="56"/>
                  </a:cubicBezTo>
                  <a:cubicBezTo>
                    <a:pt x="62" y="56"/>
                    <a:pt x="62" y="57"/>
                    <a:pt x="63" y="57"/>
                  </a:cubicBezTo>
                  <a:cubicBezTo>
                    <a:pt x="63" y="58"/>
                    <a:pt x="64" y="58"/>
                    <a:pt x="64" y="58"/>
                  </a:cubicBezTo>
                  <a:cubicBezTo>
                    <a:pt x="65" y="58"/>
                    <a:pt x="65" y="58"/>
                    <a:pt x="66" y="58"/>
                  </a:cubicBezTo>
                  <a:cubicBezTo>
                    <a:pt x="67" y="58"/>
                    <a:pt x="67" y="59"/>
                    <a:pt x="68" y="59"/>
                  </a:cubicBezTo>
                  <a:cubicBezTo>
                    <a:pt x="68" y="59"/>
                    <a:pt x="69" y="60"/>
                    <a:pt x="69" y="60"/>
                  </a:cubicBezTo>
                  <a:cubicBezTo>
                    <a:pt x="69" y="60"/>
                    <a:pt x="69" y="61"/>
                    <a:pt x="69" y="61"/>
                  </a:cubicBezTo>
                  <a:cubicBezTo>
                    <a:pt x="69" y="61"/>
                    <a:pt x="70" y="62"/>
                    <a:pt x="70" y="63"/>
                  </a:cubicBezTo>
                  <a:cubicBezTo>
                    <a:pt x="70" y="63"/>
                    <a:pt x="70" y="63"/>
                    <a:pt x="71" y="63"/>
                  </a:cubicBezTo>
                  <a:cubicBezTo>
                    <a:pt x="71" y="63"/>
                    <a:pt x="71" y="64"/>
                    <a:pt x="71" y="64"/>
                  </a:cubicBezTo>
                  <a:cubicBezTo>
                    <a:pt x="72" y="64"/>
                    <a:pt x="72" y="64"/>
                    <a:pt x="72" y="64"/>
                  </a:cubicBezTo>
                  <a:cubicBezTo>
                    <a:pt x="72" y="64"/>
                    <a:pt x="73" y="64"/>
                    <a:pt x="73" y="64"/>
                  </a:cubicBezTo>
                  <a:cubicBezTo>
                    <a:pt x="74" y="64"/>
                    <a:pt x="74" y="64"/>
                    <a:pt x="74" y="65"/>
                  </a:cubicBezTo>
                  <a:cubicBezTo>
                    <a:pt x="74" y="65"/>
                    <a:pt x="74" y="65"/>
                    <a:pt x="75" y="65"/>
                  </a:cubicBezTo>
                  <a:cubicBezTo>
                    <a:pt x="75" y="66"/>
                    <a:pt x="75" y="65"/>
                    <a:pt x="76" y="65"/>
                  </a:cubicBezTo>
                  <a:cubicBezTo>
                    <a:pt x="76" y="65"/>
                    <a:pt x="77" y="66"/>
                    <a:pt x="77" y="66"/>
                  </a:cubicBezTo>
                  <a:cubicBezTo>
                    <a:pt x="78" y="66"/>
                    <a:pt x="78" y="66"/>
                    <a:pt x="78" y="66"/>
                  </a:cubicBezTo>
                  <a:cubicBezTo>
                    <a:pt x="79" y="66"/>
                    <a:pt x="79" y="66"/>
                    <a:pt x="80" y="67"/>
                  </a:cubicBezTo>
                  <a:cubicBezTo>
                    <a:pt x="74" y="76"/>
                    <a:pt x="65" y="83"/>
                    <a:pt x="54" y="85"/>
                  </a:cubicBezTo>
                  <a:cubicBezTo>
                    <a:pt x="54" y="85"/>
                    <a:pt x="54" y="84"/>
                    <a:pt x="54" y="84"/>
                  </a:cubicBezTo>
                  <a:cubicBezTo>
                    <a:pt x="54" y="83"/>
                    <a:pt x="54" y="82"/>
                    <a:pt x="54" y="82"/>
                  </a:cubicBezTo>
                  <a:cubicBezTo>
                    <a:pt x="53" y="81"/>
                    <a:pt x="53" y="80"/>
                    <a:pt x="53" y="80"/>
                  </a:cubicBezTo>
                  <a:cubicBezTo>
                    <a:pt x="53" y="79"/>
                    <a:pt x="52" y="78"/>
                    <a:pt x="51" y="78"/>
                  </a:cubicBezTo>
                  <a:cubicBezTo>
                    <a:pt x="51" y="78"/>
                    <a:pt x="51" y="78"/>
                    <a:pt x="50" y="78"/>
                  </a:cubicBezTo>
                  <a:cubicBezTo>
                    <a:pt x="49" y="77"/>
                    <a:pt x="48" y="77"/>
                    <a:pt x="48" y="76"/>
                  </a:cubicBezTo>
                  <a:cubicBezTo>
                    <a:pt x="47" y="76"/>
                    <a:pt x="47" y="75"/>
                    <a:pt x="47" y="75"/>
                  </a:cubicBezTo>
                  <a:cubicBezTo>
                    <a:pt x="47" y="75"/>
                    <a:pt x="47" y="75"/>
                    <a:pt x="47" y="74"/>
                  </a:cubicBezTo>
                  <a:lnTo>
                    <a:pt x="47" y="89"/>
                  </a:lnTo>
                  <a:close/>
                  <a:moveTo>
                    <a:pt x="0" y="36"/>
                  </a:moveTo>
                  <a:cubicBezTo>
                    <a:pt x="0" y="36"/>
                    <a:pt x="0" y="37"/>
                    <a:pt x="0" y="38"/>
                  </a:cubicBezTo>
                  <a:cubicBezTo>
                    <a:pt x="0" y="38"/>
                    <a:pt x="0" y="39"/>
                    <a:pt x="0" y="40"/>
                  </a:cubicBezTo>
                  <a:cubicBezTo>
                    <a:pt x="0" y="41"/>
                    <a:pt x="0" y="43"/>
                    <a:pt x="0" y="44"/>
                  </a:cubicBezTo>
                  <a:cubicBezTo>
                    <a:pt x="0" y="46"/>
                    <a:pt x="0" y="47"/>
                    <a:pt x="0" y="49"/>
                  </a:cubicBezTo>
                  <a:cubicBezTo>
                    <a:pt x="0" y="50"/>
                    <a:pt x="0" y="50"/>
                    <a:pt x="0" y="51"/>
                  </a:cubicBezTo>
                  <a:cubicBezTo>
                    <a:pt x="0" y="52"/>
                    <a:pt x="0" y="53"/>
                    <a:pt x="0" y="53"/>
                  </a:cubicBezTo>
                  <a:cubicBezTo>
                    <a:pt x="1" y="54"/>
                    <a:pt x="1" y="55"/>
                    <a:pt x="1" y="56"/>
                  </a:cubicBezTo>
                  <a:cubicBezTo>
                    <a:pt x="1" y="57"/>
                    <a:pt x="2" y="58"/>
                    <a:pt x="2" y="60"/>
                  </a:cubicBezTo>
                  <a:cubicBezTo>
                    <a:pt x="2" y="60"/>
                    <a:pt x="3" y="61"/>
                    <a:pt x="3" y="62"/>
                  </a:cubicBezTo>
                  <a:cubicBezTo>
                    <a:pt x="3" y="62"/>
                    <a:pt x="4" y="63"/>
                    <a:pt x="4" y="64"/>
                  </a:cubicBezTo>
                  <a:cubicBezTo>
                    <a:pt x="4" y="64"/>
                    <a:pt x="4" y="64"/>
                    <a:pt x="4" y="65"/>
                  </a:cubicBezTo>
                  <a:cubicBezTo>
                    <a:pt x="5" y="65"/>
                    <a:pt x="5" y="66"/>
                    <a:pt x="5" y="67"/>
                  </a:cubicBezTo>
                  <a:cubicBezTo>
                    <a:pt x="6" y="68"/>
                    <a:pt x="8" y="70"/>
                    <a:pt x="9" y="72"/>
                  </a:cubicBezTo>
                  <a:cubicBezTo>
                    <a:pt x="10" y="73"/>
                    <a:pt x="10" y="73"/>
                    <a:pt x="11" y="74"/>
                  </a:cubicBezTo>
                  <a:cubicBezTo>
                    <a:pt x="12" y="75"/>
                    <a:pt x="12" y="75"/>
                    <a:pt x="13" y="76"/>
                  </a:cubicBezTo>
                  <a:cubicBezTo>
                    <a:pt x="13" y="76"/>
                    <a:pt x="14" y="77"/>
                    <a:pt x="14" y="77"/>
                  </a:cubicBezTo>
                  <a:cubicBezTo>
                    <a:pt x="16" y="79"/>
                    <a:pt x="19" y="81"/>
                    <a:pt x="22" y="83"/>
                  </a:cubicBezTo>
                  <a:cubicBezTo>
                    <a:pt x="22" y="83"/>
                    <a:pt x="23" y="84"/>
                    <a:pt x="24" y="84"/>
                  </a:cubicBezTo>
                  <a:cubicBezTo>
                    <a:pt x="25" y="85"/>
                    <a:pt x="26" y="85"/>
                    <a:pt x="28" y="86"/>
                  </a:cubicBezTo>
                  <a:cubicBezTo>
                    <a:pt x="28" y="86"/>
                    <a:pt x="29" y="86"/>
                    <a:pt x="30" y="86"/>
                  </a:cubicBezTo>
                  <a:cubicBezTo>
                    <a:pt x="34" y="88"/>
                    <a:pt x="39" y="89"/>
                    <a:pt x="44" y="89"/>
                  </a:cubicBezTo>
                  <a:cubicBezTo>
                    <a:pt x="45" y="89"/>
                    <a:pt x="46" y="89"/>
                    <a:pt x="47" y="89"/>
                  </a:cubicBezTo>
                  <a:cubicBezTo>
                    <a:pt x="47" y="74"/>
                    <a:pt x="47" y="74"/>
                    <a:pt x="47" y="74"/>
                  </a:cubicBezTo>
                  <a:cubicBezTo>
                    <a:pt x="47" y="74"/>
                    <a:pt x="47" y="74"/>
                    <a:pt x="46" y="74"/>
                  </a:cubicBezTo>
                  <a:cubicBezTo>
                    <a:pt x="46" y="73"/>
                    <a:pt x="45" y="72"/>
                    <a:pt x="45" y="71"/>
                  </a:cubicBezTo>
                  <a:cubicBezTo>
                    <a:pt x="44" y="70"/>
                    <a:pt x="44" y="70"/>
                    <a:pt x="44" y="69"/>
                  </a:cubicBezTo>
                  <a:cubicBezTo>
                    <a:pt x="44" y="69"/>
                    <a:pt x="43" y="69"/>
                    <a:pt x="43" y="69"/>
                  </a:cubicBezTo>
                  <a:cubicBezTo>
                    <a:pt x="43" y="68"/>
                    <a:pt x="43" y="68"/>
                    <a:pt x="43" y="67"/>
                  </a:cubicBezTo>
                  <a:cubicBezTo>
                    <a:pt x="43" y="67"/>
                    <a:pt x="44" y="66"/>
                    <a:pt x="44" y="66"/>
                  </a:cubicBezTo>
                  <a:cubicBezTo>
                    <a:pt x="44" y="66"/>
                    <a:pt x="43" y="65"/>
                    <a:pt x="43" y="65"/>
                  </a:cubicBezTo>
                  <a:cubicBezTo>
                    <a:pt x="43" y="64"/>
                    <a:pt x="43" y="64"/>
                    <a:pt x="43" y="63"/>
                  </a:cubicBezTo>
                  <a:cubicBezTo>
                    <a:pt x="43" y="63"/>
                    <a:pt x="44" y="63"/>
                    <a:pt x="44" y="63"/>
                  </a:cubicBezTo>
                  <a:cubicBezTo>
                    <a:pt x="44" y="62"/>
                    <a:pt x="44" y="62"/>
                    <a:pt x="44" y="62"/>
                  </a:cubicBezTo>
                  <a:cubicBezTo>
                    <a:pt x="45" y="62"/>
                    <a:pt x="45" y="62"/>
                    <a:pt x="45" y="61"/>
                  </a:cubicBezTo>
                  <a:cubicBezTo>
                    <a:pt x="45" y="61"/>
                    <a:pt x="46" y="61"/>
                    <a:pt x="46" y="60"/>
                  </a:cubicBezTo>
                  <a:cubicBezTo>
                    <a:pt x="46" y="60"/>
                    <a:pt x="46" y="58"/>
                    <a:pt x="46" y="58"/>
                  </a:cubicBezTo>
                  <a:cubicBezTo>
                    <a:pt x="46" y="57"/>
                    <a:pt x="46" y="57"/>
                    <a:pt x="45" y="57"/>
                  </a:cubicBezTo>
                  <a:cubicBezTo>
                    <a:pt x="45" y="56"/>
                    <a:pt x="45" y="55"/>
                    <a:pt x="45" y="55"/>
                  </a:cubicBezTo>
                  <a:cubicBezTo>
                    <a:pt x="44" y="55"/>
                    <a:pt x="44" y="56"/>
                    <a:pt x="44" y="56"/>
                  </a:cubicBezTo>
                  <a:cubicBezTo>
                    <a:pt x="44" y="56"/>
                    <a:pt x="44" y="57"/>
                    <a:pt x="43" y="57"/>
                  </a:cubicBezTo>
                  <a:cubicBezTo>
                    <a:pt x="43" y="57"/>
                    <a:pt x="43" y="56"/>
                    <a:pt x="42" y="56"/>
                  </a:cubicBezTo>
                  <a:cubicBezTo>
                    <a:pt x="42" y="56"/>
                    <a:pt x="41" y="56"/>
                    <a:pt x="41" y="56"/>
                  </a:cubicBezTo>
                  <a:cubicBezTo>
                    <a:pt x="41" y="56"/>
                    <a:pt x="41" y="55"/>
                    <a:pt x="40" y="55"/>
                  </a:cubicBezTo>
                  <a:cubicBezTo>
                    <a:pt x="40" y="55"/>
                    <a:pt x="39" y="55"/>
                    <a:pt x="39" y="54"/>
                  </a:cubicBezTo>
                  <a:cubicBezTo>
                    <a:pt x="39" y="54"/>
                    <a:pt x="39" y="54"/>
                    <a:pt x="39" y="53"/>
                  </a:cubicBezTo>
                  <a:cubicBezTo>
                    <a:pt x="38" y="53"/>
                    <a:pt x="38" y="52"/>
                    <a:pt x="37" y="52"/>
                  </a:cubicBezTo>
                  <a:cubicBezTo>
                    <a:pt x="37" y="51"/>
                    <a:pt x="36" y="52"/>
                    <a:pt x="36" y="51"/>
                  </a:cubicBezTo>
                  <a:cubicBezTo>
                    <a:pt x="36" y="51"/>
                    <a:pt x="35" y="51"/>
                    <a:pt x="35" y="51"/>
                  </a:cubicBezTo>
                  <a:cubicBezTo>
                    <a:pt x="35" y="51"/>
                    <a:pt x="35" y="51"/>
                    <a:pt x="34" y="51"/>
                  </a:cubicBezTo>
                  <a:cubicBezTo>
                    <a:pt x="33" y="50"/>
                    <a:pt x="33" y="49"/>
                    <a:pt x="32" y="49"/>
                  </a:cubicBezTo>
                  <a:cubicBezTo>
                    <a:pt x="31" y="49"/>
                    <a:pt x="31" y="49"/>
                    <a:pt x="30" y="49"/>
                  </a:cubicBezTo>
                  <a:cubicBezTo>
                    <a:pt x="30" y="49"/>
                    <a:pt x="29" y="49"/>
                    <a:pt x="29" y="49"/>
                  </a:cubicBezTo>
                  <a:cubicBezTo>
                    <a:pt x="28" y="49"/>
                    <a:pt x="27" y="48"/>
                    <a:pt x="27" y="48"/>
                  </a:cubicBezTo>
                  <a:cubicBezTo>
                    <a:pt x="26" y="48"/>
                    <a:pt x="26" y="48"/>
                    <a:pt x="26" y="47"/>
                  </a:cubicBezTo>
                  <a:cubicBezTo>
                    <a:pt x="26" y="47"/>
                    <a:pt x="25" y="47"/>
                    <a:pt x="25" y="47"/>
                  </a:cubicBezTo>
                  <a:cubicBezTo>
                    <a:pt x="25" y="47"/>
                    <a:pt x="24" y="47"/>
                    <a:pt x="24" y="46"/>
                  </a:cubicBezTo>
                  <a:cubicBezTo>
                    <a:pt x="24" y="46"/>
                    <a:pt x="23" y="46"/>
                    <a:pt x="23" y="46"/>
                  </a:cubicBezTo>
                  <a:cubicBezTo>
                    <a:pt x="23" y="45"/>
                    <a:pt x="24" y="45"/>
                    <a:pt x="24" y="44"/>
                  </a:cubicBezTo>
                  <a:cubicBezTo>
                    <a:pt x="24" y="43"/>
                    <a:pt x="23" y="43"/>
                    <a:pt x="22" y="42"/>
                  </a:cubicBezTo>
                  <a:cubicBezTo>
                    <a:pt x="22" y="41"/>
                    <a:pt x="22" y="41"/>
                    <a:pt x="21" y="40"/>
                  </a:cubicBezTo>
                  <a:cubicBezTo>
                    <a:pt x="21" y="40"/>
                    <a:pt x="21" y="40"/>
                    <a:pt x="21" y="40"/>
                  </a:cubicBezTo>
                  <a:cubicBezTo>
                    <a:pt x="21" y="40"/>
                    <a:pt x="21" y="39"/>
                    <a:pt x="20" y="39"/>
                  </a:cubicBezTo>
                  <a:cubicBezTo>
                    <a:pt x="20" y="38"/>
                    <a:pt x="19" y="38"/>
                    <a:pt x="19" y="37"/>
                  </a:cubicBezTo>
                  <a:cubicBezTo>
                    <a:pt x="19" y="37"/>
                    <a:pt x="20" y="36"/>
                    <a:pt x="19" y="36"/>
                  </a:cubicBezTo>
                  <a:cubicBezTo>
                    <a:pt x="19" y="35"/>
                    <a:pt x="18" y="35"/>
                    <a:pt x="18" y="37"/>
                  </a:cubicBezTo>
                  <a:cubicBezTo>
                    <a:pt x="18" y="37"/>
                    <a:pt x="18" y="37"/>
                    <a:pt x="19" y="38"/>
                  </a:cubicBezTo>
                  <a:cubicBezTo>
                    <a:pt x="19" y="38"/>
                    <a:pt x="19" y="38"/>
                    <a:pt x="19" y="39"/>
                  </a:cubicBezTo>
                  <a:cubicBezTo>
                    <a:pt x="19" y="39"/>
                    <a:pt x="19" y="39"/>
                    <a:pt x="19" y="40"/>
                  </a:cubicBezTo>
                  <a:cubicBezTo>
                    <a:pt x="20" y="40"/>
                    <a:pt x="20" y="41"/>
                    <a:pt x="20" y="42"/>
                  </a:cubicBezTo>
                  <a:cubicBezTo>
                    <a:pt x="20" y="42"/>
                    <a:pt x="21" y="42"/>
                    <a:pt x="20" y="43"/>
                  </a:cubicBezTo>
                  <a:cubicBezTo>
                    <a:pt x="20" y="43"/>
                    <a:pt x="20" y="42"/>
                    <a:pt x="19" y="42"/>
                  </a:cubicBezTo>
                  <a:cubicBezTo>
                    <a:pt x="19" y="42"/>
                    <a:pt x="19" y="42"/>
                    <a:pt x="19" y="41"/>
                  </a:cubicBezTo>
                  <a:cubicBezTo>
                    <a:pt x="18" y="41"/>
                    <a:pt x="19" y="41"/>
                    <a:pt x="19" y="40"/>
                  </a:cubicBezTo>
                  <a:cubicBezTo>
                    <a:pt x="18" y="40"/>
                    <a:pt x="17" y="40"/>
                    <a:pt x="17" y="39"/>
                  </a:cubicBezTo>
                  <a:cubicBezTo>
                    <a:pt x="17" y="39"/>
                    <a:pt x="18" y="38"/>
                    <a:pt x="18" y="38"/>
                  </a:cubicBezTo>
                  <a:cubicBezTo>
                    <a:pt x="18" y="38"/>
                    <a:pt x="17" y="37"/>
                    <a:pt x="17" y="37"/>
                  </a:cubicBezTo>
                  <a:cubicBezTo>
                    <a:pt x="17" y="36"/>
                    <a:pt x="17" y="36"/>
                    <a:pt x="17" y="35"/>
                  </a:cubicBezTo>
                  <a:cubicBezTo>
                    <a:pt x="17" y="35"/>
                    <a:pt x="17" y="34"/>
                    <a:pt x="17" y="34"/>
                  </a:cubicBezTo>
                  <a:cubicBezTo>
                    <a:pt x="17" y="34"/>
                    <a:pt x="16" y="33"/>
                    <a:pt x="16" y="33"/>
                  </a:cubicBezTo>
                  <a:cubicBezTo>
                    <a:pt x="15" y="33"/>
                    <a:pt x="15" y="33"/>
                    <a:pt x="15" y="33"/>
                  </a:cubicBezTo>
                  <a:cubicBezTo>
                    <a:pt x="15" y="32"/>
                    <a:pt x="14" y="32"/>
                    <a:pt x="14" y="31"/>
                  </a:cubicBezTo>
                  <a:cubicBezTo>
                    <a:pt x="14" y="31"/>
                    <a:pt x="14" y="30"/>
                    <a:pt x="14" y="30"/>
                  </a:cubicBezTo>
                  <a:cubicBezTo>
                    <a:pt x="14" y="29"/>
                    <a:pt x="14" y="28"/>
                    <a:pt x="14" y="28"/>
                  </a:cubicBezTo>
                  <a:cubicBezTo>
                    <a:pt x="15" y="27"/>
                    <a:pt x="15" y="27"/>
                    <a:pt x="15" y="27"/>
                  </a:cubicBezTo>
                  <a:cubicBezTo>
                    <a:pt x="15" y="26"/>
                    <a:pt x="16" y="26"/>
                    <a:pt x="16" y="26"/>
                  </a:cubicBezTo>
                  <a:cubicBezTo>
                    <a:pt x="16" y="25"/>
                    <a:pt x="17" y="24"/>
                    <a:pt x="17" y="24"/>
                  </a:cubicBezTo>
                  <a:cubicBezTo>
                    <a:pt x="18" y="23"/>
                    <a:pt x="18" y="22"/>
                    <a:pt x="19" y="22"/>
                  </a:cubicBezTo>
                  <a:cubicBezTo>
                    <a:pt x="19" y="21"/>
                    <a:pt x="19" y="21"/>
                    <a:pt x="19" y="20"/>
                  </a:cubicBezTo>
                  <a:cubicBezTo>
                    <a:pt x="19" y="20"/>
                    <a:pt x="18" y="20"/>
                    <a:pt x="18" y="19"/>
                  </a:cubicBezTo>
                  <a:cubicBezTo>
                    <a:pt x="18" y="19"/>
                    <a:pt x="19" y="19"/>
                    <a:pt x="19" y="18"/>
                  </a:cubicBezTo>
                  <a:cubicBezTo>
                    <a:pt x="19" y="18"/>
                    <a:pt x="19" y="18"/>
                    <a:pt x="19" y="18"/>
                  </a:cubicBezTo>
                  <a:cubicBezTo>
                    <a:pt x="19" y="17"/>
                    <a:pt x="19" y="17"/>
                    <a:pt x="19" y="16"/>
                  </a:cubicBezTo>
                  <a:cubicBezTo>
                    <a:pt x="19" y="16"/>
                    <a:pt x="20" y="16"/>
                    <a:pt x="19" y="15"/>
                  </a:cubicBezTo>
                  <a:cubicBezTo>
                    <a:pt x="19" y="15"/>
                    <a:pt x="18" y="15"/>
                    <a:pt x="18" y="15"/>
                  </a:cubicBezTo>
                  <a:cubicBezTo>
                    <a:pt x="18" y="15"/>
                    <a:pt x="18" y="14"/>
                    <a:pt x="18" y="14"/>
                  </a:cubicBezTo>
                  <a:cubicBezTo>
                    <a:pt x="18" y="14"/>
                    <a:pt x="18" y="14"/>
                    <a:pt x="18" y="13"/>
                  </a:cubicBezTo>
                  <a:cubicBezTo>
                    <a:pt x="18" y="13"/>
                    <a:pt x="18" y="13"/>
                    <a:pt x="18" y="13"/>
                  </a:cubicBezTo>
                  <a:cubicBezTo>
                    <a:pt x="18" y="12"/>
                    <a:pt x="18" y="12"/>
                    <a:pt x="18" y="12"/>
                  </a:cubicBezTo>
                  <a:cubicBezTo>
                    <a:pt x="23" y="7"/>
                    <a:pt x="29" y="4"/>
                    <a:pt x="36" y="3"/>
                  </a:cubicBezTo>
                  <a:cubicBezTo>
                    <a:pt x="36" y="3"/>
                    <a:pt x="36" y="3"/>
                    <a:pt x="36" y="3"/>
                  </a:cubicBezTo>
                  <a:cubicBezTo>
                    <a:pt x="36" y="3"/>
                    <a:pt x="37" y="3"/>
                    <a:pt x="37" y="4"/>
                  </a:cubicBezTo>
                  <a:cubicBezTo>
                    <a:pt x="37" y="3"/>
                    <a:pt x="38" y="4"/>
                    <a:pt x="38" y="4"/>
                  </a:cubicBezTo>
                  <a:cubicBezTo>
                    <a:pt x="38" y="4"/>
                    <a:pt x="39" y="3"/>
                    <a:pt x="39" y="3"/>
                  </a:cubicBezTo>
                  <a:cubicBezTo>
                    <a:pt x="40" y="4"/>
                    <a:pt x="41" y="4"/>
                    <a:pt x="42" y="4"/>
                  </a:cubicBezTo>
                  <a:cubicBezTo>
                    <a:pt x="42" y="4"/>
                    <a:pt x="42" y="4"/>
                    <a:pt x="42" y="3"/>
                  </a:cubicBezTo>
                  <a:cubicBezTo>
                    <a:pt x="43" y="3"/>
                    <a:pt x="43" y="3"/>
                    <a:pt x="43" y="2"/>
                  </a:cubicBezTo>
                  <a:cubicBezTo>
                    <a:pt x="43" y="2"/>
                    <a:pt x="44" y="2"/>
                    <a:pt x="44" y="2"/>
                  </a:cubicBezTo>
                  <a:cubicBezTo>
                    <a:pt x="45" y="2"/>
                    <a:pt x="46" y="3"/>
                    <a:pt x="47" y="3"/>
                  </a:cubicBezTo>
                  <a:cubicBezTo>
                    <a:pt x="47" y="0"/>
                    <a:pt x="47" y="0"/>
                    <a:pt x="47" y="0"/>
                  </a:cubicBezTo>
                  <a:cubicBezTo>
                    <a:pt x="46" y="0"/>
                    <a:pt x="45" y="0"/>
                    <a:pt x="45" y="0"/>
                  </a:cubicBezTo>
                  <a:cubicBezTo>
                    <a:pt x="44" y="0"/>
                    <a:pt x="44" y="0"/>
                    <a:pt x="44" y="0"/>
                  </a:cubicBezTo>
                  <a:cubicBezTo>
                    <a:pt x="43" y="0"/>
                    <a:pt x="43" y="0"/>
                    <a:pt x="43" y="0"/>
                  </a:cubicBezTo>
                  <a:cubicBezTo>
                    <a:pt x="38" y="0"/>
                    <a:pt x="34" y="1"/>
                    <a:pt x="30" y="2"/>
                  </a:cubicBezTo>
                  <a:cubicBezTo>
                    <a:pt x="29" y="3"/>
                    <a:pt x="28" y="3"/>
                    <a:pt x="28" y="3"/>
                  </a:cubicBezTo>
                  <a:cubicBezTo>
                    <a:pt x="27" y="3"/>
                    <a:pt x="27" y="3"/>
                    <a:pt x="27" y="3"/>
                  </a:cubicBezTo>
                  <a:cubicBezTo>
                    <a:pt x="27" y="4"/>
                    <a:pt x="26" y="4"/>
                    <a:pt x="26" y="4"/>
                  </a:cubicBezTo>
                  <a:cubicBezTo>
                    <a:pt x="25" y="4"/>
                    <a:pt x="24" y="5"/>
                    <a:pt x="24" y="5"/>
                  </a:cubicBezTo>
                  <a:cubicBezTo>
                    <a:pt x="23" y="5"/>
                    <a:pt x="22" y="6"/>
                    <a:pt x="22" y="6"/>
                  </a:cubicBezTo>
                  <a:cubicBezTo>
                    <a:pt x="19" y="7"/>
                    <a:pt x="17" y="9"/>
                    <a:pt x="15" y="11"/>
                  </a:cubicBezTo>
                  <a:cubicBezTo>
                    <a:pt x="15" y="11"/>
                    <a:pt x="14" y="11"/>
                    <a:pt x="14" y="12"/>
                  </a:cubicBezTo>
                  <a:cubicBezTo>
                    <a:pt x="14" y="12"/>
                    <a:pt x="13" y="13"/>
                    <a:pt x="13" y="13"/>
                  </a:cubicBezTo>
                  <a:cubicBezTo>
                    <a:pt x="12" y="14"/>
                    <a:pt x="12" y="14"/>
                    <a:pt x="11" y="15"/>
                  </a:cubicBezTo>
                  <a:cubicBezTo>
                    <a:pt x="10" y="15"/>
                    <a:pt x="10" y="16"/>
                    <a:pt x="9" y="17"/>
                  </a:cubicBezTo>
                  <a:cubicBezTo>
                    <a:pt x="8" y="19"/>
                    <a:pt x="6" y="21"/>
                    <a:pt x="5" y="22"/>
                  </a:cubicBezTo>
                  <a:cubicBezTo>
                    <a:pt x="5" y="23"/>
                    <a:pt x="5" y="24"/>
                    <a:pt x="4" y="24"/>
                  </a:cubicBezTo>
                  <a:cubicBezTo>
                    <a:pt x="4" y="25"/>
                    <a:pt x="4" y="25"/>
                    <a:pt x="4" y="25"/>
                  </a:cubicBezTo>
                  <a:cubicBezTo>
                    <a:pt x="3" y="26"/>
                    <a:pt x="3" y="27"/>
                    <a:pt x="3" y="28"/>
                  </a:cubicBezTo>
                  <a:cubicBezTo>
                    <a:pt x="2" y="29"/>
                    <a:pt x="2" y="29"/>
                    <a:pt x="2" y="29"/>
                  </a:cubicBezTo>
                  <a:cubicBezTo>
                    <a:pt x="2" y="31"/>
                    <a:pt x="1" y="32"/>
                    <a:pt x="1" y="33"/>
                  </a:cubicBezTo>
                  <a:cubicBezTo>
                    <a:pt x="1" y="34"/>
                    <a:pt x="1" y="35"/>
                    <a:pt x="0" y="36"/>
                  </a:cubicBezTo>
                  <a:close/>
                  <a:moveTo>
                    <a:pt x="47" y="35"/>
                  </a:moveTo>
                  <a:cubicBezTo>
                    <a:pt x="47" y="55"/>
                    <a:pt x="47" y="55"/>
                    <a:pt x="47" y="55"/>
                  </a:cubicBezTo>
                  <a:cubicBezTo>
                    <a:pt x="47" y="56"/>
                    <a:pt x="47" y="56"/>
                    <a:pt x="47" y="56"/>
                  </a:cubicBezTo>
                  <a:cubicBezTo>
                    <a:pt x="46" y="56"/>
                    <a:pt x="46" y="55"/>
                    <a:pt x="45" y="55"/>
                  </a:cubicBezTo>
                  <a:cubicBezTo>
                    <a:pt x="44" y="55"/>
                    <a:pt x="44" y="55"/>
                    <a:pt x="43" y="55"/>
                  </a:cubicBezTo>
                  <a:cubicBezTo>
                    <a:pt x="42" y="55"/>
                    <a:pt x="41" y="54"/>
                    <a:pt x="41" y="53"/>
                  </a:cubicBezTo>
                  <a:cubicBezTo>
                    <a:pt x="41" y="53"/>
                    <a:pt x="41" y="52"/>
                    <a:pt x="41" y="51"/>
                  </a:cubicBezTo>
                  <a:cubicBezTo>
                    <a:pt x="41" y="51"/>
                    <a:pt x="42" y="51"/>
                    <a:pt x="42" y="50"/>
                  </a:cubicBezTo>
                  <a:cubicBezTo>
                    <a:pt x="42" y="50"/>
                    <a:pt x="41" y="49"/>
                    <a:pt x="40" y="49"/>
                  </a:cubicBezTo>
                  <a:cubicBezTo>
                    <a:pt x="40" y="49"/>
                    <a:pt x="38" y="50"/>
                    <a:pt x="37" y="49"/>
                  </a:cubicBezTo>
                  <a:cubicBezTo>
                    <a:pt x="37" y="49"/>
                    <a:pt x="38" y="49"/>
                    <a:pt x="38" y="48"/>
                  </a:cubicBezTo>
                  <a:cubicBezTo>
                    <a:pt x="38" y="48"/>
                    <a:pt x="38" y="48"/>
                    <a:pt x="38" y="48"/>
                  </a:cubicBezTo>
                  <a:cubicBezTo>
                    <a:pt x="38" y="47"/>
                    <a:pt x="38" y="47"/>
                    <a:pt x="38" y="47"/>
                  </a:cubicBezTo>
                  <a:cubicBezTo>
                    <a:pt x="38" y="47"/>
                    <a:pt x="38" y="46"/>
                    <a:pt x="39" y="46"/>
                  </a:cubicBezTo>
                  <a:cubicBezTo>
                    <a:pt x="39" y="46"/>
                    <a:pt x="39" y="45"/>
                    <a:pt x="39" y="45"/>
                  </a:cubicBezTo>
                  <a:cubicBezTo>
                    <a:pt x="39" y="45"/>
                    <a:pt x="39" y="44"/>
                    <a:pt x="39" y="44"/>
                  </a:cubicBezTo>
                  <a:cubicBezTo>
                    <a:pt x="38" y="44"/>
                    <a:pt x="37" y="44"/>
                    <a:pt x="37" y="44"/>
                  </a:cubicBezTo>
                  <a:cubicBezTo>
                    <a:pt x="36" y="45"/>
                    <a:pt x="36" y="46"/>
                    <a:pt x="35" y="47"/>
                  </a:cubicBezTo>
                  <a:cubicBezTo>
                    <a:pt x="35" y="47"/>
                    <a:pt x="34" y="47"/>
                    <a:pt x="34" y="47"/>
                  </a:cubicBezTo>
                  <a:cubicBezTo>
                    <a:pt x="33" y="47"/>
                    <a:pt x="33" y="47"/>
                    <a:pt x="33" y="47"/>
                  </a:cubicBezTo>
                  <a:cubicBezTo>
                    <a:pt x="32" y="47"/>
                    <a:pt x="31" y="47"/>
                    <a:pt x="31" y="46"/>
                  </a:cubicBezTo>
                  <a:cubicBezTo>
                    <a:pt x="31" y="46"/>
                    <a:pt x="30" y="45"/>
                    <a:pt x="30" y="45"/>
                  </a:cubicBezTo>
                  <a:cubicBezTo>
                    <a:pt x="30" y="43"/>
                    <a:pt x="30" y="42"/>
                    <a:pt x="31" y="41"/>
                  </a:cubicBezTo>
                  <a:cubicBezTo>
                    <a:pt x="31" y="41"/>
                    <a:pt x="31" y="41"/>
                    <a:pt x="31" y="41"/>
                  </a:cubicBezTo>
                  <a:cubicBezTo>
                    <a:pt x="31" y="40"/>
                    <a:pt x="31" y="40"/>
                    <a:pt x="32" y="39"/>
                  </a:cubicBezTo>
                  <a:cubicBezTo>
                    <a:pt x="32" y="39"/>
                    <a:pt x="33" y="38"/>
                    <a:pt x="33" y="38"/>
                  </a:cubicBezTo>
                  <a:cubicBezTo>
                    <a:pt x="34" y="38"/>
                    <a:pt x="34" y="37"/>
                    <a:pt x="35" y="37"/>
                  </a:cubicBezTo>
                  <a:cubicBezTo>
                    <a:pt x="36" y="37"/>
                    <a:pt x="36" y="37"/>
                    <a:pt x="37" y="37"/>
                  </a:cubicBezTo>
                  <a:cubicBezTo>
                    <a:pt x="37" y="37"/>
                    <a:pt x="37" y="37"/>
                    <a:pt x="38" y="37"/>
                  </a:cubicBezTo>
                  <a:cubicBezTo>
                    <a:pt x="38" y="38"/>
                    <a:pt x="39" y="37"/>
                    <a:pt x="39" y="36"/>
                  </a:cubicBezTo>
                  <a:cubicBezTo>
                    <a:pt x="40" y="37"/>
                    <a:pt x="41" y="36"/>
                    <a:pt x="41" y="36"/>
                  </a:cubicBezTo>
                  <a:cubicBezTo>
                    <a:pt x="42" y="36"/>
                    <a:pt x="42" y="37"/>
                    <a:pt x="42" y="37"/>
                  </a:cubicBezTo>
                  <a:cubicBezTo>
                    <a:pt x="43" y="37"/>
                    <a:pt x="43" y="37"/>
                    <a:pt x="43" y="37"/>
                  </a:cubicBezTo>
                  <a:cubicBezTo>
                    <a:pt x="44" y="37"/>
                    <a:pt x="44" y="37"/>
                    <a:pt x="44" y="38"/>
                  </a:cubicBezTo>
                  <a:cubicBezTo>
                    <a:pt x="44" y="38"/>
                    <a:pt x="44" y="39"/>
                    <a:pt x="44" y="39"/>
                  </a:cubicBezTo>
                  <a:cubicBezTo>
                    <a:pt x="44" y="40"/>
                    <a:pt x="45" y="40"/>
                    <a:pt x="46" y="40"/>
                  </a:cubicBezTo>
                  <a:cubicBezTo>
                    <a:pt x="46" y="40"/>
                    <a:pt x="46" y="39"/>
                    <a:pt x="46" y="38"/>
                  </a:cubicBezTo>
                  <a:cubicBezTo>
                    <a:pt x="46" y="38"/>
                    <a:pt x="46" y="38"/>
                    <a:pt x="46" y="38"/>
                  </a:cubicBezTo>
                  <a:cubicBezTo>
                    <a:pt x="46" y="37"/>
                    <a:pt x="46" y="37"/>
                    <a:pt x="46" y="37"/>
                  </a:cubicBezTo>
                  <a:cubicBezTo>
                    <a:pt x="46" y="36"/>
                    <a:pt x="46" y="35"/>
                    <a:pt x="47" y="35"/>
                  </a:cubicBezTo>
                  <a:close/>
                </a:path>
              </a:pathLst>
            </a:custGeom>
            <a:solidFill>
              <a:schemeClr val="bg1"/>
            </a:solidFill>
            <a:ln>
              <a:noFill/>
            </a:ln>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grpSp>
      <p:grpSp>
        <p:nvGrpSpPr>
          <p:cNvPr id="17" name="Group 81">
            <a:extLst>
              <a:ext uri="{FF2B5EF4-FFF2-40B4-BE49-F238E27FC236}">
                <a16:creationId xmlns:a16="http://schemas.microsoft.com/office/drawing/2014/main" id="{DFCF2303-490C-4278-92C4-AC4B3B8D0665}"/>
              </a:ext>
            </a:extLst>
          </p:cNvPr>
          <p:cNvGrpSpPr/>
          <p:nvPr/>
        </p:nvGrpSpPr>
        <p:grpSpPr>
          <a:xfrm>
            <a:off x="1313629" y="4422803"/>
            <a:ext cx="656662" cy="656662"/>
            <a:chOff x="1100743" y="4530882"/>
            <a:chExt cx="622647" cy="622647"/>
          </a:xfrm>
        </p:grpSpPr>
        <p:sp>
          <p:nvSpPr>
            <p:cNvPr id="18" name="Oval 82">
              <a:extLst>
                <a:ext uri="{FF2B5EF4-FFF2-40B4-BE49-F238E27FC236}">
                  <a16:creationId xmlns:a16="http://schemas.microsoft.com/office/drawing/2014/main" id="{3A25F0EC-00FE-41DD-BE61-496AA218258E}"/>
                </a:ext>
              </a:extLst>
            </p:cNvPr>
            <p:cNvSpPr/>
            <p:nvPr/>
          </p:nvSpPr>
          <p:spPr>
            <a:xfrm>
              <a:off x="1100743" y="4530882"/>
              <a:ext cx="622647" cy="62264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a:defRPr/>
              </a:pPr>
              <a:endParaRPr lang="en-US" sz="2953">
                <a:solidFill>
                  <a:srgbClr val="44546A"/>
                </a:solidFill>
                <a:latin typeface="Calibri" panose="020F0502020204030204"/>
                <a:ea typeface="微软雅黑" panose="020B0503020204020204" charset="-122"/>
                <a:cs typeface="+mn-ea"/>
                <a:sym typeface="+mn-lt"/>
              </a:endParaRPr>
            </a:p>
          </p:txBody>
        </p:sp>
        <p:sp>
          <p:nvSpPr>
            <p:cNvPr id="19" name="Freeform 47">
              <a:extLst>
                <a:ext uri="{FF2B5EF4-FFF2-40B4-BE49-F238E27FC236}">
                  <a16:creationId xmlns:a16="http://schemas.microsoft.com/office/drawing/2014/main" id="{77556E84-75F0-4B55-9D8B-B3B354B2CCCD}"/>
                </a:ext>
              </a:extLst>
            </p:cNvPr>
            <p:cNvSpPr>
              <a:spLocks noEditPoints="1"/>
            </p:cNvSpPr>
            <p:nvPr/>
          </p:nvSpPr>
          <p:spPr bwMode="auto">
            <a:xfrm>
              <a:off x="1233753" y="4702407"/>
              <a:ext cx="356627" cy="279596"/>
            </a:xfrm>
            <a:custGeom>
              <a:avLst/>
              <a:gdLst>
                <a:gd name="T0" fmla="*/ 95 w 106"/>
                <a:gd name="T1" fmla="*/ 19 h 83"/>
                <a:gd name="T2" fmla="*/ 86 w 106"/>
                <a:gd name="T3" fmla="*/ 19 h 83"/>
                <a:gd name="T4" fmla="*/ 86 w 106"/>
                <a:gd name="T5" fmla="*/ 24 h 83"/>
                <a:gd name="T6" fmla="*/ 96 w 106"/>
                <a:gd name="T7" fmla="*/ 47 h 83"/>
                <a:gd name="T8" fmla="*/ 96 w 106"/>
                <a:gd name="T9" fmla="*/ 58 h 83"/>
                <a:gd name="T10" fmla="*/ 86 w 106"/>
                <a:gd name="T11" fmla="*/ 83 h 83"/>
                <a:gd name="T12" fmla="*/ 106 w 106"/>
                <a:gd name="T13" fmla="*/ 79 h 83"/>
                <a:gd name="T14" fmla="*/ 106 w 106"/>
                <a:gd name="T15" fmla="*/ 30 h 83"/>
                <a:gd name="T16" fmla="*/ 85 w 106"/>
                <a:gd name="T17" fmla="*/ 0 h 83"/>
                <a:gd name="T18" fmla="*/ 53 w 106"/>
                <a:gd name="T19" fmla="*/ 7 h 83"/>
                <a:gd name="T20" fmla="*/ 86 w 106"/>
                <a:gd name="T21" fmla="*/ 19 h 83"/>
                <a:gd name="T22" fmla="*/ 53 w 106"/>
                <a:gd name="T23" fmla="*/ 67 h 83"/>
                <a:gd name="T24" fmla="*/ 81 w 106"/>
                <a:gd name="T25" fmla="*/ 79 h 83"/>
                <a:gd name="T26" fmla="*/ 86 w 106"/>
                <a:gd name="T27" fmla="*/ 83 h 83"/>
                <a:gd name="T28" fmla="*/ 75 w 106"/>
                <a:gd name="T29" fmla="*/ 58 h 83"/>
                <a:gd name="T30" fmla="*/ 86 w 106"/>
                <a:gd name="T31" fmla="*/ 47 h 83"/>
                <a:gd name="T32" fmla="*/ 53 w 106"/>
                <a:gd name="T33" fmla="*/ 24 h 83"/>
                <a:gd name="T34" fmla="*/ 53 w 106"/>
                <a:gd name="T35" fmla="*/ 0 h 83"/>
                <a:gd name="T36" fmla="*/ 20 w 106"/>
                <a:gd name="T37" fmla="*/ 1 h 83"/>
                <a:gd name="T38" fmla="*/ 27 w 106"/>
                <a:gd name="T39" fmla="*/ 7 h 83"/>
                <a:gd name="T40" fmla="*/ 53 w 106"/>
                <a:gd name="T41" fmla="*/ 7 h 83"/>
                <a:gd name="T42" fmla="*/ 20 w 106"/>
                <a:gd name="T43" fmla="*/ 83 h 83"/>
                <a:gd name="T44" fmla="*/ 25 w 106"/>
                <a:gd name="T45" fmla="*/ 79 h 83"/>
                <a:gd name="T46" fmla="*/ 53 w 106"/>
                <a:gd name="T47" fmla="*/ 67 h 83"/>
                <a:gd name="T48" fmla="*/ 20 w 106"/>
                <a:gd name="T49" fmla="*/ 24 h 83"/>
                <a:gd name="T50" fmla="*/ 31 w 106"/>
                <a:gd name="T51" fmla="*/ 47 h 83"/>
                <a:gd name="T52" fmla="*/ 31 w 106"/>
                <a:gd name="T53" fmla="*/ 58 h 83"/>
                <a:gd name="T54" fmla="*/ 20 w 106"/>
                <a:gd name="T55" fmla="*/ 83 h 83"/>
                <a:gd name="T56" fmla="*/ 11 w 106"/>
                <a:gd name="T57" fmla="*/ 19 h 83"/>
                <a:gd name="T58" fmla="*/ 0 w 106"/>
                <a:gd name="T59" fmla="*/ 64 h 83"/>
                <a:gd name="T60" fmla="*/ 0 w 106"/>
                <a:gd name="T61" fmla="*/ 79 h 83"/>
                <a:gd name="T62" fmla="*/ 20 w 106"/>
                <a:gd name="T63" fmla="*/ 83 h 83"/>
                <a:gd name="T64" fmla="*/ 10 w 106"/>
                <a:gd name="T65" fmla="*/ 58 h 83"/>
                <a:gd name="T66" fmla="*/ 20 w 106"/>
                <a:gd name="T67" fmla="*/ 47 h 83"/>
                <a:gd name="T68" fmla="*/ 18 w 106"/>
                <a:gd name="T69" fmla="*/ 24 h 83"/>
                <a:gd name="T70" fmla="*/ 20 w 106"/>
                <a:gd name="T7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83">
                  <a:moveTo>
                    <a:pt x="106" y="30"/>
                  </a:moveTo>
                  <a:cubicBezTo>
                    <a:pt x="95" y="19"/>
                    <a:pt x="95" y="19"/>
                    <a:pt x="95" y="19"/>
                  </a:cubicBezTo>
                  <a:cubicBezTo>
                    <a:pt x="86" y="1"/>
                    <a:pt x="86" y="1"/>
                    <a:pt x="86" y="1"/>
                  </a:cubicBezTo>
                  <a:cubicBezTo>
                    <a:pt x="86" y="19"/>
                    <a:pt x="86" y="19"/>
                    <a:pt x="86" y="19"/>
                  </a:cubicBezTo>
                  <a:cubicBezTo>
                    <a:pt x="88" y="24"/>
                    <a:pt x="88" y="24"/>
                    <a:pt x="88" y="24"/>
                  </a:cubicBezTo>
                  <a:cubicBezTo>
                    <a:pt x="86" y="24"/>
                    <a:pt x="86" y="24"/>
                    <a:pt x="86" y="24"/>
                  </a:cubicBezTo>
                  <a:cubicBezTo>
                    <a:pt x="86" y="47"/>
                    <a:pt x="86" y="47"/>
                    <a:pt x="86" y="47"/>
                  </a:cubicBezTo>
                  <a:cubicBezTo>
                    <a:pt x="96" y="47"/>
                    <a:pt x="96" y="47"/>
                    <a:pt x="96" y="47"/>
                  </a:cubicBezTo>
                  <a:cubicBezTo>
                    <a:pt x="96" y="58"/>
                    <a:pt x="96" y="58"/>
                    <a:pt x="96" y="58"/>
                  </a:cubicBezTo>
                  <a:cubicBezTo>
                    <a:pt x="96" y="58"/>
                    <a:pt x="96" y="58"/>
                    <a:pt x="96" y="58"/>
                  </a:cubicBezTo>
                  <a:cubicBezTo>
                    <a:pt x="86" y="58"/>
                    <a:pt x="86" y="58"/>
                    <a:pt x="86" y="58"/>
                  </a:cubicBezTo>
                  <a:cubicBezTo>
                    <a:pt x="86" y="83"/>
                    <a:pt x="86" y="83"/>
                    <a:pt x="86" y="83"/>
                  </a:cubicBezTo>
                  <a:cubicBezTo>
                    <a:pt x="101" y="83"/>
                    <a:pt x="101" y="83"/>
                    <a:pt x="101" y="83"/>
                  </a:cubicBezTo>
                  <a:cubicBezTo>
                    <a:pt x="103" y="83"/>
                    <a:pt x="106" y="81"/>
                    <a:pt x="106" y="79"/>
                  </a:cubicBezTo>
                  <a:cubicBezTo>
                    <a:pt x="106" y="67"/>
                    <a:pt x="106" y="67"/>
                    <a:pt x="106" y="67"/>
                  </a:cubicBezTo>
                  <a:lnTo>
                    <a:pt x="106" y="30"/>
                  </a:lnTo>
                  <a:close/>
                  <a:moveTo>
                    <a:pt x="86" y="1"/>
                  </a:moveTo>
                  <a:cubicBezTo>
                    <a:pt x="85" y="0"/>
                    <a:pt x="85" y="0"/>
                    <a:pt x="85" y="0"/>
                  </a:cubicBezTo>
                  <a:cubicBezTo>
                    <a:pt x="53" y="0"/>
                    <a:pt x="53" y="0"/>
                    <a:pt x="53" y="0"/>
                  </a:cubicBezTo>
                  <a:cubicBezTo>
                    <a:pt x="53" y="7"/>
                    <a:pt x="53" y="7"/>
                    <a:pt x="53" y="7"/>
                  </a:cubicBezTo>
                  <a:cubicBezTo>
                    <a:pt x="79" y="7"/>
                    <a:pt x="79" y="7"/>
                    <a:pt x="79" y="7"/>
                  </a:cubicBezTo>
                  <a:cubicBezTo>
                    <a:pt x="86" y="19"/>
                    <a:pt x="86" y="19"/>
                    <a:pt x="86" y="19"/>
                  </a:cubicBezTo>
                  <a:cubicBezTo>
                    <a:pt x="86" y="1"/>
                    <a:pt x="86" y="1"/>
                    <a:pt x="86" y="1"/>
                  </a:cubicBezTo>
                  <a:close/>
                  <a:moveTo>
                    <a:pt x="53" y="67"/>
                  </a:moveTo>
                  <a:cubicBezTo>
                    <a:pt x="81" y="67"/>
                    <a:pt x="81" y="67"/>
                    <a:pt x="81" y="67"/>
                  </a:cubicBezTo>
                  <a:cubicBezTo>
                    <a:pt x="81" y="79"/>
                    <a:pt x="81" y="79"/>
                    <a:pt x="81" y="79"/>
                  </a:cubicBezTo>
                  <a:cubicBezTo>
                    <a:pt x="81" y="81"/>
                    <a:pt x="83" y="83"/>
                    <a:pt x="85" y="83"/>
                  </a:cubicBezTo>
                  <a:cubicBezTo>
                    <a:pt x="86" y="83"/>
                    <a:pt x="86" y="83"/>
                    <a:pt x="86" y="83"/>
                  </a:cubicBezTo>
                  <a:cubicBezTo>
                    <a:pt x="86" y="58"/>
                    <a:pt x="86" y="58"/>
                    <a:pt x="86" y="58"/>
                  </a:cubicBezTo>
                  <a:cubicBezTo>
                    <a:pt x="75" y="58"/>
                    <a:pt x="75" y="58"/>
                    <a:pt x="75" y="58"/>
                  </a:cubicBezTo>
                  <a:cubicBezTo>
                    <a:pt x="75" y="47"/>
                    <a:pt x="75" y="47"/>
                    <a:pt x="75" y="47"/>
                  </a:cubicBezTo>
                  <a:cubicBezTo>
                    <a:pt x="86" y="47"/>
                    <a:pt x="86" y="47"/>
                    <a:pt x="86" y="47"/>
                  </a:cubicBezTo>
                  <a:cubicBezTo>
                    <a:pt x="86" y="24"/>
                    <a:pt x="86" y="24"/>
                    <a:pt x="86" y="24"/>
                  </a:cubicBezTo>
                  <a:cubicBezTo>
                    <a:pt x="53" y="24"/>
                    <a:pt x="53" y="24"/>
                    <a:pt x="53" y="24"/>
                  </a:cubicBezTo>
                  <a:lnTo>
                    <a:pt x="53" y="67"/>
                  </a:lnTo>
                  <a:close/>
                  <a:moveTo>
                    <a:pt x="53" y="0"/>
                  </a:moveTo>
                  <a:cubicBezTo>
                    <a:pt x="21" y="0"/>
                    <a:pt x="21" y="0"/>
                    <a:pt x="21" y="0"/>
                  </a:cubicBezTo>
                  <a:cubicBezTo>
                    <a:pt x="20" y="1"/>
                    <a:pt x="20" y="1"/>
                    <a:pt x="20" y="1"/>
                  </a:cubicBezTo>
                  <a:cubicBezTo>
                    <a:pt x="20" y="19"/>
                    <a:pt x="20" y="19"/>
                    <a:pt x="20" y="19"/>
                  </a:cubicBezTo>
                  <a:cubicBezTo>
                    <a:pt x="27" y="7"/>
                    <a:pt x="27" y="7"/>
                    <a:pt x="27" y="7"/>
                  </a:cubicBezTo>
                  <a:cubicBezTo>
                    <a:pt x="27" y="7"/>
                    <a:pt x="27" y="7"/>
                    <a:pt x="27" y="7"/>
                  </a:cubicBezTo>
                  <a:cubicBezTo>
                    <a:pt x="53" y="7"/>
                    <a:pt x="53" y="7"/>
                    <a:pt x="53" y="7"/>
                  </a:cubicBezTo>
                  <a:cubicBezTo>
                    <a:pt x="53" y="0"/>
                    <a:pt x="53" y="0"/>
                    <a:pt x="53" y="0"/>
                  </a:cubicBezTo>
                  <a:close/>
                  <a:moveTo>
                    <a:pt x="20" y="83"/>
                  </a:moveTo>
                  <a:cubicBezTo>
                    <a:pt x="20" y="83"/>
                    <a:pt x="20" y="83"/>
                    <a:pt x="20" y="83"/>
                  </a:cubicBezTo>
                  <a:cubicBezTo>
                    <a:pt x="23" y="83"/>
                    <a:pt x="25" y="81"/>
                    <a:pt x="25" y="79"/>
                  </a:cubicBezTo>
                  <a:cubicBezTo>
                    <a:pt x="25" y="67"/>
                    <a:pt x="25" y="67"/>
                    <a:pt x="25" y="67"/>
                  </a:cubicBezTo>
                  <a:cubicBezTo>
                    <a:pt x="53" y="67"/>
                    <a:pt x="53" y="67"/>
                    <a:pt x="53" y="67"/>
                  </a:cubicBezTo>
                  <a:cubicBezTo>
                    <a:pt x="53" y="24"/>
                    <a:pt x="53" y="24"/>
                    <a:pt x="53" y="24"/>
                  </a:cubicBezTo>
                  <a:cubicBezTo>
                    <a:pt x="20" y="24"/>
                    <a:pt x="20" y="24"/>
                    <a:pt x="20" y="24"/>
                  </a:cubicBezTo>
                  <a:cubicBezTo>
                    <a:pt x="20" y="47"/>
                    <a:pt x="20" y="47"/>
                    <a:pt x="20" y="47"/>
                  </a:cubicBezTo>
                  <a:cubicBezTo>
                    <a:pt x="31" y="47"/>
                    <a:pt x="31" y="47"/>
                    <a:pt x="31" y="47"/>
                  </a:cubicBezTo>
                  <a:cubicBezTo>
                    <a:pt x="31" y="58"/>
                    <a:pt x="31" y="58"/>
                    <a:pt x="31" y="58"/>
                  </a:cubicBezTo>
                  <a:cubicBezTo>
                    <a:pt x="31" y="58"/>
                    <a:pt x="31" y="58"/>
                    <a:pt x="31" y="58"/>
                  </a:cubicBezTo>
                  <a:cubicBezTo>
                    <a:pt x="20" y="58"/>
                    <a:pt x="20" y="58"/>
                    <a:pt x="20" y="58"/>
                  </a:cubicBezTo>
                  <a:lnTo>
                    <a:pt x="20" y="83"/>
                  </a:lnTo>
                  <a:close/>
                  <a:moveTo>
                    <a:pt x="20" y="1"/>
                  </a:moveTo>
                  <a:cubicBezTo>
                    <a:pt x="11" y="19"/>
                    <a:pt x="11" y="19"/>
                    <a:pt x="11" y="19"/>
                  </a:cubicBezTo>
                  <a:cubicBezTo>
                    <a:pt x="0" y="30"/>
                    <a:pt x="0" y="30"/>
                    <a:pt x="0" y="30"/>
                  </a:cubicBezTo>
                  <a:cubicBezTo>
                    <a:pt x="0" y="64"/>
                    <a:pt x="0" y="64"/>
                    <a:pt x="0" y="64"/>
                  </a:cubicBezTo>
                  <a:cubicBezTo>
                    <a:pt x="0" y="67"/>
                    <a:pt x="0" y="67"/>
                    <a:pt x="0" y="67"/>
                  </a:cubicBezTo>
                  <a:cubicBezTo>
                    <a:pt x="0" y="79"/>
                    <a:pt x="0" y="79"/>
                    <a:pt x="0" y="79"/>
                  </a:cubicBezTo>
                  <a:cubicBezTo>
                    <a:pt x="0" y="81"/>
                    <a:pt x="2" y="83"/>
                    <a:pt x="5" y="83"/>
                  </a:cubicBezTo>
                  <a:cubicBezTo>
                    <a:pt x="20" y="83"/>
                    <a:pt x="20" y="83"/>
                    <a:pt x="20" y="83"/>
                  </a:cubicBezTo>
                  <a:cubicBezTo>
                    <a:pt x="20" y="58"/>
                    <a:pt x="20" y="58"/>
                    <a:pt x="20" y="58"/>
                  </a:cubicBezTo>
                  <a:cubicBezTo>
                    <a:pt x="10" y="58"/>
                    <a:pt x="10" y="58"/>
                    <a:pt x="10" y="58"/>
                  </a:cubicBezTo>
                  <a:cubicBezTo>
                    <a:pt x="10" y="47"/>
                    <a:pt x="10" y="47"/>
                    <a:pt x="10" y="47"/>
                  </a:cubicBezTo>
                  <a:cubicBezTo>
                    <a:pt x="20" y="47"/>
                    <a:pt x="20" y="47"/>
                    <a:pt x="20" y="47"/>
                  </a:cubicBezTo>
                  <a:cubicBezTo>
                    <a:pt x="20" y="24"/>
                    <a:pt x="20" y="24"/>
                    <a:pt x="20" y="24"/>
                  </a:cubicBezTo>
                  <a:cubicBezTo>
                    <a:pt x="18" y="24"/>
                    <a:pt x="18" y="24"/>
                    <a:pt x="18" y="24"/>
                  </a:cubicBezTo>
                  <a:cubicBezTo>
                    <a:pt x="20" y="19"/>
                    <a:pt x="20" y="19"/>
                    <a:pt x="20" y="19"/>
                  </a:cubicBezTo>
                  <a:lnTo>
                    <a:pt x="20" y="1"/>
                  </a:lnTo>
                  <a:close/>
                </a:path>
              </a:pathLst>
            </a:custGeom>
            <a:solidFill>
              <a:schemeClr val="bg1"/>
            </a:solidFill>
            <a:ln>
              <a:noFill/>
            </a:ln>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grpSp>
      <p:grpSp>
        <p:nvGrpSpPr>
          <p:cNvPr id="20" name="Group 84">
            <a:extLst>
              <a:ext uri="{FF2B5EF4-FFF2-40B4-BE49-F238E27FC236}">
                <a16:creationId xmlns:a16="http://schemas.microsoft.com/office/drawing/2014/main" id="{B78C1D37-5ADE-40C7-9B48-C2A45D8A1403}"/>
              </a:ext>
            </a:extLst>
          </p:cNvPr>
          <p:cNvGrpSpPr/>
          <p:nvPr/>
        </p:nvGrpSpPr>
        <p:grpSpPr>
          <a:xfrm>
            <a:off x="1313629" y="5326643"/>
            <a:ext cx="656662" cy="656662"/>
            <a:chOff x="1100743" y="5387903"/>
            <a:chExt cx="622647" cy="622647"/>
          </a:xfrm>
        </p:grpSpPr>
        <p:sp>
          <p:nvSpPr>
            <p:cNvPr id="21" name="Oval 85">
              <a:extLst>
                <a:ext uri="{FF2B5EF4-FFF2-40B4-BE49-F238E27FC236}">
                  <a16:creationId xmlns:a16="http://schemas.microsoft.com/office/drawing/2014/main" id="{4D907A89-5CC1-4EFB-AC7E-4A369D8A9670}"/>
                </a:ext>
              </a:extLst>
            </p:cNvPr>
            <p:cNvSpPr/>
            <p:nvPr/>
          </p:nvSpPr>
          <p:spPr>
            <a:xfrm>
              <a:off x="1100743" y="5387903"/>
              <a:ext cx="622647" cy="6226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a:defRPr/>
              </a:pPr>
              <a:endParaRPr lang="en-US" sz="2953">
                <a:solidFill>
                  <a:srgbClr val="44546A"/>
                </a:solidFill>
                <a:latin typeface="Calibri" panose="020F0502020204030204"/>
                <a:ea typeface="微软雅黑" panose="020B0503020204020204" charset="-122"/>
                <a:cs typeface="+mn-ea"/>
                <a:sym typeface="+mn-lt"/>
              </a:endParaRPr>
            </a:p>
          </p:txBody>
        </p:sp>
        <p:grpSp>
          <p:nvGrpSpPr>
            <p:cNvPr id="22" name="Group 86">
              <a:extLst>
                <a:ext uri="{FF2B5EF4-FFF2-40B4-BE49-F238E27FC236}">
                  <a16:creationId xmlns:a16="http://schemas.microsoft.com/office/drawing/2014/main" id="{7B02D881-6476-44A1-977F-C323A2D54086}"/>
                </a:ext>
              </a:extLst>
            </p:cNvPr>
            <p:cNvGrpSpPr/>
            <p:nvPr/>
          </p:nvGrpSpPr>
          <p:grpSpPr>
            <a:xfrm>
              <a:off x="1220201" y="5545877"/>
              <a:ext cx="383730" cy="306699"/>
              <a:chOff x="10496305" y="4420184"/>
              <a:chExt cx="236358" cy="188911"/>
            </a:xfrm>
            <a:solidFill>
              <a:schemeClr val="bg1"/>
            </a:solidFill>
          </p:grpSpPr>
          <p:sp>
            <p:nvSpPr>
              <p:cNvPr id="23" name="Freeform 45">
                <a:extLst>
                  <a:ext uri="{FF2B5EF4-FFF2-40B4-BE49-F238E27FC236}">
                    <a16:creationId xmlns:a16="http://schemas.microsoft.com/office/drawing/2014/main" id="{588F7AD3-AE9D-4647-888D-18F8E0040837}"/>
                  </a:ext>
                </a:extLst>
              </p:cNvPr>
              <p:cNvSpPr/>
              <p:nvPr/>
            </p:nvSpPr>
            <p:spPr bwMode="auto">
              <a:xfrm>
                <a:off x="10496305" y="4420184"/>
                <a:ext cx="201212" cy="188911"/>
              </a:xfrm>
              <a:custGeom>
                <a:avLst/>
                <a:gdLst>
                  <a:gd name="T0" fmla="*/ 58 w 97"/>
                  <a:gd name="T1" fmla="*/ 45 h 91"/>
                  <a:gd name="T2" fmla="*/ 74 w 97"/>
                  <a:gd name="T3" fmla="*/ 32 h 91"/>
                  <a:gd name="T4" fmla="*/ 78 w 97"/>
                  <a:gd name="T5" fmla="*/ 32 h 91"/>
                  <a:gd name="T6" fmla="*/ 89 w 97"/>
                  <a:gd name="T7" fmla="*/ 40 h 91"/>
                  <a:gd name="T8" fmla="*/ 96 w 97"/>
                  <a:gd name="T9" fmla="*/ 37 h 91"/>
                  <a:gd name="T10" fmla="*/ 96 w 97"/>
                  <a:gd name="T11" fmla="*/ 22 h 91"/>
                  <a:gd name="T12" fmla="*/ 65 w 97"/>
                  <a:gd name="T13" fmla="*/ 3 h 91"/>
                  <a:gd name="T14" fmla="*/ 47 w 97"/>
                  <a:gd name="T15" fmla="*/ 20 h 91"/>
                  <a:gd name="T16" fmla="*/ 22 w 97"/>
                  <a:gd name="T17" fmla="*/ 13 h 91"/>
                  <a:gd name="T18" fmla="*/ 3 w 97"/>
                  <a:gd name="T19" fmla="*/ 43 h 91"/>
                  <a:gd name="T20" fmla="*/ 62 w 97"/>
                  <a:gd name="T21" fmla="*/ 91 h 91"/>
                  <a:gd name="T22" fmla="*/ 72 w 97"/>
                  <a:gd name="T23" fmla="*/ 82 h 91"/>
                  <a:gd name="T24" fmla="*/ 58 w 97"/>
                  <a:gd name="T25"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91">
                    <a:moveTo>
                      <a:pt x="58" y="45"/>
                    </a:moveTo>
                    <a:cubicBezTo>
                      <a:pt x="60" y="37"/>
                      <a:pt x="66" y="32"/>
                      <a:pt x="74" y="32"/>
                    </a:cubicBezTo>
                    <a:cubicBezTo>
                      <a:pt x="76" y="32"/>
                      <a:pt x="77" y="32"/>
                      <a:pt x="78" y="32"/>
                    </a:cubicBezTo>
                    <a:cubicBezTo>
                      <a:pt x="83" y="33"/>
                      <a:pt x="87" y="36"/>
                      <a:pt x="89" y="40"/>
                    </a:cubicBezTo>
                    <a:cubicBezTo>
                      <a:pt x="91" y="39"/>
                      <a:pt x="94" y="38"/>
                      <a:pt x="96" y="37"/>
                    </a:cubicBezTo>
                    <a:cubicBezTo>
                      <a:pt x="97" y="28"/>
                      <a:pt x="96" y="22"/>
                      <a:pt x="96" y="22"/>
                    </a:cubicBezTo>
                    <a:cubicBezTo>
                      <a:pt x="93" y="9"/>
                      <a:pt x="79" y="0"/>
                      <a:pt x="65" y="3"/>
                    </a:cubicBezTo>
                    <a:cubicBezTo>
                      <a:pt x="56" y="5"/>
                      <a:pt x="49" y="12"/>
                      <a:pt x="47" y="20"/>
                    </a:cubicBezTo>
                    <a:cubicBezTo>
                      <a:pt x="41" y="14"/>
                      <a:pt x="31" y="10"/>
                      <a:pt x="22" y="13"/>
                    </a:cubicBezTo>
                    <a:cubicBezTo>
                      <a:pt x="8" y="16"/>
                      <a:pt x="0" y="29"/>
                      <a:pt x="3" y="43"/>
                    </a:cubicBezTo>
                    <a:cubicBezTo>
                      <a:pt x="3" y="43"/>
                      <a:pt x="8" y="77"/>
                      <a:pt x="62" y="91"/>
                    </a:cubicBezTo>
                    <a:cubicBezTo>
                      <a:pt x="66" y="88"/>
                      <a:pt x="69" y="85"/>
                      <a:pt x="72" y="82"/>
                    </a:cubicBezTo>
                    <a:cubicBezTo>
                      <a:pt x="54" y="63"/>
                      <a:pt x="57" y="47"/>
                      <a:pt x="5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sp>
            <p:nvSpPr>
              <p:cNvPr id="24" name="Freeform 46">
                <a:extLst>
                  <a:ext uri="{FF2B5EF4-FFF2-40B4-BE49-F238E27FC236}">
                    <a16:creationId xmlns:a16="http://schemas.microsoft.com/office/drawing/2014/main" id="{FADE6E08-5667-4470-848D-949A7A0E99BB}"/>
                  </a:ext>
                </a:extLst>
              </p:cNvPr>
              <p:cNvSpPr/>
              <p:nvPr/>
            </p:nvSpPr>
            <p:spPr bwMode="auto">
              <a:xfrm>
                <a:off x="10612287" y="4493113"/>
                <a:ext cx="120376" cy="101924"/>
              </a:xfrm>
              <a:custGeom>
                <a:avLst/>
                <a:gdLst>
                  <a:gd name="T0" fmla="*/ 46 w 58"/>
                  <a:gd name="T1" fmla="*/ 6 h 49"/>
                  <a:gd name="T2" fmla="*/ 42 w 58"/>
                  <a:gd name="T3" fmla="*/ 5 h 49"/>
                  <a:gd name="T4" fmla="*/ 40 w 58"/>
                  <a:gd name="T5" fmla="*/ 5 h 49"/>
                  <a:gd name="T6" fmla="*/ 32 w 58"/>
                  <a:gd name="T7" fmla="*/ 10 h 49"/>
                  <a:gd name="T8" fmla="*/ 22 w 58"/>
                  <a:gd name="T9" fmla="*/ 0 h 49"/>
                  <a:gd name="T10" fmla="*/ 18 w 58"/>
                  <a:gd name="T11" fmla="*/ 0 h 49"/>
                  <a:gd name="T12" fmla="*/ 5 w 58"/>
                  <a:gd name="T13" fmla="*/ 11 h 49"/>
                  <a:gd name="T14" fmla="*/ 18 w 58"/>
                  <a:gd name="T15" fmla="*/ 45 h 49"/>
                  <a:gd name="T16" fmla="*/ 23 w 58"/>
                  <a:gd name="T17" fmla="*/ 49 h 49"/>
                  <a:gd name="T18" fmla="*/ 56 w 58"/>
                  <a:gd name="T19" fmla="*/ 23 h 49"/>
                  <a:gd name="T20" fmla="*/ 46 w 58"/>
                  <a:gd name="T2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49">
                    <a:moveTo>
                      <a:pt x="46" y="6"/>
                    </a:moveTo>
                    <a:cubicBezTo>
                      <a:pt x="45" y="5"/>
                      <a:pt x="43" y="5"/>
                      <a:pt x="42" y="5"/>
                    </a:cubicBezTo>
                    <a:cubicBezTo>
                      <a:pt x="42" y="5"/>
                      <a:pt x="41" y="5"/>
                      <a:pt x="40" y="5"/>
                    </a:cubicBezTo>
                    <a:cubicBezTo>
                      <a:pt x="37" y="6"/>
                      <a:pt x="34" y="8"/>
                      <a:pt x="32" y="10"/>
                    </a:cubicBezTo>
                    <a:cubicBezTo>
                      <a:pt x="31" y="5"/>
                      <a:pt x="27" y="1"/>
                      <a:pt x="22" y="0"/>
                    </a:cubicBezTo>
                    <a:cubicBezTo>
                      <a:pt x="21" y="0"/>
                      <a:pt x="20" y="0"/>
                      <a:pt x="18" y="0"/>
                    </a:cubicBezTo>
                    <a:cubicBezTo>
                      <a:pt x="12" y="0"/>
                      <a:pt x="6" y="4"/>
                      <a:pt x="5" y="11"/>
                    </a:cubicBezTo>
                    <a:cubicBezTo>
                      <a:pt x="5" y="11"/>
                      <a:pt x="0" y="27"/>
                      <a:pt x="18" y="45"/>
                    </a:cubicBezTo>
                    <a:cubicBezTo>
                      <a:pt x="20" y="46"/>
                      <a:pt x="21" y="48"/>
                      <a:pt x="23" y="49"/>
                    </a:cubicBezTo>
                    <a:cubicBezTo>
                      <a:pt x="53" y="41"/>
                      <a:pt x="56" y="23"/>
                      <a:pt x="56" y="23"/>
                    </a:cubicBezTo>
                    <a:cubicBezTo>
                      <a:pt x="58" y="15"/>
                      <a:pt x="53" y="7"/>
                      <a:pt x="4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a:solidFill>
                    <a:srgbClr val="44546A"/>
                  </a:solidFill>
                  <a:latin typeface="Calibri" panose="020F0502020204030204"/>
                  <a:ea typeface="微软雅黑" panose="020B0503020204020204" charset="-122"/>
                  <a:cs typeface="+mn-ea"/>
                  <a:sym typeface="+mn-lt"/>
                </a:endParaRPr>
              </a:p>
            </p:txBody>
          </p:sp>
        </p:grpSp>
      </p:grpSp>
      <p:grpSp>
        <p:nvGrpSpPr>
          <p:cNvPr id="25" name="Group 4">
            <a:extLst>
              <a:ext uri="{FF2B5EF4-FFF2-40B4-BE49-F238E27FC236}">
                <a16:creationId xmlns:a16="http://schemas.microsoft.com/office/drawing/2014/main" id="{59A2A7B3-33E8-4D63-957E-A29E7B2DF289}"/>
              </a:ext>
            </a:extLst>
          </p:cNvPr>
          <p:cNvGrpSpPr/>
          <p:nvPr/>
        </p:nvGrpSpPr>
        <p:grpSpPr>
          <a:xfrm>
            <a:off x="7097815" y="1742420"/>
            <a:ext cx="4257970" cy="4403050"/>
            <a:chOff x="6506962" y="705229"/>
            <a:chExt cx="5279209" cy="5459086"/>
          </a:xfrm>
        </p:grpSpPr>
        <p:sp>
          <p:nvSpPr>
            <p:cNvPr id="26" name="Freeform 5">
              <a:extLst>
                <a:ext uri="{FF2B5EF4-FFF2-40B4-BE49-F238E27FC236}">
                  <a16:creationId xmlns:a16="http://schemas.microsoft.com/office/drawing/2014/main" id="{73CC9705-7E3F-4894-88FD-D43076D01871}"/>
                </a:ext>
              </a:extLst>
            </p:cNvPr>
            <p:cNvSpPr/>
            <p:nvPr/>
          </p:nvSpPr>
          <p:spPr bwMode="auto">
            <a:xfrm>
              <a:off x="6506962" y="705229"/>
              <a:ext cx="5279209" cy="5459086"/>
            </a:xfrm>
            <a:custGeom>
              <a:avLst/>
              <a:gdLst>
                <a:gd name="connsiteX0" fmla="*/ 3859967 w 5879683"/>
                <a:gd name="connsiteY0" fmla="*/ 0 h 6080019"/>
                <a:gd name="connsiteX1" fmla="*/ 4112189 w 5879683"/>
                <a:gd name="connsiteY1" fmla="*/ 1506708 h 6080019"/>
                <a:gd name="connsiteX2" fmla="*/ 2712241 w 5879683"/>
                <a:gd name="connsiteY2" fmla="*/ 2332968 h 6080019"/>
                <a:gd name="connsiteX3" fmla="*/ 606535 w 5879683"/>
                <a:gd name="connsiteY3" fmla="*/ 4372000 h 6080019"/>
                <a:gd name="connsiteX4" fmla="*/ 1316921 w 5879683"/>
                <a:gd name="connsiteY4" fmla="*/ 5047820 h 6080019"/>
                <a:gd name="connsiteX5" fmla="*/ 4723998 w 5879683"/>
                <a:gd name="connsiteY5" fmla="*/ 5435664 h 6080019"/>
                <a:gd name="connsiteX6" fmla="*/ 4808310 w 5879683"/>
                <a:gd name="connsiteY6" fmla="*/ 5429676 h 6080019"/>
                <a:gd name="connsiteX7" fmla="*/ 4961760 w 5879683"/>
                <a:gd name="connsiteY7" fmla="*/ 5207111 h 6080019"/>
                <a:gd name="connsiteX8" fmla="*/ 5879683 w 5879683"/>
                <a:gd name="connsiteY8" fmla="*/ 5581914 h 6080019"/>
                <a:gd name="connsiteX9" fmla="*/ 4359923 w 5879683"/>
                <a:gd name="connsiteY9" fmla="*/ 6080019 h 6080019"/>
                <a:gd name="connsiteX10" fmla="*/ 4478454 w 5879683"/>
                <a:gd name="connsiteY10" fmla="*/ 5908101 h 6080019"/>
                <a:gd name="connsiteX11" fmla="*/ 4184148 w 5879683"/>
                <a:gd name="connsiteY11" fmla="*/ 5922625 h 6080019"/>
                <a:gd name="connsiteX12" fmla="*/ 1205851 w 5879683"/>
                <a:gd name="connsiteY12" fmla="*/ 5552371 h 6080019"/>
                <a:gd name="connsiteX13" fmla="*/ 625046 w 5879683"/>
                <a:gd name="connsiteY13" fmla="*/ 5223719 h 6080019"/>
                <a:gd name="connsiteX14" fmla="*/ 264068 w 5879683"/>
                <a:gd name="connsiteY14" fmla="*/ 3453163 h 6080019"/>
                <a:gd name="connsiteX15" fmla="*/ 3019998 w 5879683"/>
                <a:gd name="connsiteY15" fmla="*/ 2011259 h 6080019"/>
                <a:gd name="connsiteX16" fmla="*/ 3816002 w 5879683"/>
                <a:gd name="connsiteY16" fmla="*/ 1564570 h 6080019"/>
                <a:gd name="connsiteX17" fmla="*/ 3859967 w 5879683"/>
                <a:gd name="connsiteY17" fmla="*/ 0 h 6080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79683" h="6080019">
                  <a:moveTo>
                    <a:pt x="3859967" y="0"/>
                  </a:moveTo>
                  <a:cubicBezTo>
                    <a:pt x="4362097" y="358740"/>
                    <a:pt x="4642087" y="941982"/>
                    <a:pt x="4112189" y="1506708"/>
                  </a:cubicBezTo>
                  <a:cubicBezTo>
                    <a:pt x="3762781" y="1877021"/>
                    <a:pt x="3175034" y="2136239"/>
                    <a:pt x="2712241" y="2332968"/>
                  </a:cubicBezTo>
                  <a:cubicBezTo>
                    <a:pt x="1997227" y="2633847"/>
                    <a:pt x="171510" y="3247176"/>
                    <a:pt x="606535" y="4372000"/>
                  </a:cubicBezTo>
                  <a:cubicBezTo>
                    <a:pt x="729175" y="4686765"/>
                    <a:pt x="1029990" y="4897381"/>
                    <a:pt x="1316921" y="5047820"/>
                  </a:cubicBezTo>
                  <a:cubicBezTo>
                    <a:pt x="2186827" y="5499139"/>
                    <a:pt x="3628218" y="5507004"/>
                    <a:pt x="4723998" y="5435664"/>
                  </a:cubicBezTo>
                  <a:lnTo>
                    <a:pt x="4808310" y="5429676"/>
                  </a:lnTo>
                  <a:lnTo>
                    <a:pt x="4961760" y="5207111"/>
                  </a:lnTo>
                  <a:lnTo>
                    <a:pt x="5879683" y="5581914"/>
                  </a:lnTo>
                  <a:lnTo>
                    <a:pt x="4359923" y="6080019"/>
                  </a:lnTo>
                  <a:lnTo>
                    <a:pt x="4478454" y="5908101"/>
                  </a:lnTo>
                  <a:lnTo>
                    <a:pt x="4184148" y="5922625"/>
                  </a:lnTo>
                  <a:cubicBezTo>
                    <a:pt x="3187544" y="5964741"/>
                    <a:pt x="2102801" y="5947275"/>
                    <a:pt x="1205851" y="5552371"/>
                  </a:cubicBezTo>
                  <a:cubicBezTo>
                    <a:pt x="1002222" y="5462107"/>
                    <a:pt x="807849" y="5353328"/>
                    <a:pt x="625046" y="5223719"/>
                  </a:cubicBezTo>
                  <a:cubicBezTo>
                    <a:pt x="276" y="4774715"/>
                    <a:pt x="-221864" y="4103524"/>
                    <a:pt x="264068" y="3453163"/>
                  </a:cubicBezTo>
                  <a:cubicBezTo>
                    <a:pt x="743058" y="2809745"/>
                    <a:pt x="2263332" y="2351484"/>
                    <a:pt x="3019998" y="2011259"/>
                  </a:cubicBezTo>
                  <a:cubicBezTo>
                    <a:pt x="3293046" y="1888593"/>
                    <a:pt x="3577663" y="1745097"/>
                    <a:pt x="3816002" y="1564570"/>
                  </a:cubicBezTo>
                  <a:cubicBezTo>
                    <a:pt x="4491679" y="1057705"/>
                    <a:pt x="4359783" y="460576"/>
                    <a:pt x="3859967" y="0"/>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noAutofit/>
            </a:bodyPr>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27" name="Freeform 6">
              <a:extLst>
                <a:ext uri="{FF2B5EF4-FFF2-40B4-BE49-F238E27FC236}">
                  <a16:creationId xmlns:a16="http://schemas.microsoft.com/office/drawing/2014/main" id="{01C05A91-0522-4499-A7B2-90F8D2F86FE2}"/>
                </a:ext>
              </a:extLst>
            </p:cNvPr>
            <p:cNvSpPr/>
            <p:nvPr/>
          </p:nvSpPr>
          <p:spPr bwMode="auto">
            <a:xfrm>
              <a:off x="6726851" y="793973"/>
              <a:ext cx="4081232" cy="5055161"/>
            </a:xfrm>
            <a:custGeom>
              <a:avLst/>
              <a:gdLst>
                <a:gd name="connsiteX0" fmla="*/ 2256537 w 4545444"/>
                <a:gd name="connsiteY0" fmla="*/ 5459202 h 5630150"/>
                <a:gd name="connsiteX1" fmla="*/ 2494614 w 4545444"/>
                <a:gd name="connsiteY1" fmla="*/ 5490324 h 5630150"/>
                <a:gd name="connsiteX2" fmla="*/ 4501279 w 4545444"/>
                <a:gd name="connsiteY2" fmla="*/ 5522041 h 5630150"/>
                <a:gd name="connsiteX3" fmla="*/ 4545249 w 4545444"/>
                <a:gd name="connsiteY3" fmla="*/ 5561385 h 5630150"/>
                <a:gd name="connsiteX4" fmla="*/ 4505907 w 4545444"/>
                <a:gd name="connsiteY4" fmla="*/ 5607672 h 5630150"/>
                <a:gd name="connsiteX5" fmla="*/ 2419318 w 4545444"/>
                <a:gd name="connsiteY5" fmla="*/ 5557726 h 5630150"/>
                <a:gd name="connsiteX6" fmla="*/ 2235390 w 4545444"/>
                <a:gd name="connsiteY6" fmla="*/ 5531069 h 5630150"/>
                <a:gd name="connsiteX7" fmla="*/ 618660 w 4545444"/>
                <a:gd name="connsiteY7" fmla="*/ 4907146 h 5630150"/>
                <a:gd name="connsiteX8" fmla="*/ 632400 w 4545444"/>
                <a:gd name="connsiteY8" fmla="*/ 4917588 h 5630150"/>
                <a:gd name="connsiteX9" fmla="*/ 1856847 w 4545444"/>
                <a:gd name="connsiteY9" fmla="*/ 5391925 h 5630150"/>
                <a:gd name="connsiteX10" fmla="*/ 2034852 w 4545444"/>
                <a:gd name="connsiteY10" fmla="*/ 5423658 h 5630150"/>
                <a:gd name="connsiteX11" fmla="*/ 2014093 w 4545444"/>
                <a:gd name="connsiteY11" fmla="*/ 5495358 h 5630150"/>
                <a:gd name="connsiteX12" fmla="*/ 1758065 w 4545444"/>
                <a:gd name="connsiteY12" fmla="*/ 5445168 h 5630150"/>
                <a:gd name="connsiteX13" fmla="*/ 623058 w 4545444"/>
                <a:gd name="connsiteY13" fmla="*/ 4995217 h 5630150"/>
                <a:gd name="connsiteX14" fmla="*/ 574601 w 4545444"/>
                <a:gd name="connsiteY14" fmla="*/ 4959683 h 5630150"/>
                <a:gd name="connsiteX15" fmla="*/ 56894 w 4545444"/>
                <a:gd name="connsiteY15" fmla="*/ 3655972 h 5630150"/>
                <a:gd name="connsiteX16" fmla="*/ 114769 w 4545444"/>
                <a:gd name="connsiteY16" fmla="*/ 3681320 h 5630150"/>
                <a:gd name="connsiteX17" fmla="*/ 80108 w 4545444"/>
                <a:gd name="connsiteY17" fmla="*/ 3791413 h 5630150"/>
                <a:gd name="connsiteX18" fmla="*/ 203845 w 4545444"/>
                <a:gd name="connsiteY18" fmla="*/ 4459754 h 5630150"/>
                <a:gd name="connsiteX19" fmla="*/ 432817 w 4545444"/>
                <a:gd name="connsiteY19" fmla="*/ 4753361 h 5630150"/>
                <a:gd name="connsiteX20" fmla="*/ 437043 w 4545444"/>
                <a:gd name="connsiteY20" fmla="*/ 4757128 h 5630150"/>
                <a:gd name="connsiteX21" fmla="*/ 393339 w 4545444"/>
                <a:gd name="connsiteY21" fmla="*/ 4809243 h 5630150"/>
                <a:gd name="connsiteX22" fmla="*/ 316280 w 4545444"/>
                <a:gd name="connsiteY22" fmla="*/ 4730599 h 5630150"/>
                <a:gd name="connsiteX23" fmla="*/ 102021 w 4545444"/>
                <a:gd name="connsiteY23" fmla="*/ 4404210 h 5630150"/>
                <a:gd name="connsiteX24" fmla="*/ 42457 w 4545444"/>
                <a:gd name="connsiteY24" fmla="*/ 3693267 h 5630150"/>
                <a:gd name="connsiteX25" fmla="*/ 929004 w 4545444"/>
                <a:gd name="connsiteY25" fmla="*/ 2786814 h 5630150"/>
                <a:gd name="connsiteX26" fmla="*/ 956746 w 4545444"/>
                <a:gd name="connsiteY26" fmla="*/ 2834023 h 5630150"/>
                <a:gd name="connsiteX27" fmla="*/ 807170 w 4545444"/>
                <a:gd name="connsiteY27" fmla="*/ 2926453 h 5630150"/>
                <a:gd name="connsiteX28" fmla="*/ 289168 w 4545444"/>
                <a:gd name="connsiteY28" fmla="*/ 3374474 h 5630150"/>
                <a:gd name="connsiteX29" fmla="*/ 202845 w 4545444"/>
                <a:gd name="connsiteY29" fmla="*/ 3497409 h 5630150"/>
                <a:gd name="connsiteX30" fmla="*/ 145829 w 4545444"/>
                <a:gd name="connsiteY30" fmla="*/ 3472437 h 5630150"/>
                <a:gd name="connsiteX31" fmla="*/ 199129 w 4545444"/>
                <a:gd name="connsiteY31" fmla="*/ 3391464 h 5630150"/>
                <a:gd name="connsiteX32" fmla="*/ 889422 w 4545444"/>
                <a:gd name="connsiteY32" fmla="*/ 2808754 h 5630150"/>
                <a:gd name="connsiteX33" fmla="*/ 1866690 w 4545444"/>
                <a:gd name="connsiteY33" fmla="*/ 2342652 h 5630150"/>
                <a:gd name="connsiteX34" fmla="*/ 1887488 w 4545444"/>
                <a:gd name="connsiteY34" fmla="*/ 2393291 h 5630150"/>
                <a:gd name="connsiteX35" fmla="*/ 1840098 w 4545444"/>
                <a:gd name="connsiteY35" fmla="*/ 2412028 h 5630150"/>
                <a:gd name="connsiteX36" fmla="*/ 1553013 w 4545444"/>
                <a:gd name="connsiteY36" fmla="*/ 2531900 h 5630150"/>
                <a:gd name="connsiteX37" fmla="*/ 1263822 w 4545444"/>
                <a:gd name="connsiteY37" fmla="*/ 2668275 h 5630150"/>
                <a:gd name="connsiteX38" fmla="*/ 1050436 w 4545444"/>
                <a:gd name="connsiteY38" fmla="*/ 2783374 h 5630150"/>
                <a:gd name="connsiteX39" fmla="*/ 1022313 w 4545444"/>
                <a:gd name="connsiteY39" fmla="*/ 2735091 h 5630150"/>
                <a:gd name="connsiteX40" fmla="*/ 1139549 w 4545444"/>
                <a:gd name="connsiteY40" fmla="*/ 2670106 h 5630150"/>
                <a:gd name="connsiteX41" fmla="*/ 1666136 w 4545444"/>
                <a:gd name="connsiteY41" fmla="*/ 2425016 h 5630150"/>
                <a:gd name="connsiteX42" fmla="*/ 2691412 w 4545444"/>
                <a:gd name="connsiteY42" fmla="*/ 2019045 h 5630150"/>
                <a:gd name="connsiteX43" fmla="*/ 2709493 w 4545444"/>
                <a:gd name="connsiteY43" fmla="*/ 2058447 h 5630150"/>
                <a:gd name="connsiteX44" fmla="*/ 2515802 w 4545444"/>
                <a:gd name="connsiteY44" fmla="*/ 2143103 h 5630150"/>
                <a:gd name="connsiteX45" fmla="*/ 1999688 w 4545444"/>
                <a:gd name="connsiteY45" fmla="*/ 2348928 h 5630150"/>
                <a:gd name="connsiteX46" fmla="*/ 1967235 w 4545444"/>
                <a:gd name="connsiteY46" fmla="*/ 2361760 h 5630150"/>
                <a:gd name="connsiteX47" fmla="*/ 1946919 w 4545444"/>
                <a:gd name="connsiteY47" fmla="*/ 2310047 h 5630150"/>
                <a:gd name="connsiteX48" fmla="*/ 2182498 w 4545444"/>
                <a:gd name="connsiteY48" fmla="*/ 2217829 h 5630150"/>
                <a:gd name="connsiteX49" fmla="*/ 2634236 w 4545444"/>
                <a:gd name="connsiteY49" fmla="*/ 2042495 h 5630150"/>
                <a:gd name="connsiteX50" fmla="*/ 3419929 w 4545444"/>
                <a:gd name="connsiteY50" fmla="*/ 1652893 h 5630150"/>
                <a:gd name="connsiteX51" fmla="*/ 3435936 w 4545444"/>
                <a:gd name="connsiteY51" fmla="*/ 1679865 h 5630150"/>
                <a:gd name="connsiteX52" fmla="*/ 3366230 w 4545444"/>
                <a:gd name="connsiteY52" fmla="*/ 1725659 h 5630150"/>
                <a:gd name="connsiteX53" fmla="*/ 2868625 w 4545444"/>
                <a:gd name="connsiteY53" fmla="*/ 1988895 h 5630150"/>
                <a:gd name="connsiteX54" fmla="*/ 2779467 w 4545444"/>
                <a:gd name="connsiteY54" fmla="*/ 2027864 h 5630150"/>
                <a:gd name="connsiteX55" fmla="*/ 2761652 w 4545444"/>
                <a:gd name="connsiteY55" fmla="*/ 1989574 h 5630150"/>
                <a:gd name="connsiteX56" fmla="*/ 2818870 w 4545444"/>
                <a:gd name="connsiteY56" fmla="*/ 1964884 h 5630150"/>
                <a:gd name="connsiteX57" fmla="*/ 3218283 w 4545444"/>
                <a:gd name="connsiteY57" fmla="*/ 1771311 h 5630150"/>
                <a:gd name="connsiteX58" fmla="*/ 3856693 w 4545444"/>
                <a:gd name="connsiteY58" fmla="*/ 1280930 h 5630150"/>
                <a:gd name="connsiteX59" fmla="*/ 3878857 w 4545444"/>
                <a:gd name="connsiteY59" fmla="*/ 1298486 h 5630150"/>
                <a:gd name="connsiteX60" fmla="*/ 3876698 w 4545444"/>
                <a:gd name="connsiteY60" fmla="*/ 1301552 h 5630150"/>
                <a:gd name="connsiteX61" fmla="*/ 3514716 w 4545444"/>
                <a:gd name="connsiteY61" fmla="*/ 1628110 h 5630150"/>
                <a:gd name="connsiteX62" fmla="*/ 3492103 w 4545444"/>
                <a:gd name="connsiteY62" fmla="*/ 1642966 h 5630150"/>
                <a:gd name="connsiteX63" fmla="*/ 3475028 w 4545444"/>
                <a:gd name="connsiteY63" fmla="*/ 1614196 h 5630150"/>
                <a:gd name="connsiteX64" fmla="*/ 3617263 w 4545444"/>
                <a:gd name="connsiteY64" fmla="*/ 1513296 h 5630150"/>
                <a:gd name="connsiteX65" fmla="*/ 3790149 w 4545444"/>
                <a:gd name="connsiteY65" fmla="*/ 1356801 h 5630150"/>
                <a:gd name="connsiteX66" fmla="*/ 4049529 w 4545444"/>
                <a:gd name="connsiteY66" fmla="*/ 911879 h 5630150"/>
                <a:gd name="connsiteX67" fmla="*/ 4075412 w 4545444"/>
                <a:gd name="connsiteY67" fmla="*/ 916031 h 5630150"/>
                <a:gd name="connsiteX68" fmla="*/ 4071869 w 4545444"/>
                <a:gd name="connsiteY68" fmla="*/ 931641 h 5630150"/>
                <a:gd name="connsiteX69" fmla="*/ 3962076 w 4545444"/>
                <a:gd name="connsiteY69" fmla="*/ 1180319 h 5630150"/>
                <a:gd name="connsiteX70" fmla="*/ 3914053 w 4545444"/>
                <a:gd name="connsiteY70" fmla="*/ 1248509 h 5630150"/>
                <a:gd name="connsiteX71" fmla="*/ 3893587 w 4545444"/>
                <a:gd name="connsiteY71" fmla="*/ 1232095 h 5630150"/>
                <a:gd name="connsiteX72" fmla="*/ 3931196 w 4545444"/>
                <a:gd name="connsiteY72" fmla="*/ 1180211 h 5630150"/>
                <a:gd name="connsiteX73" fmla="*/ 4029829 w 4545444"/>
                <a:gd name="connsiteY73" fmla="*/ 982194 h 5630150"/>
                <a:gd name="connsiteX74" fmla="*/ 4087808 w 4545444"/>
                <a:gd name="connsiteY74" fmla="*/ 593511 h 5630150"/>
                <a:gd name="connsiteX75" fmla="*/ 4093474 w 4545444"/>
                <a:gd name="connsiteY75" fmla="*/ 622281 h 5630150"/>
                <a:gd name="connsiteX76" fmla="*/ 4089935 w 4545444"/>
                <a:gd name="connsiteY76" fmla="*/ 852043 h 5630150"/>
                <a:gd name="connsiteX77" fmla="*/ 4087219 w 4545444"/>
                <a:gd name="connsiteY77" fmla="*/ 864013 h 5630150"/>
                <a:gd name="connsiteX78" fmla="*/ 4061852 w 4545444"/>
                <a:gd name="connsiteY78" fmla="*/ 860755 h 5630150"/>
                <a:gd name="connsiteX79" fmla="*/ 4075471 w 4545444"/>
                <a:gd name="connsiteY79" fmla="*/ 761421 h 5630150"/>
                <a:gd name="connsiteX80" fmla="*/ 4074987 w 4545444"/>
                <a:gd name="connsiteY80" fmla="*/ 646404 h 5630150"/>
                <a:gd name="connsiteX81" fmla="*/ 4067029 w 4545444"/>
                <a:gd name="connsiteY81" fmla="*/ 597339 h 5630150"/>
                <a:gd name="connsiteX82" fmla="*/ 4011395 w 4545444"/>
                <a:gd name="connsiteY82" fmla="*/ 373947 h 5630150"/>
                <a:gd name="connsiteX83" fmla="*/ 4028427 w 4545444"/>
                <a:gd name="connsiteY83" fmla="*/ 404785 h 5630150"/>
                <a:gd name="connsiteX84" fmla="*/ 4078941 w 4545444"/>
                <a:gd name="connsiteY84" fmla="*/ 548501 h 5630150"/>
                <a:gd name="connsiteX85" fmla="*/ 4080499 w 4545444"/>
                <a:gd name="connsiteY85" fmla="*/ 556408 h 5630150"/>
                <a:gd name="connsiteX86" fmla="*/ 4060972 w 4545444"/>
                <a:gd name="connsiteY86" fmla="*/ 560005 h 5630150"/>
                <a:gd name="connsiteX87" fmla="*/ 4057716 w 4545444"/>
                <a:gd name="connsiteY87" fmla="*/ 539931 h 5630150"/>
                <a:gd name="connsiteX88" fmla="*/ 4025964 w 4545444"/>
                <a:gd name="connsiteY88" fmla="*/ 440563 h 5630150"/>
                <a:gd name="connsiteX89" fmla="*/ 3997595 w 4545444"/>
                <a:gd name="connsiteY89" fmla="*/ 380051 h 5630150"/>
                <a:gd name="connsiteX90" fmla="*/ 3901155 w 4545444"/>
                <a:gd name="connsiteY90" fmla="*/ 197856 h 5630150"/>
                <a:gd name="connsiteX91" fmla="*/ 3951662 w 4545444"/>
                <a:gd name="connsiteY91" fmla="*/ 265789 h 5630150"/>
                <a:gd name="connsiteX92" fmla="*/ 3997798 w 4545444"/>
                <a:gd name="connsiteY92" fmla="*/ 349324 h 5630150"/>
                <a:gd name="connsiteX93" fmla="*/ 3985699 w 4545444"/>
                <a:gd name="connsiteY93" fmla="*/ 354676 h 5630150"/>
                <a:gd name="connsiteX94" fmla="*/ 3982036 w 4545444"/>
                <a:gd name="connsiteY94" fmla="*/ 346863 h 5630150"/>
                <a:gd name="connsiteX95" fmla="*/ 3928236 w 4545444"/>
                <a:gd name="connsiteY95" fmla="*/ 257395 h 5630150"/>
                <a:gd name="connsiteX96" fmla="*/ 3891077 w 4545444"/>
                <a:gd name="connsiteY96" fmla="*/ 204911 h 5630150"/>
                <a:gd name="connsiteX97" fmla="*/ 3831079 w 4545444"/>
                <a:gd name="connsiteY97" fmla="*/ 108914 h 5630150"/>
                <a:gd name="connsiteX98" fmla="*/ 3851464 w 4545444"/>
                <a:gd name="connsiteY98" fmla="*/ 131023 h 5630150"/>
                <a:gd name="connsiteX99" fmla="*/ 3891271 w 4545444"/>
                <a:gd name="connsiteY99" fmla="*/ 184563 h 5630150"/>
                <a:gd name="connsiteX100" fmla="*/ 3881402 w 4545444"/>
                <a:gd name="connsiteY100" fmla="*/ 191248 h 5630150"/>
                <a:gd name="connsiteX101" fmla="*/ 3866868 w 4545444"/>
                <a:gd name="connsiteY101" fmla="*/ 170720 h 5630150"/>
                <a:gd name="connsiteX102" fmla="*/ 3823189 w 4545444"/>
                <a:gd name="connsiteY102" fmla="*/ 115974 h 5630150"/>
                <a:gd name="connsiteX103" fmla="*/ 3730658 w 4545444"/>
                <a:gd name="connsiteY103" fmla="*/ 0 h 5630150"/>
                <a:gd name="connsiteX104" fmla="*/ 3822781 w 4545444"/>
                <a:gd name="connsiteY104" fmla="*/ 99914 h 5630150"/>
                <a:gd name="connsiteX105" fmla="*/ 3814969 w 4545444"/>
                <a:gd name="connsiteY105" fmla="*/ 105670 h 563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545444" h="5630150">
                  <a:moveTo>
                    <a:pt x="2256537" y="5459202"/>
                  </a:moveTo>
                  <a:lnTo>
                    <a:pt x="2494614" y="5490324"/>
                  </a:lnTo>
                  <a:cubicBezTo>
                    <a:pt x="3248051" y="5573048"/>
                    <a:pt x="4008214" y="5552417"/>
                    <a:pt x="4501279" y="5522041"/>
                  </a:cubicBezTo>
                  <a:cubicBezTo>
                    <a:pt x="4524421" y="5522041"/>
                    <a:pt x="4542935" y="5538242"/>
                    <a:pt x="4545249" y="5561385"/>
                  </a:cubicBezTo>
                  <a:cubicBezTo>
                    <a:pt x="4547563" y="5584529"/>
                    <a:pt x="4529049" y="5605358"/>
                    <a:pt x="4505907" y="5607672"/>
                  </a:cubicBezTo>
                  <a:cubicBezTo>
                    <a:pt x="3998668" y="5636023"/>
                    <a:pt x="3202626" y="5653742"/>
                    <a:pt x="2419318" y="5557726"/>
                  </a:cubicBezTo>
                  <a:lnTo>
                    <a:pt x="2235390" y="5531069"/>
                  </a:lnTo>
                  <a:close/>
                  <a:moveTo>
                    <a:pt x="618660" y="4907146"/>
                  </a:moveTo>
                  <a:lnTo>
                    <a:pt x="632400" y="4917588"/>
                  </a:lnTo>
                  <a:cubicBezTo>
                    <a:pt x="956939" y="5146045"/>
                    <a:pt x="1389337" y="5295867"/>
                    <a:pt x="1856847" y="5391925"/>
                  </a:cubicBezTo>
                  <a:lnTo>
                    <a:pt x="2034852" y="5423658"/>
                  </a:lnTo>
                  <a:lnTo>
                    <a:pt x="2014093" y="5495358"/>
                  </a:lnTo>
                  <a:lnTo>
                    <a:pt x="1758065" y="5445168"/>
                  </a:lnTo>
                  <a:cubicBezTo>
                    <a:pt x="1328685" y="5348354"/>
                    <a:pt x="931595" y="5204783"/>
                    <a:pt x="623058" y="4995217"/>
                  </a:cubicBezTo>
                  <a:lnTo>
                    <a:pt x="574601" y="4959683"/>
                  </a:lnTo>
                  <a:close/>
                  <a:moveTo>
                    <a:pt x="56894" y="3655972"/>
                  </a:moveTo>
                  <a:lnTo>
                    <a:pt x="114769" y="3681320"/>
                  </a:lnTo>
                  <a:lnTo>
                    <a:pt x="80108" y="3791413"/>
                  </a:lnTo>
                  <a:cubicBezTo>
                    <a:pt x="36211" y="3992545"/>
                    <a:pt x="66151" y="4215012"/>
                    <a:pt x="203845" y="4459754"/>
                  </a:cubicBezTo>
                  <a:cubicBezTo>
                    <a:pt x="264592" y="4567588"/>
                    <a:pt x="341815" y="4665151"/>
                    <a:pt x="432817" y="4753361"/>
                  </a:cubicBezTo>
                  <a:lnTo>
                    <a:pt x="437043" y="4757128"/>
                  </a:lnTo>
                  <a:lnTo>
                    <a:pt x="393339" y="4809243"/>
                  </a:lnTo>
                  <a:lnTo>
                    <a:pt x="316280" y="4730599"/>
                  </a:lnTo>
                  <a:cubicBezTo>
                    <a:pt x="228451" y="4632436"/>
                    <a:pt x="156043" y="4523978"/>
                    <a:pt x="102021" y="4404210"/>
                  </a:cubicBezTo>
                  <a:cubicBezTo>
                    <a:pt x="-16002" y="4141676"/>
                    <a:pt x="-25657" y="3905829"/>
                    <a:pt x="42457" y="3693267"/>
                  </a:cubicBezTo>
                  <a:close/>
                  <a:moveTo>
                    <a:pt x="929004" y="2786814"/>
                  </a:moveTo>
                  <a:lnTo>
                    <a:pt x="956746" y="2834023"/>
                  </a:lnTo>
                  <a:lnTo>
                    <a:pt x="807170" y="2926453"/>
                  </a:lnTo>
                  <a:cubicBezTo>
                    <a:pt x="608715" y="3055790"/>
                    <a:pt x="424743" y="3204817"/>
                    <a:pt x="289168" y="3374474"/>
                  </a:cubicBezTo>
                  <a:lnTo>
                    <a:pt x="202845" y="3497409"/>
                  </a:lnTo>
                  <a:lnTo>
                    <a:pt x="145829" y="3472437"/>
                  </a:lnTo>
                  <a:lnTo>
                    <a:pt x="199129" y="3391464"/>
                  </a:lnTo>
                  <a:cubicBezTo>
                    <a:pt x="360399" y="3169649"/>
                    <a:pt x="606694" y="2977213"/>
                    <a:pt x="889422" y="2808754"/>
                  </a:cubicBezTo>
                  <a:close/>
                  <a:moveTo>
                    <a:pt x="1866690" y="2342652"/>
                  </a:moveTo>
                  <a:lnTo>
                    <a:pt x="1887488" y="2393291"/>
                  </a:lnTo>
                  <a:lnTo>
                    <a:pt x="1840098" y="2412028"/>
                  </a:lnTo>
                  <a:cubicBezTo>
                    <a:pt x="1736774" y="2453321"/>
                    <a:pt x="1640084" y="2493135"/>
                    <a:pt x="1553013" y="2531900"/>
                  </a:cubicBezTo>
                  <a:cubicBezTo>
                    <a:pt x="1462182" y="2572691"/>
                    <a:pt x="1364371" y="2618110"/>
                    <a:pt x="1263822" y="2668275"/>
                  </a:cubicBezTo>
                  <a:lnTo>
                    <a:pt x="1050436" y="2783374"/>
                  </a:lnTo>
                  <a:lnTo>
                    <a:pt x="1022313" y="2735091"/>
                  </a:lnTo>
                  <a:lnTo>
                    <a:pt x="1139549" y="2670106"/>
                  </a:lnTo>
                  <a:cubicBezTo>
                    <a:pt x="1310738" y="2581420"/>
                    <a:pt x="1489289" y="2500060"/>
                    <a:pt x="1666136" y="2425016"/>
                  </a:cubicBezTo>
                  <a:close/>
                  <a:moveTo>
                    <a:pt x="2691412" y="2019045"/>
                  </a:moveTo>
                  <a:lnTo>
                    <a:pt x="2709493" y="2058447"/>
                  </a:lnTo>
                  <a:lnTo>
                    <a:pt x="2515802" y="2143103"/>
                  </a:lnTo>
                  <a:cubicBezTo>
                    <a:pt x="2338903" y="2216486"/>
                    <a:pt x="2163509" y="2284612"/>
                    <a:pt x="1999688" y="2348928"/>
                  </a:cubicBezTo>
                  <a:lnTo>
                    <a:pt x="1967235" y="2361760"/>
                  </a:lnTo>
                  <a:lnTo>
                    <a:pt x="1946919" y="2310047"/>
                  </a:lnTo>
                  <a:lnTo>
                    <a:pt x="2182498" y="2217829"/>
                  </a:lnTo>
                  <a:cubicBezTo>
                    <a:pt x="2346871" y="2154412"/>
                    <a:pt x="2500473" y="2096303"/>
                    <a:pt x="2634236" y="2042495"/>
                  </a:cubicBezTo>
                  <a:close/>
                  <a:moveTo>
                    <a:pt x="3419929" y="1652893"/>
                  </a:moveTo>
                  <a:lnTo>
                    <a:pt x="3435936" y="1679865"/>
                  </a:lnTo>
                  <a:lnTo>
                    <a:pt x="3366230" y="1725659"/>
                  </a:lnTo>
                  <a:cubicBezTo>
                    <a:pt x="3212281" y="1820595"/>
                    <a:pt x="3043056" y="1907857"/>
                    <a:pt x="2868625" y="1988895"/>
                  </a:cubicBezTo>
                  <a:lnTo>
                    <a:pt x="2779467" y="2027864"/>
                  </a:lnTo>
                  <a:lnTo>
                    <a:pt x="2761652" y="1989574"/>
                  </a:lnTo>
                  <a:lnTo>
                    <a:pt x="2818870" y="1964884"/>
                  </a:lnTo>
                  <a:cubicBezTo>
                    <a:pt x="2942679" y="1909918"/>
                    <a:pt x="3080517" y="1845984"/>
                    <a:pt x="3218283" y="1771311"/>
                  </a:cubicBezTo>
                  <a:close/>
                  <a:moveTo>
                    <a:pt x="3856693" y="1280930"/>
                  </a:moveTo>
                  <a:lnTo>
                    <a:pt x="3878857" y="1298486"/>
                  </a:lnTo>
                  <a:lnTo>
                    <a:pt x="3876698" y="1301552"/>
                  </a:lnTo>
                  <a:cubicBezTo>
                    <a:pt x="3781380" y="1419528"/>
                    <a:pt x="3657364" y="1527897"/>
                    <a:pt x="3514716" y="1628110"/>
                  </a:cubicBezTo>
                  <a:lnTo>
                    <a:pt x="3492103" y="1642966"/>
                  </a:lnTo>
                  <a:lnTo>
                    <a:pt x="3475028" y="1614196"/>
                  </a:lnTo>
                  <a:lnTo>
                    <a:pt x="3617263" y="1513296"/>
                  </a:lnTo>
                  <a:cubicBezTo>
                    <a:pt x="3679023" y="1464333"/>
                    <a:pt x="3737239" y="1412242"/>
                    <a:pt x="3790149" y="1356801"/>
                  </a:cubicBezTo>
                  <a:close/>
                  <a:moveTo>
                    <a:pt x="4049529" y="911879"/>
                  </a:moveTo>
                  <a:lnTo>
                    <a:pt x="4075412" y="916031"/>
                  </a:lnTo>
                  <a:lnTo>
                    <a:pt x="4071869" y="931641"/>
                  </a:lnTo>
                  <a:cubicBezTo>
                    <a:pt x="4049346" y="1012031"/>
                    <a:pt x="4013278" y="1094833"/>
                    <a:pt x="3962076" y="1180319"/>
                  </a:cubicBezTo>
                  <a:lnTo>
                    <a:pt x="3914053" y="1248509"/>
                  </a:lnTo>
                  <a:lnTo>
                    <a:pt x="3893587" y="1232095"/>
                  </a:lnTo>
                  <a:lnTo>
                    <a:pt x="3931196" y="1180211"/>
                  </a:lnTo>
                  <a:cubicBezTo>
                    <a:pt x="3971731" y="1117849"/>
                    <a:pt x="4005196" y="1051917"/>
                    <a:pt x="4029829" y="982194"/>
                  </a:cubicBezTo>
                  <a:close/>
                  <a:moveTo>
                    <a:pt x="4087808" y="593511"/>
                  </a:moveTo>
                  <a:lnTo>
                    <a:pt x="4093474" y="622281"/>
                  </a:lnTo>
                  <a:cubicBezTo>
                    <a:pt x="4104254" y="696733"/>
                    <a:pt x="4103603" y="773228"/>
                    <a:pt x="4089935" y="852043"/>
                  </a:cubicBezTo>
                  <a:lnTo>
                    <a:pt x="4087219" y="864013"/>
                  </a:lnTo>
                  <a:lnTo>
                    <a:pt x="4061852" y="860755"/>
                  </a:lnTo>
                  <a:lnTo>
                    <a:pt x="4075471" y="761421"/>
                  </a:lnTo>
                  <a:cubicBezTo>
                    <a:pt x="4078364" y="721499"/>
                    <a:pt x="4078075" y="683239"/>
                    <a:pt x="4074987" y="646404"/>
                  </a:cubicBezTo>
                  <a:lnTo>
                    <a:pt x="4067029" y="597339"/>
                  </a:lnTo>
                  <a:close/>
                  <a:moveTo>
                    <a:pt x="4011395" y="373947"/>
                  </a:moveTo>
                  <a:lnTo>
                    <a:pt x="4028427" y="404785"/>
                  </a:lnTo>
                  <a:cubicBezTo>
                    <a:pt x="4049797" y="451877"/>
                    <a:pt x="4066792" y="499755"/>
                    <a:pt x="4078941" y="548501"/>
                  </a:cubicBezTo>
                  <a:lnTo>
                    <a:pt x="4080499" y="556408"/>
                  </a:lnTo>
                  <a:lnTo>
                    <a:pt x="4060972" y="560005"/>
                  </a:lnTo>
                  <a:lnTo>
                    <a:pt x="4057716" y="539931"/>
                  </a:lnTo>
                  <a:cubicBezTo>
                    <a:pt x="4049418" y="505704"/>
                    <a:pt x="4038706" y="472661"/>
                    <a:pt x="4025964" y="440563"/>
                  </a:cubicBezTo>
                  <a:lnTo>
                    <a:pt x="3997595" y="380051"/>
                  </a:lnTo>
                  <a:close/>
                  <a:moveTo>
                    <a:pt x="3901155" y="197856"/>
                  </a:moveTo>
                  <a:lnTo>
                    <a:pt x="3951662" y="265789"/>
                  </a:lnTo>
                  <a:lnTo>
                    <a:pt x="3997798" y="349324"/>
                  </a:lnTo>
                  <a:lnTo>
                    <a:pt x="3985699" y="354676"/>
                  </a:lnTo>
                  <a:lnTo>
                    <a:pt x="3982036" y="346863"/>
                  </a:lnTo>
                  <a:cubicBezTo>
                    <a:pt x="3965620" y="316415"/>
                    <a:pt x="3947559" y="286672"/>
                    <a:pt x="3928236" y="257395"/>
                  </a:cubicBezTo>
                  <a:lnTo>
                    <a:pt x="3891077" y="204911"/>
                  </a:lnTo>
                  <a:close/>
                  <a:moveTo>
                    <a:pt x="3831079" y="108914"/>
                  </a:moveTo>
                  <a:lnTo>
                    <a:pt x="3851464" y="131023"/>
                  </a:lnTo>
                  <a:lnTo>
                    <a:pt x="3891271" y="184563"/>
                  </a:lnTo>
                  <a:lnTo>
                    <a:pt x="3881402" y="191248"/>
                  </a:lnTo>
                  <a:lnTo>
                    <a:pt x="3866868" y="170720"/>
                  </a:lnTo>
                  <a:lnTo>
                    <a:pt x="3823189" y="115974"/>
                  </a:lnTo>
                  <a:close/>
                  <a:moveTo>
                    <a:pt x="3730658" y="0"/>
                  </a:moveTo>
                  <a:lnTo>
                    <a:pt x="3822781" y="99914"/>
                  </a:lnTo>
                  <a:lnTo>
                    <a:pt x="3814969" y="1056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noAutofit/>
            </a:bodyPr>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28" name="Freeform 21">
              <a:extLst>
                <a:ext uri="{FF2B5EF4-FFF2-40B4-BE49-F238E27FC236}">
                  <a16:creationId xmlns:a16="http://schemas.microsoft.com/office/drawing/2014/main" id="{924C2BDA-2415-4766-B454-67CEC14FCDED}"/>
                </a:ext>
              </a:extLst>
            </p:cNvPr>
            <p:cNvSpPr/>
            <p:nvPr/>
          </p:nvSpPr>
          <p:spPr bwMode="auto">
            <a:xfrm>
              <a:off x="10527058" y="5580009"/>
              <a:ext cx="471838" cy="430541"/>
            </a:xfrm>
            <a:custGeom>
              <a:avLst/>
              <a:gdLst>
                <a:gd name="T0" fmla="*/ 0 w 537"/>
                <a:gd name="T1" fmla="*/ 490 h 490"/>
                <a:gd name="T2" fmla="*/ 339 w 537"/>
                <a:gd name="T3" fmla="*/ 0 h 490"/>
                <a:gd name="T4" fmla="*/ 537 w 537"/>
                <a:gd name="T5" fmla="*/ 130 h 490"/>
                <a:gd name="T6" fmla="*/ 433 w 537"/>
                <a:gd name="T7" fmla="*/ 426 h 490"/>
                <a:gd name="T8" fmla="*/ 0 w 537"/>
                <a:gd name="T9" fmla="*/ 490 h 490"/>
              </a:gdLst>
              <a:ahLst/>
              <a:cxnLst>
                <a:cxn ang="0">
                  <a:pos x="T0" y="T1"/>
                </a:cxn>
                <a:cxn ang="0">
                  <a:pos x="T2" y="T3"/>
                </a:cxn>
                <a:cxn ang="0">
                  <a:pos x="T4" y="T5"/>
                </a:cxn>
                <a:cxn ang="0">
                  <a:pos x="T6" y="T7"/>
                </a:cxn>
                <a:cxn ang="0">
                  <a:pos x="T8" y="T9"/>
                </a:cxn>
              </a:cxnLst>
              <a:rect l="0" t="0" r="r" b="b"/>
              <a:pathLst>
                <a:path w="537" h="490">
                  <a:moveTo>
                    <a:pt x="0" y="490"/>
                  </a:moveTo>
                  <a:lnTo>
                    <a:pt x="339" y="0"/>
                  </a:lnTo>
                  <a:lnTo>
                    <a:pt x="537" y="130"/>
                  </a:lnTo>
                  <a:lnTo>
                    <a:pt x="433" y="426"/>
                  </a:lnTo>
                  <a:lnTo>
                    <a:pt x="0" y="490"/>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grpSp>
      <p:grpSp>
        <p:nvGrpSpPr>
          <p:cNvPr id="29" name="Group 8">
            <a:extLst>
              <a:ext uri="{FF2B5EF4-FFF2-40B4-BE49-F238E27FC236}">
                <a16:creationId xmlns:a16="http://schemas.microsoft.com/office/drawing/2014/main" id="{4B1B6818-795D-4565-8BE8-ECADC1BC495B}"/>
              </a:ext>
            </a:extLst>
          </p:cNvPr>
          <p:cNvGrpSpPr/>
          <p:nvPr/>
        </p:nvGrpSpPr>
        <p:grpSpPr>
          <a:xfrm>
            <a:off x="9368637" y="2038649"/>
            <a:ext cx="174336" cy="150950"/>
            <a:chOff x="9322422" y="1072507"/>
            <a:chExt cx="216149" cy="187154"/>
          </a:xfrm>
        </p:grpSpPr>
        <p:sp>
          <p:nvSpPr>
            <p:cNvPr id="30" name="Freeform 22">
              <a:extLst>
                <a:ext uri="{FF2B5EF4-FFF2-40B4-BE49-F238E27FC236}">
                  <a16:creationId xmlns:a16="http://schemas.microsoft.com/office/drawing/2014/main" id="{5B4E9DAC-B6EB-4BB1-96CE-F607F561358F}"/>
                </a:ext>
              </a:extLst>
            </p:cNvPr>
            <p:cNvSpPr/>
            <p:nvPr/>
          </p:nvSpPr>
          <p:spPr bwMode="auto">
            <a:xfrm>
              <a:off x="9467400" y="1081293"/>
              <a:ext cx="36024" cy="43054"/>
            </a:xfrm>
            <a:custGeom>
              <a:avLst/>
              <a:gdLst>
                <a:gd name="T0" fmla="*/ 41 w 41"/>
                <a:gd name="T1" fmla="*/ 0 h 49"/>
                <a:gd name="T2" fmla="*/ 0 w 41"/>
                <a:gd name="T3" fmla="*/ 0 h 49"/>
                <a:gd name="T4" fmla="*/ 0 w 41"/>
                <a:gd name="T5" fmla="*/ 16 h 49"/>
                <a:gd name="T6" fmla="*/ 41 w 41"/>
                <a:gd name="T7" fmla="*/ 49 h 49"/>
                <a:gd name="T8" fmla="*/ 41 w 41"/>
                <a:gd name="T9" fmla="*/ 0 h 49"/>
              </a:gdLst>
              <a:ahLst/>
              <a:cxnLst>
                <a:cxn ang="0">
                  <a:pos x="T0" y="T1"/>
                </a:cxn>
                <a:cxn ang="0">
                  <a:pos x="T2" y="T3"/>
                </a:cxn>
                <a:cxn ang="0">
                  <a:pos x="T4" y="T5"/>
                </a:cxn>
                <a:cxn ang="0">
                  <a:pos x="T6" y="T7"/>
                </a:cxn>
                <a:cxn ang="0">
                  <a:pos x="T8" y="T9"/>
                </a:cxn>
              </a:cxnLst>
              <a:rect l="0" t="0" r="r" b="b"/>
              <a:pathLst>
                <a:path w="41" h="49">
                  <a:moveTo>
                    <a:pt x="41" y="0"/>
                  </a:moveTo>
                  <a:lnTo>
                    <a:pt x="0" y="0"/>
                  </a:lnTo>
                  <a:lnTo>
                    <a:pt x="0" y="16"/>
                  </a:lnTo>
                  <a:lnTo>
                    <a:pt x="41" y="49"/>
                  </a:lnTo>
                  <a:lnTo>
                    <a:pt x="41" y="0"/>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31" name="Freeform 23">
              <a:extLst>
                <a:ext uri="{FF2B5EF4-FFF2-40B4-BE49-F238E27FC236}">
                  <a16:creationId xmlns:a16="http://schemas.microsoft.com/office/drawing/2014/main" id="{3A084C02-EE4C-4218-AA5E-FFD5C7F84764}"/>
                </a:ext>
              </a:extLst>
            </p:cNvPr>
            <p:cNvSpPr/>
            <p:nvPr/>
          </p:nvSpPr>
          <p:spPr bwMode="auto">
            <a:xfrm>
              <a:off x="9357568" y="1118197"/>
              <a:ext cx="145857" cy="141464"/>
            </a:xfrm>
            <a:custGeom>
              <a:avLst/>
              <a:gdLst>
                <a:gd name="T0" fmla="*/ 166 w 166"/>
                <a:gd name="T1" fmla="*/ 85 h 161"/>
                <a:gd name="T2" fmla="*/ 166 w 166"/>
                <a:gd name="T3" fmla="*/ 69 h 161"/>
                <a:gd name="T4" fmla="*/ 125 w 166"/>
                <a:gd name="T5" fmla="*/ 36 h 161"/>
                <a:gd name="T6" fmla="*/ 83 w 166"/>
                <a:gd name="T7" fmla="*/ 0 h 161"/>
                <a:gd name="T8" fmla="*/ 0 w 166"/>
                <a:gd name="T9" fmla="*/ 69 h 161"/>
                <a:gd name="T10" fmla="*/ 0 w 166"/>
                <a:gd name="T11" fmla="*/ 161 h 161"/>
                <a:gd name="T12" fmla="*/ 52 w 166"/>
                <a:gd name="T13" fmla="*/ 161 h 161"/>
                <a:gd name="T14" fmla="*/ 52 w 166"/>
                <a:gd name="T15" fmla="*/ 69 h 161"/>
                <a:gd name="T16" fmla="*/ 114 w 166"/>
                <a:gd name="T17" fmla="*/ 69 h 161"/>
                <a:gd name="T18" fmla="*/ 114 w 166"/>
                <a:gd name="T19" fmla="*/ 161 h 161"/>
                <a:gd name="T20" fmla="*/ 166 w 166"/>
                <a:gd name="T21" fmla="*/ 161 h 161"/>
                <a:gd name="T22" fmla="*/ 166 w 166"/>
                <a:gd name="T23" fmla="*/ 8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6" h="161">
                  <a:moveTo>
                    <a:pt x="166" y="85"/>
                  </a:moveTo>
                  <a:lnTo>
                    <a:pt x="166" y="69"/>
                  </a:lnTo>
                  <a:lnTo>
                    <a:pt x="125" y="36"/>
                  </a:lnTo>
                  <a:lnTo>
                    <a:pt x="83" y="0"/>
                  </a:lnTo>
                  <a:lnTo>
                    <a:pt x="0" y="69"/>
                  </a:lnTo>
                  <a:lnTo>
                    <a:pt x="0" y="161"/>
                  </a:lnTo>
                  <a:lnTo>
                    <a:pt x="52" y="161"/>
                  </a:lnTo>
                  <a:lnTo>
                    <a:pt x="52" y="69"/>
                  </a:lnTo>
                  <a:lnTo>
                    <a:pt x="114" y="69"/>
                  </a:lnTo>
                  <a:lnTo>
                    <a:pt x="114" y="161"/>
                  </a:lnTo>
                  <a:lnTo>
                    <a:pt x="166" y="161"/>
                  </a:lnTo>
                  <a:lnTo>
                    <a:pt x="166" y="85"/>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32" name="Freeform 24">
              <a:extLst>
                <a:ext uri="{FF2B5EF4-FFF2-40B4-BE49-F238E27FC236}">
                  <a16:creationId xmlns:a16="http://schemas.microsoft.com/office/drawing/2014/main" id="{C9A46FC3-4525-4C64-A0A7-3FFAF8193F0F}"/>
                </a:ext>
              </a:extLst>
            </p:cNvPr>
            <p:cNvSpPr/>
            <p:nvPr/>
          </p:nvSpPr>
          <p:spPr bwMode="auto">
            <a:xfrm>
              <a:off x="9322422" y="1072507"/>
              <a:ext cx="216149" cy="109832"/>
            </a:xfrm>
            <a:custGeom>
              <a:avLst/>
              <a:gdLst>
                <a:gd name="T0" fmla="*/ 40 w 246"/>
                <a:gd name="T1" fmla="*/ 111 h 125"/>
                <a:gd name="T2" fmla="*/ 123 w 246"/>
                <a:gd name="T3" fmla="*/ 45 h 125"/>
                <a:gd name="T4" fmla="*/ 165 w 246"/>
                <a:gd name="T5" fmla="*/ 78 h 125"/>
                <a:gd name="T6" fmla="*/ 206 w 246"/>
                <a:gd name="T7" fmla="*/ 111 h 125"/>
                <a:gd name="T8" fmla="*/ 224 w 246"/>
                <a:gd name="T9" fmla="*/ 125 h 125"/>
                <a:gd name="T10" fmla="*/ 246 w 246"/>
                <a:gd name="T11" fmla="*/ 102 h 125"/>
                <a:gd name="T12" fmla="*/ 206 w 246"/>
                <a:gd name="T13" fmla="*/ 69 h 125"/>
                <a:gd name="T14" fmla="*/ 165 w 246"/>
                <a:gd name="T15" fmla="*/ 36 h 125"/>
                <a:gd name="T16" fmla="*/ 123 w 246"/>
                <a:gd name="T17" fmla="*/ 0 h 125"/>
                <a:gd name="T18" fmla="*/ 0 w 246"/>
                <a:gd name="T19" fmla="*/ 102 h 125"/>
                <a:gd name="T20" fmla="*/ 21 w 246"/>
                <a:gd name="T21" fmla="*/ 125 h 125"/>
                <a:gd name="T22" fmla="*/ 40 w 246"/>
                <a:gd name="T23"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25">
                  <a:moveTo>
                    <a:pt x="40" y="111"/>
                  </a:moveTo>
                  <a:lnTo>
                    <a:pt x="123" y="45"/>
                  </a:lnTo>
                  <a:lnTo>
                    <a:pt x="165" y="78"/>
                  </a:lnTo>
                  <a:lnTo>
                    <a:pt x="206" y="111"/>
                  </a:lnTo>
                  <a:lnTo>
                    <a:pt x="224" y="125"/>
                  </a:lnTo>
                  <a:lnTo>
                    <a:pt x="246" y="102"/>
                  </a:lnTo>
                  <a:lnTo>
                    <a:pt x="206" y="69"/>
                  </a:lnTo>
                  <a:lnTo>
                    <a:pt x="165" y="36"/>
                  </a:lnTo>
                  <a:lnTo>
                    <a:pt x="123" y="0"/>
                  </a:lnTo>
                  <a:lnTo>
                    <a:pt x="0" y="102"/>
                  </a:lnTo>
                  <a:lnTo>
                    <a:pt x="21" y="125"/>
                  </a:lnTo>
                  <a:lnTo>
                    <a:pt x="40" y="11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grpSp>
      <p:sp>
        <p:nvSpPr>
          <p:cNvPr id="33" name="Freeform 25">
            <a:extLst>
              <a:ext uri="{FF2B5EF4-FFF2-40B4-BE49-F238E27FC236}">
                <a16:creationId xmlns:a16="http://schemas.microsoft.com/office/drawing/2014/main" id="{25FD5E86-9C35-4C5A-BBC6-340617E94856}"/>
              </a:ext>
            </a:extLst>
          </p:cNvPr>
          <p:cNvSpPr/>
          <p:nvPr/>
        </p:nvSpPr>
        <p:spPr bwMode="auto">
          <a:xfrm>
            <a:off x="8704601" y="2276767"/>
            <a:ext cx="549939" cy="192762"/>
          </a:xfrm>
          <a:custGeom>
            <a:avLst/>
            <a:gdLst>
              <a:gd name="T0" fmla="*/ 250 w 328"/>
              <a:gd name="T1" fmla="*/ 65 h 115"/>
              <a:gd name="T2" fmla="*/ 274 w 328"/>
              <a:gd name="T3" fmla="*/ 115 h 115"/>
              <a:gd name="T4" fmla="*/ 165 w 328"/>
              <a:gd name="T5" fmla="*/ 65 h 115"/>
              <a:gd name="T6" fmla="*/ 24 w 328"/>
              <a:gd name="T7" fmla="*/ 33 h 115"/>
              <a:gd name="T8" fmla="*/ 122 w 328"/>
              <a:gd name="T9" fmla="*/ 0 h 115"/>
              <a:gd name="T10" fmla="*/ 308 w 328"/>
              <a:gd name="T11" fmla="*/ 33 h 115"/>
              <a:gd name="T12" fmla="*/ 250 w 328"/>
              <a:gd name="T13" fmla="*/ 65 h 115"/>
            </a:gdLst>
            <a:ahLst/>
            <a:cxnLst>
              <a:cxn ang="0">
                <a:pos x="T0" y="T1"/>
              </a:cxn>
              <a:cxn ang="0">
                <a:pos x="T2" y="T3"/>
              </a:cxn>
              <a:cxn ang="0">
                <a:pos x="T4" y="T5"/>
              </a:cxn>
              <a:cxn ang="0">
                <a:pos x="T6" y="T7"/>
              </a:cxn>
              <a:cxn ang="0">
                <a:pos x="T8" y="T9"/>
              </a:cxn>
              <a:cxn ang="0">
                <a:pos x="T10" y="T11"/>
              </a:cxn>
              <a:cxn ang="0">
                <a:pos x="T12" y="T13"/>
              </a:cxn>
            </a:cxnLst>
            <a:rect l="0" t="0" r="r" b="b"/>
            <a:pathLst>
              <a:path w="328" h="115">
                <a:moveTo>
                  <a:pt x="250" y="65"/>
                </a:moveTo>
                <a:cubicBezTo>
                  <a:pt x="274" y="115"/>
                  <a:pt x="274" y="115"/>
                  <a:pt x="274" y="115"/>
                </a:cubicBezTo>
                <a:cubicBezTo>
                  <a:pt x="165" y="65"/>
                  <a:pt x="165" y="65"/>
                  <a:pt x="165" y="65"/>
                </a:cubicBezTo>
                <a:cubicBezTo>
                  <a:pt x="102" y="61"/>
                  <a:pt x="44" y="48"/>
                  <a:pt x="24" y="33"/>
                </a:cubicBezTo>
                <a:cubicBezTo>
                  <a:pt x="0" y="15"/>
                  <a:pt x="44" y="0"/>
                  <a:pt x="122" y="0"/>
                </a:cubicBezTo>
                <a:cubicBezTo>
                  <a:pt x="201" y="0"/>
                  <a:pt x="284" y="15"/>
                  <a:pt x="308" y="33"/>
                </a:cubicBezTo>
                <a:cubicBezTo>
                  <a:pt x="328" y="48"/>
                  <a:pt x="302" y="61"/>
                  <a:pt x="250" y="65"/>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grpSp>
        <p:nvGrpSpPr>
          <p:cNvPr id="34" name="Group 13">
            <a:extLst>
              <a:ext uri="{FF2B5EF4-FFF2-40B4-BE49-F238E27FC236}">
                <a16:creationId xmlns:a16="http://schemas.microsoft.com/office/drawing/2014/main" id="{BE9E8218-6556-43DD-B402-96EE9852747E}"/>
              </a:ext>
            </a:extLst>
          </p:cNvPr>
          <p:cNvGrpSpPr/>
          <p:nvPr/>
        </p:nvGrpSpPr>
        <p:grpSpPr>
          <a:xfrm>
            <a:off x="8542312" y="2470946"/>
            <a:ext cx="162289" cy="136067"/>
            <a:chOff x="8297910" y="1608487"/>
            <a:chExt cx="201212" cy="168702"/>
          </a:xfrm>
        </p:grpSpPr>
        <p:sp>
          <p:nvSpPr>
            <p:cNvPr id="35" name="Freeform 29">
              <a:extLst>
                <a:ext uri="{FF2B5EF4-FFF2-40B4-BE49-F238E27FC236}">
                  <a16:creationId xmlns:a16="http://schemas.microsoft.com/office/drawing/2014/main" id="{0D5808A8-DF23-4D7D-9331-BFFD2D9117CA}"/>
                </a:ext>
              </a:extLst>
            </p:cNvPr>
            <p:cNvSpPr/>
            <p:nvPr/>
          </p:nvSpPr>
          <p:spPr bwMode="auto">
            <a:xfrm>
              <a:off x="8297910" y="1725348"/>
              <a:ext cx="201212" cy="51841"/>
            </a:xfrm>
            <a:custGeom>
              <a:avLst/>
              <a:gdLst>
                <a:gd name="T0" fmla="*/ 149 w 229"/>
                <a:gd name="T1" fmla="*/ 31 h 59"/>
                <a:gd name="T2" fmla="*/ 78 w 229"/>
                <a:gd name="T3" fmla="*/ 31 h 59"/>
                <a:gd name="T4" fmla="*/ 78 w 229"/>
                <a:gd name="T5" fmla="*/ 0 h 59"/>
                <a:gd name="T6" fmla="*/ 0 w 229"/>
                <a:gd name="T7" fmla="*/ 0 h 59"/>
                <a:gd name="T8" fmla="*/ 0 w 229"/>
                <a:gd name="T9" fmla="*/ 59 h 59"/>
                <a:gd name="T10" fmla="*/ 229 w 229"/>
                <a:gd name="T11" fmla="*/ 59 h 59"/>
                <a:gd name="T12" fmla="*/ 229 w 229"/>
                <a:gd name="T13" fmla="*/ 0 h 59"/>
                <a:gd name="T14" fmla="*/ 149 w 229"/>
                <a:gd name="T15" fmla="*/ 0 h 59"/>
                <a:gd name="T16" fmla="*/ 149 w 229"/>
                <a:gd name="T17"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59">
                  <a:moveTo>
                    <a:pt x="149" y="31"/>
                  </a:moveTo>
                  <a:lnTo>
                    <a:pt x="78" y="31"/>
                  </a:lnTo>
                  <a:lnTo>
                    <a:pt x="78" y="0"/>
                  </a:lnTo>
                  <a:lnTo>
                    <a:pt x="0" y="0"/>
                  </a:lnTo>
                  <a:lnTo>
                    <a:pt x="0" y="59"/>
                  </a:lnTo>
                  <a:lnTo>
                    <a:pt x="229" y="59"/>
                  </a:lnTo>
                  <a:lnTo>
                    <a:pt x="229" y="0"/>
                  </a:lnTo>
                  <a:lnTo>
                    <a:pt x="149" y="0"/>
                  </a:lnTo>
                  <a:lnTo>
                    <a:pt x="149" y="3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36" name="Rectangle 30">
              <a:extLst>
                <a:ext uri="{FF2B5EF4-FFF2-40B4-BE49-F238E27FC236}">
                  <a16:creationId xmlns:a16="http://schemas.microsoft.com/office/drawing/2014/main" id="{043828BF-F4F8-4E17-BFBC-F8235F79154A}"/>
                </a:ext>
              </a:extLst>
            </p:cNvPr>
            <p:cNvSpPr>
              <a:spLocks noChangeArrowheads="1"/>
            </p:cNvSpPr>
            <p:nvPr/>
          </p:nvSpPr>
          <p:spPr bwMode="auto">
            <a:xfrm>
              <a:off x="8378746" y="1725348"/>
              <a:ext cx="37782" cy="16694"/>
            </a:xfrm>
            <a:prstGeom prst="rect">
              <a:avLst/>
            </a:prstGeom>
            <a:solidFill>
              <a:srgbClr val="6C798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37" name="Freeform 31">
              <a:extLst>
                <a:ext uri="{FF2B5EF4-FFF2-40B4-BE49-F238E27FC236}">
                  <a16:creationId xmlns:a16="http://schemas.microsoft.com/office/drawing/2014/main" id="{32494804-98DA-46B5-A651-9F4A6D55A5E4}"/>
                </a:ext>
              </a:extLst>
            </p:cNvPr>
            <p:cNvSpPr>
              <a:spLocks noEditPoints="1"/>
            </p:cNvSpPr>
            <p:nvPr/>
          </p:nvSpPr>
          <p:spPr bwMode="auto">
            <a:xfrm>
              <a:off x="8297910" y="1608487"/>
              <a:ext cx="201212" cy="106317"/>
            </a:xfrm>
            <a:custGeom>
              <a:avLst/>
              <a:gdLst>
                <a:gd name="T0" fmla="*/ 170 w 229"/>
                <a:gd name="T1" fmla="*/ 0 h 121"/>
                <a:gd name="T2" fmla="*/ 114 w 229"/>
                <a:gd name="T3" fmla="*/ 0 h 121"/>
                <a:gd name="T4" fmla="*/ 114 w 229"/>
                <a:gd name="T5" fmla="*/ 19 h 121"/>
                <a:gd name="T6" fmla="*/ 151 w 229"/>
                <a:gd name="T7" fmla="*/ 19 h 121"/>
                <a:gd name="T8" fmla="*/ 151 w 229"/>
                <a:gd name="T9" fmla="*/ 43 h 121"/>
                <a:gd name="T10" fmla="*/ 114 w 229"/>
                <a:gd name="T11" fmla="*/ 43 h 121"/>
                <a:gd name="T12" fmla="*/ 114 w 229"/>
                <a:gd name="T13" fmla="*/ 121 h 121"/>
                <a:gd name="T14" fmla="*/ 149 w 229"/>
                <a:gd name="T15" fmla="*/ 121 h 121"/>
                <a:gd name="T16" fmla="*/ 229 w 229"/>
                <a:gd name="T17" fmla="*/ 121 h 121"/>
                <a:gd name="T18" fmla="*/ 229 w 229"/>
                <a:gd name="T19" fmla="*/ 43 h 121"/>
                <a:gd name="T20" fmla="*/ 170 w 229"/>
                <a:gd name="T21" fmla="*/ 43 h 121"/>
                <a:gd name="T22" fmla="*/ 170 w 229"/>
                <a:gd name="T23" fmla="*/ 0 h 121"/>
                <a:gd name="T24" fmla="*/ 114 w 229"/>
                <a:gd name="T25" fmla="*/ 0 h 121"/>
                <a:gd name="T26" fmla="*/ 57 w 229"/>
                <a:gd name="T27" fmla="*/ 0 h 121"/>
                <a:gd name="T28" fmla="*/ 57 w 229"/>
                <a:gd name="T29" fmla="*/ 43 h 121"/>
                <a:gd name="T30" fmla="*/ 0 w 229"/>
                <a:gd name="T31" fmla="*/ 43 h 121"/>
                <a:gd name="T32" fmla="*/ 0 w 229"/>
                <a:gd name="T33" fmla="*/ 121 h 121"/>
                <a:gd name="T34" fmla="*/ 78 w 229"/>
                <a:gd name="T35" fmla="*/ 121 h 121"/>
                <a:gd name="T36" fmla="*/ 114 w 229"/>
                <a:gd name="T37" fmla="*/ 121 h 121"/>
                <a:gd name="T38" fmla="*/ 114 w 229"/>
                <a:gd name="T39" fmla="*/ 43 h 121"/>
                <a:gd name="T40" fmla="*/ 78 w 229"/>
                <a:gd name="T41" fmla="*/ 43 h 121"/>
                <a:gd name="T42" fmla="*/ 78 w 229"/>
                <a:gd name="T43" fmla="*/ 43 h 121"/>
                <a:gd name="T44" fmla="*/ 78 w 229"/>
                <a:gd name="T45" fmla="*/ 19 h 121"/>
                <a:gd name="T46" fmla="*/ 114 w 229"/>
                <a:gd name="T47" fmla="*/ 19 h 121"/>
                <a:gd name="T48" fmla="*/ 114 w 229"/>
                <a:gd name="T4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121">
                  <a:moveTo>
                    <a:pt x="170" y="0"/>
                  </a:moveTo>
                  <a:lnTo>
                    <a:pt x="114" y="0"/>
                  </a:lnTo>
                  <a:lnTo>
                    <a:pt x="114" y="19"/>
                  </a:lnTo>
                  <a:lnTo>
                    <a:pt x="151" y="19"/>
                  </a:lnTo>
                  <a:lnTo>
                    <a:pt x="151" y="43"/>
                  </a:lnTo>
                  <a:lnTo>
                    <a:pt x="114" y="43"/>
                  </a:lnTo>
                  <a:lnTo>
                    <a:pt x="114" y="121"/>
                  </a:lnTo>
                  <a:lnTo>
                    <a:pt x="149" y="121"/>
                  </a:lnTo>
                  <a:lnTo>
                    <a:pt x="229" y="121"/>
                  </a:lnTo>
                  <a:lnTo>
                    <a:pt x="229" y="43"/>
                  </a:lnTo>
                  <a:lnTo>
                    <a:pt x="170" y="43"/>
                  </a:lnTo>
                  <a:lnTo>
                    <a:pt x="170" y="0"/>
                  </a:lnTo>
                  <a:close/>
                  <a:moveTo>
                    <a:pt x="114" y="0"/>
                  </a:moveTo>
                  <a:lnTo>
                    <a:pt x="57" y="0"/>
                  </a:lnTo>
                  <a:lnTo>
                    <a:pt x="57" y="43"/>
                  </a:lnTo>
                  <a:lnTo>
                    <a:pt x="0" y="43"/>
                  </a:lnTo>
                  <a:lnTo>
                    <a:pt x="0" y="121"/>
                  </a:lnTo>
                  <a:lnTo>
                    <a:pt x="78" y="121"/>
                  </a:lnTo>
                  <a:lnTo>
                    <a:pt x="114" y="121"/>
                  </a:lnTo>
                  <a:lnTo>
                    <a:pt x="114" y="43"/>
                  </a:lnTo>
                  <a:lnTo>
                    <a:pt x="78" y="43"/>
                  </a:lnTo>
                  <a:lnTo>
                    <a:pt x="78" y="43"/>
                  </a:lnTo>
                  <a:lnTo>
                    <a:pt x="78" y="19"/>
                  </a:lnTo>
                  <a:lnTo>
                    <a:pt x="114" y="19"/>
                  </a:lnTo>
                  <a:lnTo>
                    <a:pt x="114" y="0"/>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grpSp>
      <p:sp>
        <p:nvSpPr>
          <p:cNvPr id="38" name="Freeform 32">
            <a:extLst>
              <a:ext uri="{FF2B5EF4-FFF2-40B4-BE49-F238E27FC236}">
                <a16:creationId xmlns:a16="http://schemas.microsoft.com/office/drawing/2014/main" id="{D4965A71-37B1-417D-8D8E-C536E80F7A3B}"/>
              </a:ext>
            </a:extLst>
          </p:cNvPr>
          <p:cNvSpPr/>
          <p:nvPr/>
        </p:nvSpPr>
        <p:spPr bwMode="auto">
          <a:xfrm>
            <a:off x="7786856" y="2643864"/>
            <a:ext cx="738447" cy="303316"/>
          </a:xfrm>
          <a:custGeom>
            <a:avLst/>
            <a:gdLst>
              <a:gd name="T0" fmla="*/ 333 w 441"/>
              <a:gd name="T1" fmla="*/ 102 h 181"/>
              <a:gd name="T2" fmla="*/ 356 w 441"/>
              <a:gd name="T3" fmla="*/ 181 h 181"/>
              <a:gd name="T4" fmla="*/ 217 w 441"/>
              <a:gd name="T5" fmla="*/ 102 h 181"/>
              <a:gd name="T6" fmla="*/ 30 w 441"/>
              <a:gd name="T7" fmla="*/ 52 h 181"/>
              <a:gd name="T8" fmla="*/ 170 w 441"/>
              <a:gd name="T9" fmla="*/ 0 h 181"/>
              <a:gd name="T10" fmla="*/ 417 w 441"/>
              <a:gd name="T11" fmla="*/ 52 h 181"/>
              <a:gd name="T12" fmla="*/ 333 w 441"/>
              <a:gd name="T13" fmla="*/ 102 h 181"/>
            </a:gdLst>
            <a:ahLst/>
            <a:cxnLst>
              <a:cxn ang="0">
                <a:pos x="T0" y="T1"/>
              </a:cxn>
              <a:cxn ang="0">
                <a:pos x="T2" y="T3"/>
              </a:cxn>
              <a:cxn ang="0">
                <a:pos x="T4" y="T5"/>
              </a:cxn>
              <a:cxn ang="0">
                <a:pos x="T6" y="T7"/>
              </a:cxn>
              <a:cxn ang="0">
                <a:pos x="T8" y="T9"/>
              </a:cxn>
              <a:cxn ang="0">
                <a:pos x="T10" y="T11"/>
              </a:cxn>
              <a:cxn ang="0">
                <a:pos x="T12" y="T13"/>
              </a:cxn>
            </a:cxnLst>
            <a:rect l="0" t="0" r="r" b="b"/>
            <a:pathLst>
              <a:path w="441" h="181">
                <a:moveTo>
                  <a:pt x="333" y="102"/>
                </a:moveTo>
                <a:cubicBezTo>
                  <a:pt x="356" y="181"/>
                  <a:pt x="356" y="181"/>
                  <a:pt x="356" y="181"/>
                </a:cubicBezTo>
                <a:cubicBezTo>
                  <a:pt x="217" y="102"/>
                  <a:pt x="217" y="102"/>
                  <a:pt x="217" y="102"/>
                </a:cubicBezTo>
                <a:cubicBezTo>
                  <a:pt x="132" y="95"/>
                  <a:pt x="54" y="76"/>
                  <a:pt x="30" y="52"/>
                </a:cubicBezTo>
                <a:cubicBezTo>
                  <a:pt x="0" y="23"/>
                  <a:pt x="63" y="0"/>
                  <a:pt x="170" y="0"/>
                </a:cubicBezTo>
                <a:cubicBezTo>
                  <a:pt x="277" y="0"/>
                  <a:pt x="387" y="23"/>
                  <a:pt x="417" y="52"/>
                </a:cubicBezTo>
                <a:cubicBezTo>
                  <a:pt x="441" y="76"/>
                  <a:pt x="405" y="95"/>
                  <a:pt x="333" y="102"/>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39" name="Freeform 36">
            <a:extLst>
              <a:ext uri="{FF2B5EF4-FFF2-40B4-BE49-F238E27FC236}">
                <a16:creationId xmlns:a16="http://schemas.microsoft.com/office/drawing/2014/main" id="{22373470-E8F3-42BB-B9AE-CDCCC1E4306B}"/>
              </a:ext>
            </a:extLst>
          </p:cNvPr>
          <p:cNvSpPr/>
          <p:nvPr/>
        </p:nvSpPr>
        <p:spPr bwMode="auto">
          <a:xfrm>
            <a:off x="6766353" y="3210102"/>
            <a:ext cx="885854" cy="342295"/>
          </a:xfrm>
          <a:custGeom>
            <a:avLst/>
            <a:gdLst>
              <a:gd name="T0" fmla="*/ 393 w 529"/>
              <a:gd name="T1" fmla="*/ 116 h 204"/>
              <a:gd name="T2" fmla="*/ 408 w 529"/>
              <a:gd name="T3" fmla="*/ 204 h 204"/>
              <a:gd name="T4" fmla="*/ 251 w 529"/>
              <a:gd name="T5" fmla="*/ 116 h 204"/>
              <a:gd name="T6" fmla="*/ 31 w 529"/>
              <a:gd name="T7" fmla="*/ 59 h 204"/>
              <a:gd name="T8" fmla="*/ 210 w 529"/>
              <a:gd name="T9" fmla="*/ 0 h 204"/>
              <a:gd name="T10" fmla="*/ 503 w 529"/>
              <a:gd name="T11" fmla="*/ 59 h 204"/>
              <a:gd name="T12" fmla="*/ 393 w 529"/>
              <a:gd name="T13" fmla="*/ 116 h 204"/>
            </a:gdLst>
            <a:ahLst/>
            <a:cxnLst>
              <a:cxn ang="0">
                <a:pos x="T0" y="T1"/>
              </a:cxn>
              <a:cxn ang="0">
                <a:pos x="T2" y="T3"/>
              </a:cxn>
              <a:cxn ang="0">
                <a:pos x="T4" y="T5"/>
              </a:cxn>
              <a:cxn ang="0">
                <a:pos x="T6" y="T7"/>
              </a:cxn>
              <a:cxn ang="0">
                <a:pos x="T8" y="T9"/>
              </a:cxn>
              <a:cxn ang="0">
                <a:pos x="T10" y="T11"/>
              </a:cxn>
              <a:cxn ang="0">
                <a:pos x="T12" y="T13"/>
              </a:cxn>
            </a:cxnLst>
            <a:rect l="0" t="0" r="r" b="b"/>
            <a:pathLst>
              <a:path w="529" h="204">
                <a:moveTo>
                  <a:pt x="393" y="116"/>
                </a:moveTo>
                <a:cubicBezTo>
                  <a:pt x="408" y="204"/>
                  <a:pt x="408" y="204"/>
                  <a:pt x="408" y="204"/>
                </a:cubicBezTo>
                <a:cubicBezTo>
                  <a:pt x="251" y="116"/>
                  <a:pt x="251" y="116"/>
                  <a:pt x="251" y="116"/>
                </a:cubicBezTo>
                <a:cubicBezTo>
                  <a:pt x="148" y="108"/>
                  <a:pt x="57" y="86"/>
                  <a:pt x="31" y="59"/>
                </a:cubicBezTo>
                <a:cubicBezTo>
                  <a:pt x="0" y="27"/>
                  <a:pt x="80" y="0"/>
                  <a:pt x="210" y="0"/>
                </a:cubicBezTo>
                <a:cubicBezTo>
                  <a:pt x="340" y="0"/>
                  <a:pt x="472" y="27"/>
                  <a:pt x="503" y="59"/>
                </a:cubicBezTo>
                <a:cubicBezTo>
                  <a:pt x="529" y="86"/>
                  <a:pt x="481" y="108"/>
                  <a:pt x="393" y="116"/>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40" name="Freeform 40">
            <a:extLst>
              <a:ext uri="{FF2B5EF4-FFF2-40B4-BE49-F238E27FC236}">
                <a16:creationId xmlns:a16="http://schemas.microsoft.com/office/drawing/2014/main" id="{21881C6B-A487-44E3-9CCB-CF1F2125C794}"/>
              </a:ext>
            </a:extLst>
          </p:cNvPr>
          <p:cNvSpPr>
            <a:spLocks noEditPoints="1"/>
          </p:cNvSpPr>
          <p:nvPr/>
        </p:nvSpPr>
        <p:spPr bwMode="auto">
          <a:xfrm>
            <a:off x="7608977" y="2950724"/>
            <a:ext cx="147406" cy="148823"/>
          </a:xfrm>
          <a:custGeom>
            <a:avLst/>
            <a:gdLst>
              <a:gd name="T0" fmla="*/ 66 w 88"/>
              <a:gd name="T1" fmla="*/ 83 h 89"/>
              <a:gd name="T2" fmla="*/ 82 w 88"/>
              <a:gd name="T3" fmla="*/ 67 h 89"/>
              <a:gd name="T4" fmla="*/ 87 w 88"/>
              <a:gd name="T5" fmla="*/ 53 h 89"/>
              <a:gd name="T6" fmla="*/ 87 w 88"/>
              <a:gd name="T7" fmla="*/ 36 h 89"/>
              <a:gd name="T8" fmla="*/ 82 w 88"/>
              <a:gd name="T9" fmla="*/ 22 h 89"/>
              <a:gd name="T10" fmla="*/ 66 w 88"/>
              <a:gd name="T11" fmla="*/ 6 h 89"/>
              <a:gd name="T12" fmla="*/ 60 w 88"/>
              <a:gd name="T13" fmla="*/ 3 h 89"/>
              <a:gd name="T14" fmla="*/ 47 w 88"/>
              <a:gd name="T15" fmla="*/ 0 h 89"/>
              <a:gd name="T16" fmla="*/ 49 w 88"/>
              <a:gd name="T17" fmla="*/ 5 h 89"/>
              <a:gd name="T18" fmla="*/ 54 w 88"/>
              <a:gd name="T19" fmla="*/ 5 h 89"/>
              <a:gd name="T20" fmla="*/ 59 w 88"/>
              <a:gd name="T21" fmla="*/ 6 h 89"/>
              <a:gd name="T22" fmla="*/ 58 w 88"/>
              <a:gd name="T23" fmla="*/ 7 h 89"/>
              <a:gd name="T24" fmla="*/ 51 w 88"/>
              <a:gd name="T25" fmla="*/ 10 h 89"/>
              <a:gd name="T26" fmla="*/ 52 w 88"/>
              <a:gd name="T27" fmla="*/ 14 h 89"/>
              <a:gd name="T28" fmla="*/ 56 w 88"/>
              <a:gd name="T29" fmla="*/ 17 h 89"/>
              <a:gd name="T30" fmla="*/ 62 w 88"/>
              <a:gd name="T31" fmla="*/ 9 h 89"/>
              <a:gd name="T32" fmla="*/ 67 w 88"/>
              <a:gd name="T33" fmla="*/ 10 h 89"/>
              <a:gd name="T34" fmla="*/ 71 w 88"/>
              <a:gd name="T35" fmla="*/ 12 h 89"/>
              <a:gd name="T36" fmla="*/ 73 w 88"/>
              <a:gd name="T37" fmla="*/ 18 h 89"/>
              <a:gd name="T38" fmla="*/ 71 w 88"/>
              <a:gd name="T39" fmla="*/ 21 h 89"/>
              <a:gd name="T40" fmla="*/ 69 w 88"/>
              <a:gd name="T41" fmla="*/ 19 h 89"/>
              <a:gd name="T42" fmla="*/ 63 w 88"/>
              <a:gd name="T43" fmla="*/ 20 h 89"/>
              <a:gd name="T44" fmla="*/ 67 w 88"/>
              <a:gd name="T45" fmla="*/ 22 h 89"/>
              <a:gd name="T46" fmla="*/ 58 w 88"/>
              <a:gd name="T47" fmla="*/ 26 h 89"/>
              <a:gd name="T48" fmla="*/ 53 w 88"/>
              <a:gd name="T49" fmla="*/ 29 h 89"/>
              <a:gd name="T50" fmla="*/ 48 w 88"/>
              <a:gd name="T51" fmla="*/ 34 h 89"/>
              <a:gd name="T52" fmla="*/ 51 w 88"/>
              <a:gd name="T53" fmla="*/ 53 h 89"/>
              <a:gd name="T54" fmla="*/ 56 w 88"/>
              <a:gd name="T55" fmla="*/ 54 h 89"/>
              <a:gd name="T56" fmla="*/ 61 w 88"/>
              <a:gd name="T57" fmla="*/ 56 h 89"/>
              <a:gd name="T58" fmla="*/ 69 w 88"/>
              <a:gd name="T59" fmla="*/ 60 h 89"/>
              <a:gd name="T60" fmla="*/ 73 w 88"/>
              <a:gd name="T61" fmla="*/ 64 h 89"/>
              <a:gd name="T62" fmla="*/ 80 w 88"/>
              <a:gd name="T63" fmla="*/ 67 h 89"/>
              <a:gd name="T64" fmla="*/ 50 w 88"/>
              <a:gd name="T65" fmla="*/ 78 h 89"/>
              <a:gd name="T66" fmla="*/ 0 w 88"/>
              <a:gd name="T67" fmla="*/ 38 h 89"/>
              <a:gd name="T68" fmla="*/ 1 w 88"/>
              <a:gd name="T69" fmla="*/ 56 h 89"/>
              <a:gd name="T70" fmla="*/ 9 w 88"/>
              <a:gd name="T71" fmla="*/ 72 h 89"/>
              <a:gd name="T72" fmla="*/ 28 w 88"/>
              <a:gd name="T73" fmla="*/ 86 h 89"/>
              <a:gd name="T74" fmla="*/ 45 w 88"/>
              <a:gd name="T75" fmla="*/ 71 h 89"/>
              <a:gd name="T76" fmla="*/ 43 w 88"/>
              <a:gd name="T77" fmla="*/ 63 h 89"/>
              <a:gd name="T78" fmla="*/ 45 w 88"/>
              <a:gd name="T79" fmla="*/ 57 h 89"/>
              <a:gd name="T80" fmla="*/ 40 w 88"/>
              <a:gd name="T81" fmla="*/ 55 h 89"/>
              <a:gd name="T82" fmla="*/ 34 w 88"/>
              <a:gd name="T83" fmla="*/ 51 h 89"/>
              <a:gd name="T84" fmla="*/ 25 w 88"/>
              <a:gd name="T85" fmla="*/ 47 h 89"/>
              <a:gd name="T86" fmla="*/ 21 w 88"/>
              <a:gd name="T87" fmla="*/ 40 h 89"/>
              <a:gd name="T88" fmla="*/ 19 w 88"/>
              <a:gd name="T89" fmla="*/ 39 h 89"/>
              <a:gd name="T90" fmla="*/ 19 w 88"/>
              <a:gd name="T91" fmla="*/ 40 h 89"/>
              <a:gd name="T92" fmla="*/ 16 w 88"/>
              <a:gd name="T93" fmla="*/ 33 h 89"/>
              <a:gd name="T94" fmla="*/ 16 w 88"/>
              <a:gd name="T95" fmla="*/ 26 h 89"/>
              <a:gd name="T96" fmla="*/ 19 w 88"/>
              <a:gd name="T97" fmla="*/ 18 h 89"/>
              <a:gd name="T98" fmla="*/ 18 w 88"/>
              <a:gd name="T99" fmla="*/ 13 h 89"/>
              <a:gd name="T100" fmla="*/ 39 w 88"/>
              <a:gd name="T101" fmla="*/ 3 h 89"/>
              <a:gd name="T102" fmla="*/ 47 w 88"/>
              <a:gd name="T103" fmla="*/ 0 h 89"/>
              <a:gd name="T104" fmla="*/ 27 w 88"/>
              <a:gd name="T105" fmla="*/ 3 h 89"/>
              <a:gd name="T106" fmla="*/ 13 w 88"/>
              <a:gd name="T107" fmla="*/ 13 h 89"/>
              <a:gd name="T108" fmla="*/ 3 w 88"/>
              <a:gd name="T109" fmla="*/ 28 h 89"/>
              <a:gd name="T110" fmla="*/ 47 w 88"/>
              <a:gd name="T111" fmla="*/ 56 h 89"/>
              <a:gd name="T112" fmla="*/ 40 w 88"/>
              <a:gd name="T113" fmla="*/ 49 h 89"/>
              <a:gd name="T114" fmla="*/ 39 w 88"/>
              <a:gd name="T115" fmla="*/ 45 h 89"/>
              <a:gd name="T116" fmla="*/ 31 w 88"/>
              <a:gd name="T117" fmla="*/ 46 h 89"/>
              <a:gd name="T118" fmla="*/ 35 w 88"/>
              <a:gd name="T119" fmla="*/ 37 h 89"/>
              <a:gd name="T120" fmla="*/ 43 w 88"/>
              <a:gd name="T121" fmla="*/ 37 h 89"/>
              <a:gd name="T122" fmla="*/ 46 w 88"/>
              <a:gd name="T12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89">
                <a:moveTo>
                  <a:pt x="47" y="89"/>
                </a:moveTo>
                <a:cubicBezTo>
                  <a:pt x="49" y="89"/>
                  <a:pt x="52" y="88"/>
                  <a:pt x="54" y="88"/>
                </a:cubicBezTo>
                <a:cubicBezTo>
                  <a:pt x="55" y="87"/>
                  <a:pt x="57" y="87"/>
                  <a:pt x="58" y="86"/>
                </a:cubicBezTo>
                <a:cubicBezTo>
                  <a:pt x="59" y="86"/>
                  <a:pt x="59" y="86"/>
                  <a:pt x="60" y="86"/>
                </a:cubicBezTo>
                <a:cubicBezTo>
                  <a:pt x="61" y="85"/>
                  <a:pt x="63" y="85"/>
                  <a:pt x="64" y="84"/>
                </a:cubicBezTo>
                <a:cubicBezTo>
                  <a:pt x="65" y="84"/>
                  <a:pt x="65" y="83"/>
                  <a:pt x="66" y="83"/>
                </a:cubicBezTo>
                <a:cubicBezTo>
                  <a:pt x="69" y="81"/>
                  <a:pt x="71" y="79"/>
                  <a:pt x="74" y="77"/>
                </a:cubicBezTo>
                <a:cubicBezTo>
                  <a:pt x="74" y="77"/>
                  <a:pt x="75" y="76"/>
                  <a:pt x="75" y="76"/>
                </a:cubicBezTo>
                <a:cubicBezTo>
                  <a:pt x="76" y="75"/>
                  <a:pt x="76" y="75"/>
                  <a:pt x="77" y="74"/>
                </a:cubicBezTo>
                <a:cubicBezTo>
                  <a:pt x="77" y="73"/>
                  <a:pt x="78" y="73"/>
                  <a:pt x="79" y="72"/>
                </a:cubicBezTo>
                <a:cubicBezTo>
                  <a:pt x="80" y="71"/>
                  <a:pt x="81" y="69"/>
                  <a:pt x="82" y="68"/>
                </a:cubicBezTo>
                <a:cubicBezTo>
                  <a:pt x="82" y="67"/>
                  <a:pt x="82" y="67"/>
                  <a:pt x="82" y="67"/>
                </a:cubicBezTo>
                <a:cubicBezTo>
                  <a:pt x="83" y="66"/>
                  <a:pt x="83" y="65"/>
                  <a:pt x="83" y="65"/>
                </a:cubicBezTo>
                <a:cubicBezTo>
                  <a:pt x="84" y="64"/>
                  <a:pt x="84" y="64"/>
                  <a:pt x="84" y="64"/>
                </a:cubicBezTo>
                <a:cubicBezTo>
                  <a:pt x="84" y="63"/>
                  <a:pt x="84" y="62"/>
                  <a:pt x="85" y="62"/>
                </a:cubicBezTo>
                <a:cubicBezTo>
                  <a:pt x="85" y="61"/>
                  <a:pt x="85" y="60"/>
                  <a:pt x="86" y="60"/>
                </a:cubicBezTo>
                <a:cubicBezTo>
                  <a:pt x="86" y="58"/>
                  <a:pt x="86" y="57"/>
                  <a:pt x="87" y="56"/>
                </a:cubicBezTo>
                <a:cubicBezTo>
                  <a:pt x="87" y="55"/>
                  <a:pt x="87" y="54"/>
                  <a:pt x="87" y="53"/>
                </a:cubicBezTo>
                <a:cubicBezTo>
                  <a:pt x="87" y="53"/>
                  <a:pt x="88" y="52"/>
                  <a:pt x="88" y="51"/>
                </a:cubicBezTo>
                <a:cubicBezTo>
                  <a:pt x="88" y="50"/>
                  <a:pt x="88" y="50"/>
                  <a:pt x="88" y="49"/>
                </a:cubicBezTo>
                <a:cubicBezTo>
                  <a:pt x="88" y="47"/>
                  <a:pt x="88" y="46"/>
                  <a:pt x="88" y="44"/>
                </a:cubicBezTo>
                <a:cubicBezTo>
                  <a:pt x="88" y="43"/>
                  <a:pt x="88" y="41"/>
                  <a:pt x="88" y="40"/>
                </a:cubicBezTo>
                <a:cubicBezTo>
                  <a:pt x="88" y="39"/>
                  <a:pt x="88" y="38"/>
                  <a:pt x="88" y="38"/>
                </a:cubicBezTo>
                <a:cubicBezTo>
                  <a:pt x="88" y="37"/>
                  <a:pt x="87" y="36"/>
                  <a:pt x="87" y="36"/>
                </a:cubicBezTo>
                <a:cubicBezTo>
                  <a:pt x="87" y="35"/>
                  <a:pt x="87" y="34"/>
                  <a:pt x="87" y="33"/>
                </a:cubicBezTo>
                <a:cubicBezTo>
                  <a:pt x="86" y="32"/>
                  <a:pt x="86" y="31"/>
                  <a:pt x="86" y="29"/>
                </a:cubicBezTo>
                <a:cubicBezTo>
                  <a:pt x="85" y="29"/>
                  <a:pt x="85" y="29"/>
                  <a:pt x="85" y="28"/>
                </a:cubicBezTo>
                <a:cubicBezTo>
                  <a:pt x="85" y="27"/>
                  <a:pt x="84" y="26"/>
                  <a:pt x="84" y="25"/>
                </a:cubicBezTo>
                <a:cubicBezTo>
                  <a:pt x="84" y="25"/>
                  <a:pt x="84" y="25"/>
                  <a:pt x="83" y="24"/>
                </a:cubicBezTo>
                <a:cubicBezTo>
                  <a:pt x="83" y="24"/>
                  <a:pt x="83" y="23"/>
                  <a:pt x="82" y="22"/>
                </a:cubicBezTo>
                <a:cubicBezTo>
                  <a:pt x="81" y="21"/>
                  <a:pt x="80" y="19"/>
                  <a:pt x="79" y="17"/>
                </a:cubicBezTo>
                <a:cubicBezTo>
                  <a:pt x="78" y="16"/>
                  <a:pt x="77" y="15"/>
                  <a:pt x="77" y="15"/>
                </a:cubicBezTo>
                <a:cubicBezTo>
                  <a:pt x="76" y="14"/>
                  <a:pt x="76" y="14"/>
                  <a:pt x="75" y="13"/>
                </a:cubicBezTo>
                <a:cubicBezTo>
                  <a:pt x="75" y="13"/>
                  <a:pt x="74" y="12"/>
                  <a:pt x="74" y="12"/>
                </a:cubicBezTo>
                <a:cubicBezTo>
                  <a:pt x="73" y="11"/>
                  <a:pt x="72" y="10"/>
                  <a:pt x="71" y="9"/>
                </a:cubicBezTo>
                <a:cubicBezTo>
                  <a:pt x="69" y="8"/>
                  <a:pt x="68" y="7"/>
                  <a:pt x="66" y="6"/>
                </a:cubicBezTo>
                <a:cubicBezTo>
                  <a:pt x="65" y="6"/>
                  <a:pt x="65" y="5"/>
                  <a:pt x="64" y="5"/>
                </a:cubicBezTo>
                <a:cubicBezTo>
                  <a:pt x="64" y="5"/>
                  <a:pt x="64" y="5"/>
                  <a:pt x="63" y="5"/>
                </a:cubicBezTo>
                <a:cubicBezTo>
                  <a:pt x="63" y="4"/>
                  <a:pt x="63" y="4"/>
                  <a:pt x="62" y="4"/>
                </a:cubicBezTo>
                <a:cubicBezTo>
                  <a:pt x="62" y="4"/>
                  <a:pt x="62" y="4"/>
                  <a:pt x="62" y="4"/>
                </a:cubicBezTo>
                <a:cubicBezTo>
                  <a:pt x="61" y="4"/>
                  <a:pt x="61" y="3"/>
                  <a:pt x="60" y="3"/>
                </a:cubicBezTo>
                <a:cubicBezTo>
                  <a:pt x="60" y="3"/>
                  <a:pt x="60" y="3"/>
                  <a:pt x="60" y="3"/>
                </a:cubicBezTo>
                <a:cubicBezTo>
                  <a:pt x="60" y="3"/>
                  <a:pt x="59" y="3"/>
                  <a:pt x="58" y="3"/>
                </a:cubicBezTo>
                <a:cubicBezTo>
                  <a:pt x="58" y="3"/>
                  <a:pt x="58" y="2"/>
                  <a:pt x="58" y="2"/>
                </a:cubicBezTo>
                <a:cubicBezTo>
                  <a:pt x="57" y="2"/>
                  <a:pt x="55" y="2"/>
                  <a:pt x="54" y="1"/>
                </a:cubicBezTo>
                <a:cubicBezTo>
                  <a:pt x="54" y="1"/>
                  <a:pt x="53" y="1"/>
                  <a:pt x="53" y="1"/>
                </a:cubicBezTo>
                <a:cubicBezTo>
                  <a:pt x="53" y="1"/>
                  <a:pt x="52" y="1"/>
                  <a:pt x="52" y="1"/>
                </a:cubicBezTo>
                <a:cubicBezTo>
                  <a:pt x="50" y="1"/>
                  <a:pt x="49" y="0"/>
                  <a:pt x="47" y="0"/>
                </a:cubicBezTo>
                <a:cubicBezTo>
                  <a:pt x="47" y="3"/>
                  <a:pt x="47" y="3"/>
                  <a:pt x="47" y="3"/>
                </a:cubicBezTo>
                <a:cubicBezTo>
                  <a:pt x="49" y="3"/>
                  <a:pt x="51" y="3"/>
                  <a:pt x="52" y="3"/>
                </a:cubicBezTo>
                <a:cubicBezTo>
                  <a:pt x="52" y="4"/>
                  <a:pt x="52" y="3"/>
                  <a:pt x="51" y="4"/>
                </a:cubicBezTo>
                <a:cubicBezTo>
                  <a:pt x="51" y="4"/>
                  <a:pt x="51" y="4"/>
                  <a:pt x="51" y="4"/>
                </a:cubicBezTo>
                <a:cubicBezTo>
                  <a:pt x="50" y="4"/>
                  <a:pt x="49" y="4"/>
                  <a:pt x="48" y="4"/>
                </a:cubicBezTo>
                <a:cubicBezTo>
                  <a:pt x="48" y="4"/>
                  <a:pt x="49" y="4"/>
                  <a:pt x="49" y="5"/>
                </a:cubicBezTo>
                <a:cubicBezTo>
                  <a:pt x="50" y="5"/>
                  <a:pt x="50" y="5"/>
                  <a:pt x="51" y="5"/>
                </a:cubicBezTo>
                <a:cubicBezTo>
                  <a:pt x="52" y="5"/>
                  <a:pt x="52" y="5"/>
                  <a:pt x="53" y="5"/>
                </a:cubicBezTo>
                <a:cubicBezTo>
                  <a:pt x="53" y="4"/>
                  <a:pt x="53" y="4"/>
                  <a:pt x="53" y="4"/>
                </a:cubicBezTo>
                <a:cubicBezTo>
                  <a:pt x="53" y="4"/>
                  <a:pt x="53" y="4"/>
                  <a:pt x="54" y="4"/>
                </a:cubicBezTo>
                <a:cubicBezTo>
                  <a:pt x="54" y="4"/>
                  <a:pt x="54" y="4"/>
                  <a:pt x="55" y="4"/>
                </a:cubicBezTo>
                <a:cubicBezTo>
                  <a:pt x="55" y="4"/>
                  <a:pt x="54" y="4"/>
                  <a:pt x="54" y="5"/>
                </a:cubicBezTo>
                <a:cubicBezTo>
                  <a:pt x="55" y="5"/>
                  <a:pt x="55" y="5"/>
                  <a:pt x="56" y="4"/>
                </a:cubicBezTo>
                <a:cubicBezTo>
                  <a:pt x="56" y="4"/>
                  <a:pt x="56" y="4"/>
                  <a:pt x="56" y="4"/>
                </a:cubicBezTo>
                <a:cubicBezTo>
                  <a:pt x="57" y="4"/>
                  <a:pt x="57" y="5"/>
                  <a:pt x="58" y="5"/>
                </a:cubicBezTo>
                <a:cubicBezTo>
                  <a:pt x="59" y="5"/>
                  <a:pt x="60" y="6"/>
                  <a:pt x="61" y="6"/>
                </a:cubicBezTo>
                <a:cubicBezTo>
                  <a:pt x="61" y="6"/>
                  <a:pt x="60" y="6"/>
                  <a:pt x="60" y="6"/>
                </a:cubicBezTo>
                <a:cubicBezTo>
                  <a:pt x="60" y="6"/>
                  <a:pt x="60" y="6"/>
                  <a:pt x="59" y="6"/>
                </a:cubicBezTo>
                <a:cubicBezTo>
                  <a:pt x="59" y="6"/>
                  <a:pt x="60" y="7"/>
                  <a:pt x="60" y="7"/>
                </a:cubicBezTo>
                <a:cubicBezTo>
                  <a:pt x="61" y="7"/>
                  <a:pt x="61" y="7"/>
                  <a:pt x="61" y="8"/>
                </a:cubicBezTo>
                <a:cubicBezTo>
                  <a:pt x="61" y="9"/>
                  <a:pt x="60" y="8"/>
                  <a:pt x="60" y="8"/>
                </a:cubicBezTo>
                <a:cubicBezTo>
                  <a:pt x="59" y="8"/>
                  <a:pt x="58" y="9"/>
                  <a:pt x="57" y="8"/>
                </a:cubicBezTo>
                <a:cubicBezTo>
                  <a:pt x="57" y="7"/>
                  <a:pt x="58" y="7"/>
                  <a:pt x="58" y="7"/>
                </a:cubicBezTo>
                <a:cubicBezTo>
                  <a:pt x="58" y="7"/>
                  <a:pt x="58" y="7"/>
                  <a:pt x="58" y="7"/>
                </a:cubicBezTo>
                <a:cubicBezTo>
                  <a:pt x="58" y="7"/>
                  <a:pt x="57" y="7"/>
                  <a:pt x="57" y="7"/>
                </a:cubicBezTo>
                <a:cubicBezTo>
                  <a:pt x="57" y="7"/>
                  <a:pt x="57" y="8"/>
                  <a:pt x="56" y="8"/>
                </a:cubicBezTo>
                <a:cubicBezTo>
                  <a:pt x="56" y="8"/>
                  <a:pt x="56" y="8"/>
                  <a:pt x="55" y="8"/>
                </a:cubicBezTo>
                <a:cubicBezTo>
                  <a:pt x="55" y="8"/>
                  <a:pt x="54" y="8"/>
                  <a:pt x="54" y="9"/>
                </a:cubicBezTo>
                <a:cubicBezTo>
                  <a:pt x="53" y="9"/>
                  <a:pt x="53" y="9"/>
                  <a:pt x="53" y="9"/>
                </a:cubicBezTo>
                <a:cubicBezTo>
                  <a:pt x="52" y="9"/>
                  <a:pt x="52" y="9"/>
                  <a:pt x="51" y="10"/>
                </a:cubicBezTo>
                <a:cubicBezTo>
                  <a:pt x="50" y="10"/>
                  <a:pt x="50" y="10"/>
                  <a:pt x="49" y="11"/>
                </a:cubicBezTo>
                <a:cubicBezTo>
                  <a:pt x="49" y="11"/>
                  <a:pt x="49" y="11"/>
                  <a:pt x="49" y="12"/>
                </a:cubicBezTo>
                <a:cubicBezTo>
                  <a:pt x="49" y="12"/>
                  <a:pt x="49" y="12"/>
                  <a:pt x="49" y="12"/>
                </a:cubicBezTo>
                <a:cubicBezTo>
                  <a:pt x="49" y="13"/>
                  <a:pt x="49" y="13"/>
                  <a:pt x="49" y="13"/>
                </a:cubicBezTo>
                <a:cubicBezTo>
                  <a:pt x="49" y="13"/>
                  <a:pt x="50" y="13"/>
                  <a:pt x="50" y="13"/>
                </a:cubicBezTo>
                <a:cubicBezTo>
                  <a:pt x="51" y="13"/>
                  <a:pt x="51" y="14"/>
                  <a:pt x="52" y="14"/>
                </a:cubicBezTo>
                <a:cubicBezTo>
                  <a:pt x="52" y="14"/>
                  <a:pt x="53" y="15"/>
                  <a:pt x="53" y="15"/>
                </a:cubicBezTo>
                <a:cubicBezTo>
                  <a:pt x="54" y="15"/>
                  <a:pt x="55" y="15"/>
                  <a:pt x="55" y="15"/>
                </a:cubicBezTo>
                <a:cubicBezTo>
                  <a:pt x="55" y="16"/>
                  <a:pt x="54" y="16"/>
                  <a:pt x="54" y="16"/>
                </a:cubicBezTo>
                <a:cubicBezTo>
                  <a:pt x="55" y="17"/>
                  <a:pt x="54" y="17"/>
                  <a:pt x="54" y="17"/>
                </a:cubicBezTo>
                <a:cubicBezTo>
                  <a:pt x="54" y="18"/>
                  <a:pt x="54" y="18"/>
                  <a:pt x="55" y="18"/>
                </a:cubicBezTo>
                <a:cubicBezTo>
                  <a:pt x="55" y="18"/>
                  <a:pt x="56" y="18"/>
                  <a:pt x="56" y="17"/>
                </a:cubicBezTo>
                <a:cubicBezTo>
                  <a:pt x="56" y="17"/>
                  <a:pt x="56" y="16"/>
                  <a:pt x="57" y="15"/>
                </a:cubicBezTo>
                <a:cubicBezTo>
                  <a:pt x="59" y="15"/>
                  <a:pt x="61" y="14"/>
                  <a:pt x="61" y="12"/>
                </a:cubicBezTo>
                <a:cubicBezTo>
                  <a:pt x="61" y="12"/>
                  <a:pt x="61" y="12"/>
                  <a:pt x="61" y="11"/>
                </a:cubicBezTo>
                <a:cubicBezTo>
                  <a:pt x="61" y="11"/>
                  <a:pt x="61" y="11"/>
                  <a:pt x="61" y="10"/>
                </a:cubicBezTo>
                <a:cubicBezTo>
                  <a:pt x="61" y="10"/>
                  <a:pt x="62" y="10"/>
                  <a:pt x="62" y="10"/>
                </a:cubicBezTo>
                <a:cubicBezTo>
                  <a:pt x="62" y="9"/>
                  <a:pt x="62" y="9"/>
                  <a:pt x="62" y="9"/>
                </a:cubicBezTo>
                <a:cubicBezTo>
                  <a:pt x="62" y="9"/>
                  <a:pt x="62" y="9"/>
                  <a:pt x="62" y="9"/>
                </a:cubicBezTo>
                <a:cubicBezTo>
                  <a:pt x="63" y="9"/>
                  <a:pt x="63" y="9"/>
                  <a:pt x="63" y="9"/>
                </a:cubicBezTo>
                <a:cubicBezTo>
                  <a:pt x="63" y="9"/>
                  <a:pt x="64" y="9"/>
                  <a:pt x="64" y="9"/>
                </a:cubicBezTo>
                <a:cubicBezTo>
                  <a:pt x="65" y="9"/>
                  <a:pt x="65" y="9"/>
                  <a:pt x="65" y="9"/>
                </a:cubicBezTo>
                <a:cubicBezTo>
                  <a:pt x="66" y="9"/>
                  <a:pt x="66" y="10"/>
                  <a:pt x="66" y="10"/>
                </a:cubicBezTo>
                <a:cubicBezTo>
                  <a:pt x="66" y="10"/>
                  <a:pt x="67" y="10"/>
                  <a:pt x="67" y="10"/>
                </a:cubicBezTo>
                <a:cubicBezTo>
                  <a:pt x="67" y="11"/>
                  <a:pt x="66" y="11"/>
                  <a:pt x="66" y="11"/>
                </a:cubicBezTo>
                <a:cubicBezTo>
                  <a:pt x="66" y="11"/>
                  <a:pt x="66" y="11"/>
                  <a:pt x="66" y="11"/>
                </a:cubicBezTo>
                <a:cubicBezTo>
                  <a:pt x="66" y="12"/>
                  <a:pt x="67" y="12"/>
                  <a:pt x="67" y="12"/>
                </a:cubicBezTo>
                <a:cubicBezTo>
                  <a:pt x="68" y="12"/>
                  <a:pt x="68" y="12"/>
                  <a:pt x="68" y="12"/>
                </a:cubicBezTo>
                <a:cubicBezTo>
                  <a:pt x="69" y="12"/>
                  <a:pt x="69" y="11"/>
                  <a:pt x="69" y="11"/>
                </a:cubicBezTo>
                <a:cubicBezTo>
                  <a:pt x="70" y="11"/>
                  <a:pt x="70" y="12"/>
                  <a:pt x="71" y="12"/>
                </a:cubicBezTo>
                <a:cubicBezTo>
                  <a:pt x="71" y="12"/>
                  <a:pt x="71" y="13"/>
                  <a:pt x="71" y="13"/>
                </a:cubicBezTo>
                <a:cubicBezTo>
                  <a:pt x="71" y="13"/>
                  <a:pt x="71" y="14"/>
                  <a:pt x="71" y="14"/>
                </a:cubicBezTo>
                <a:cubicBezTo>
                  <a:pt x="71" y="15"/>
                  <a:pt x="72" y="15"/>
                  <a:pt x="72" y="15"/>
                </a:cubicBezTo>
                <a:cubicBezTo>
                  <a:pt x="73" y="15"/>
                  <a:pt x="73" y="16"/>
                  <a:pt x="73" y="16"/>
                </a:cubicBezTo>
                <a:cubicBezTo>
                  <a:pt x="73" y="16"/>
                  <a:pt x="73" y="16"/>
                  <a:pt x="73" y="17"/>
                </a:cubicBezTo>
                <a:cubicBezTo>
                  <a:pt x="73" y="17"/>
                  <a:pt x="73" y="17"/>
                  <a:pt x="73" y="18"/>
                </a:cubicBezTo>
                <a:cubicBezTo>
                  <a:pt x="72" y="19"/>
                  <a:pt x="72" y="19"/>
                  <a:pt x="72" y="19"/>
                </a:cubicBezTo>
                <a:cubicBezTo>
                  <a:pt x="72" y="20"/>
                  <a:pt x="73" y="19"/>
                  <a:pt x="73" y="20"/>
                </a:cubicBezTo>
                <a:cubicBezTo>
                  <a:pt x="74" y="20"/>
                  <a:pt x="73" y="20"/>
                  <a:pt x="73" y="21"/>
                </a:cubicBezTo>
                <a:cubicBezTo>
                  <a:pt x="74" y="21"/>
                  <a:pt x="74" y="22"/>
                  <a:pt x="73" y="22"/>
                </a:cubicBezTo>
                <a:cubicBezTo>
                  <a:pt x="73" y="22"/>
                  <a:pt x="73" y="22"/>
                  <a:pt x="72" y="22"/>
                </a:cubicBezTo>
                <a:cubicBezTo>
                  <a:pt x="72" y="22"/>
                  <a:pt x="72" y="22"/>
                  <a:pt x="71" y="21"/>
                </a:cubicBezTo>
                <a:cubicBezTo>
                  <a:pt x="71" y="21"/>
                  <a:pt x="71" y="21"/>
                  <a:pt x="71" y="21"/>
                </a:cubicBezTo>
                <a:cubicBezTo>
                  <a:pt x="70" y="21"/>
                  <a:pt x="69" y="21"/>
                  <a:pt x="69" y="21"/>
                </a:cubicBezTo>
                <a:cubicBezTo>
                  <a:pt x="70" y="20"/>
                  <a:pt x="70" y="20"/>
                  <a:pt x="71" y="19"/>
                </a:cubicBezTo>
                <a:cubicBezTo>
                  <a:pt x="71" y="19"/>
                  <a:pt x="72" y="19"/>
                  <a:pt x="72" y="18"/>
                </a:cubicBezTo>
                <a:cubicBezTo>
                  <a:pt x="71" y="18"/>
                  <a:pt x="71" y="18"/>
                  <a:pt x="70" y="18"/>
                </a:cubicBezTo>
                <a:cubicBezTo>
                  <a:pt x="70" y="19"/>
                  <a:pt x="69" y="19"/>
                  <a:pt x="69" y="19"/>
                </a:cubicBezTo>
                <a:cubicBezTo>
                  <a:pt x="68" y="19"/>
                  <a:pt x="67" y="19"/>
                  <a:pt x="67" y="19"/>
                </a:cubicBezTo>
                <a:cubicBezTo>
                  <a:pt x="66" y="20"/>
                  <a:pt x="67" y="19"/>
                  <a:pt x="67" y="20"/>
                </a:cubicBezTo>
                <a:cubicBezTo>
                  <a:pt x="67" y="20"/>
                  <a:pt x="67" y="20"/>
                  <a:pt x="66" y="20"/>
                </a:cubicBezTo>
                <a:cubicBezTo>
                  <a:pt x="66" y="20"/>
                  <a:pt x="66" y="19"/>
                  <a:pt x="66" y="19"/>
                </a:cubicBezTo>
                <a:cubicBezTo>
                  <a:pt x="66" y="19"/>
                  <a:pt x="65" y="19"/>
                  <a:pt x="64" y="19"/>
                </a:cubicBezTo>
                <a:cubicBezTo>
                  <a:pt x="64" y="19"/>
                  <a:pt x="64" y="19"/>
                  <a:pt x="63" y="20"/>
                </a:cubicBezTo>
                <a:cubicBezTo>
                  <a:pt x="64" y="20"/>
                  <a:pt x="65" y="20"/>
                  <a:pt x="65" y="20"/>
                </a:cubicBezTo>
                <a:cubicBezTo>
                  <a:pt x="65" y="21"/>
                  <a:pt x="64" y="21"/>
                  <a:pt x="64" y="22"/>
                </a:cubicBezTo>
                <a:cubicBezTo>
                  <a:pt x="64" y="22"/>
                  <a:pt x="65" y="23"/>
                  <a:pt x="65" y="23"/>
                </a:cubicBezTo>
                <a:cubicBezTo>
                  <a:pt x="65" y="23"/>
                  <a:pt x="65" y="23"/>
                  <a:pt x="66" y="23"/>
                </a:cubicBezTo>
                <a:cubicBezTo>
                  <a:pt x="66" y="23"/>
                  <a:pt x="66" y="23"/>
                  <a:pt x="66" y="23"/>
                </a:cubicBezTo>
                <a:cubicBezTo>
                  <a:pt x="67" y="23"/>
                  <a:pt x="67" y="22"/>
                  <a:pt x="67" y="22"/>
                </a:cubicBezTo>
                <a:cubicBezTo>
                  <a:pt x="68" y="23"/>
                  <a:pt x="67" y="23"/>
                  <a:pt x="66" y="23"/>
                </a:cubicBezTo>
                <a:cubicBezTo>
                  <a:pt x="65" y="24"/>
                  <a:pt x="64" y="24"/>
                  <a:pt x="64" y="24"/>
                </a:cubicBezTo>
                <a:cubicBezTo>
                  <a:pt x="64" y="24"/>
                  <a:pt x="62" y="25"/>
                  <a:pt x="62" y="25"/>
                </a:cubicBezTo>
                <a:cubicBezTo>
                  <a:pt x="62" y="24"/>
                  <a:pt x="63" y="24"/>
                  <a:pt x="63" y="24"/>
                </a:cubicBezTo>
                <a:cubicBezTo>
                  <a:pt x="62" y="23"/>
                  <a:pt x="61" y="24"/>
                  <a:pt x="61" y="24"/>
                </a:cubicBezTo>
                <a:cubicBezTo>
                  <a:pt x="60" y="24"/>
                  <a:pt x="58" y="25"/>
                  <a:pt x="58" y="26"/>
                </a:cubicBezTo>
                <a:cubicBezTo>
                  <a:pt x="58" y="26"/>
                  <a:pt x="58" y="26"/>
                  <a:pt x="58" y="27"/>
                </a:cubicBezTo>
                <a:cubicBezTo>
                  <a:pt x="58" y="27"/>
                  <a:pt x="57" y="27"/>
                  <a:pt x="57" y="27"/>
                </a:cubicBezTo>
                <a:cubicBezTo>
                  <a:pt x="56" y="27"/>
                  <a:pt x="56" y="27"/>
                  <a:pt x="56" y="27"/>
                </a:cubicBezTo>
                <a:cubicBezTo>
                  <a:pt x="56" y="27"/>
                  <a:pt x="55" y="27"/>
                  <a:pt x="55" y="27"/>
                </a:cubicBezTo>
                <a:cubicBezTo>
                  <a:pt x="55" y="28"/>
                  <a:pt x="55" y="28"/>
                  <a:pt x="54" y="28"/>
                </a:cubicBezTo>
                <a:cubicBezTo>
                  <a:pt x="54" y="29"/>
                  <a:pt x="54" y="29"/>
                  <a:pt x="53" y="29"/>
                </a:cubicBezTo>
                <a:cubicBezTo>
                  <a:pt x="53" y="29"/>
                  <a:pt x="53" y="30"/>
                  <a:pt x="53" y="30"/>
                </a:cubicBezTo>
                <a:cubicBezTo>
                  <a:pt x="52" y="30"/>
                  <a:pt x="52" y="30"/>
                  <a:pt x="52" y="30"/>
                </a:cubicBezTo>
                <a:cubicBezTo>
                  <a:pt x="52" y="30"/>
                  <a:pt x="52" y="31"/>
                  <a:pt x="52" y="32"/>
                </a:cubicBezTo>
                <a:cubicBezTo>
                  <a:pt x="51" y="32"/>
                  <a:pt x="51" y="33"/>
                  <a:pt x="50" y="33"/>
                </a:cubicBezTo>
                <a:cubicBezTo>
                  <a:pt x="50" y="33"/>
                  <a:pt x="49" y="33"/>
                  <a:pt x="49" y="33"/>
                </a:cubicBezTo>
                <a:cubicBezTo>
                  <a:pt x="48" y="34"/>
                  <a:pt x="48" y="34"/>
                  <a:pt x="48" y="34"/>
                </a:cubicBezTo>
                <a:cubicBezTo>
                  <a:pt x="47" y="34"/>
                  <a:pt x="47" y="35"/>
                  <a:pt x="47" y="35"/>
                </a:cubicBezTo>
                <a:cubicBezTo>
                  <a:pt x="47" y="55"/>
                  <a:pt x="47" y="55"/>
                  <a:pt x="47" y="55"/>
                </a:cubicBezTo>
                <a:cubicBezTo>
                  <a:pt x="47" y="55"/>
                  <a:pt x="47" y="55"/>
                  <a:pt x="48" y="55"/>
                </a:cubicBezTo>
                <a:cubicBezTo>
                  <a:pt x="48" y="54"/>
                  <a:pt x="48" y="54"/>
                  <a:pt x="48" y="54"/>
                </a:cubicBezTo>
                <a:cubicBezTo>
                  <a:pt x="49" y="53"/>
                  <a:pt x="49" y="53"/>
                  <a:pt x="50" y="53"/>
                </a:cubicBezTo>
                <a:cubicBezTo>
                  <a:pt x="50" y="53"/>
                  <a:pt x="50" y="53"/>
                  <a:pt x="51" y="53"/>
                </a:cubicBezTo>
                <a:cubicBezTo>
                  <a:pt x="51" y="53"/>
                  <a:pt x="51" y="52"/>
                  <a:pt x="51" y="52"/>
                </a:cubicBezTo>
                <a:cubicBezTo>
                  <a:pt x="52" y="53"/>
                  <a:pt x="51" y="53"/>
                  <a:pt x="51" y="53"/>
                </a:cubicBezTo>
                <a:cubicBezTo>
                  <a:pt x="52" y="54"/>
                  <a:pt x="52" y="53"/>
                  <a:pt x="53" y="53"/>
                </a:cubicBezTo>
                <a:cubicBezTo>
                  <a:pt x="53" y="53"/>
                  <a:pt x="53" y="53"/>
                  <a:pt x="54" y="53"/>
                </a:cubicBezTo>
                <a:cubicBezTo>
                  <a:pt x="54" y="53"/>
                  <a:pt x="54" y="54"/>
                  <a:pt x="55" y="54"/>
                </a:cubicBezTo>
                <a:cubicBezTo>
                  <a:pt x="55" y="54"/>
                  <a:pt x="55" y="54"/>
                  <a:pt x="56" y="54"/>
                </a:cubicBezTo>
                <a:cubicBezTo>
                  <a:pt x="56" y="54"/>
                  <a:pt x="56" y="54"/>
                  <a:pt x="57" y="54"/>
                </a:cubicBezTo>
                <a:cubicBezTo>
                  <a:pt x="57" y="54"/>
                  <a:pt x="58" y="54"/>
                  <a:pt x="58" y="54"/>
                </a:cubicBezTo>
                <a:cubicBezTo>
                  <a:pt x="59" y="54"/>
                  <a:pt x="59" y="54"/>
                  <a:pt x="59" y="54"/>
                </a:cubicBezTo>
                <a:cubicBezTo>
                  <a:pt x="60" y="54"/>
                  <a:pt x="60" y="54"/>
                  <a:pt x="60" y="54"/>
                </a:cubicBezTo>
                <a:cubicBezTo>
                  <a:pt x="60" y="55"/>
                  <a:pt x="60" y="55"/>
                  <a:pt x="60" y="55"/>
                </a:cubicBezTo>
                <a:cubicBezTo>
                  <a:pt x="61" y="55"/>
                  <a:pt x="61" y="55"/>
                  <a:pt x="61" y="56"/>
                </a:cubicBezTo>
                <a:cubicBezTo>
                  <a:pt x="61" y="56"/>
                  <a:pt x="61" y="56"/>
                  <a:pt x="62" y="56"/>
                </a:cubicBezTo>
                <a:cubicBezTo>
                  <a:pt x="62" y="56"/>
                  <a:pt x="62" y="57"/>
                  <a:pt x="63" y="57"/>
                </a:cubicBezTo>
                <a:cubicBezTo>
                  <a:pt x="63" y="58"/>
                  <a:pt x="64" y="58"/>
                  <a:pt x="64" y="58"/>
                </a:cubicBezTo>
                <a:cubicBezTo>
                  <a:pt x="65" y="58"/>
                  <a:pt x="65" y="58"/>
                  <a:pt x="66" y="58"/>
                </a:cubicBezTo>
                <a:cubicBezTo>
                  <a:pt x="67" y="58"/>
                  <a:pt x="67" y="59"/>
                  <a:pt x="68" y="59"/>
                </a:cubicBezTo>
                <a:cubicBezTo>
                  <a:pt x="68" y="59"/>
                  <a:pt x="69" y="60"/>
                  <a:pt x="69" y="60"/>
                </a:cubicBezTo>
                <a:cubicBezTo>
                  <a:pt x="69" y="60"/>
                  <a:pt x="69" y="61"/>
                  <a:pt x="69" y="61"/>
                </a:cubicBezTo>
                <a:cubicBezTo>
                  <a:pt x="69" y="61"/>
                  <a:pt x="70" y="62"/>
                  <a:pt x="70" y="63"/>
                </a:cubicBezTo>
                <a:cubicBezTo>
                  <a:pt x="70" y="63"/>
                  <a:pt x="70" y="63"/>
                  <a:pt x="71" y="63"/>
                </a:cubicBezTo>
                <a:cubicBezTo>
                  <a:pt x="71" y="63"/>
                  <a:pt x="71" y="64"/>
                  <a:pt x="71" y="64"/>
                </a:cubicBezTo>
                <a:cubicBezTo>
                  <a:pt x="72" y="64"/>
                  <a:pt x="72" y="64"/>
                  <a:pt x="72" y="64"/>
                </a:cubicBezTo>
                <a:cubicBezTo>
                  <a:pt x="72" y="64"/>
                  <a:pt x="73" y="64"/>
                  <a:pt x="73" y="64"/>
                </a:cubicBezTo>
                <a:cubicBezTo>
                  <a:pt x="74" y="64"/>
                  <a:pt x="74" y="64"/>
                  <a:pt x="74" y="65"/>
                </a:cubicBezTo>
                <a:cubicBezTo>
                  <a:pt x="74" y="65"/>
                  <a:pt x="74" y="65"/>
                  <a:pt x="75" y="65"/>
                </a:cubicBezTo>
                <a:cubicBezTo>
                  <a:pt x="75" y="66"/>
                  <a:pt x="75" y="65"/>
                  <a:pt x="76" y="65"/>
                </a:cubicBezTo>
                <a:cubicBezTo>
                  <a:pt x="76" y="65"/>
                  <a:pt x="77" y="66"/>
                  <a:pt x="77" y="66"/>
                </a:cubicBezTo>
                <a:cubicBezTo>
                  <a:pt x="78" y="66"/>
                  <a:pt x="78" y="66"/>
                  <a:pt x="78" y="66"/>
                </a:cubicBezTo>
                <a:cubicBezTo>
                  <a:pt x="79" y="66"/>
                  <a:pt x="79" y="66"/>
                  <a:pt x="80" y="67"/>
                </a:cubicBezTo>
                <a:cubicBezTo>
                  <a:pt x="74" y="76"/>
                  <a:pt x="65" y="83"/>
                  <a:pt x="54" y="85"/>
                </a:cubicBezTo>
                <a:cubicBezTo>
                  <a:pt x="54" y="85"/>
                  <a:pt x="54" y="84"/>
                  <a:pt x="54" y="84"/>
                </a:cubicBezTo>
                <a:cubicBezTo>
                  <a:pt x="54" y="83"/>
                  <a:pt x="54" y="82"/>
                  <a:pt x="54" y="82"/>
                </a:cubicBezTo>
                <a:cubicBezTo>
                  <a:pt x="53" y="81"/>
                  <a:pt x="53" y="80"/>
                  <a:pt x="53" y="80"/>
                </a:cubicBezTo>
                <a:cubicBezTo>
                  <a:pt x="53" y="79"/>
                  <a:pt x="52" y="78"/>
                  <a:pt x="51" y="78"/>
                </a:cubicBezTo>
                <a:cubicBezTo>
                  <a:pt x="51" y="78"/>
                  <a:pt x="51" y="78"/>
                  <a:pt x="50" y="78"/>
                </a:cubicBezTo>
                <a:cubicBezTo>
                  <a:pt x="49" y="77"/>
                  <a:pt x="48" y="77"/>
                  <a:pt x="48" y="76"/>
                </a:cubicBezTo>
                <a:cubicBezTo>
                  <a:pt x="47" y="76"/>
                  <a:pt x="47" y="75"/>
                  <a:pt x="47" y="75"/>
                </a:cubicBezTo>
                <a:cubicBezTo>
                  <a:pt x="47" y="75"/>
                  <a:pt x="47" y="75"/>
                  <a:pt x="47" y="74"/>
                </a:cubicBezTo>
                <a:lnTo>
                  <a:pt x="47" y="89"/>
                </a:lnTo>
                <a:close/>
                <a:moveTo>
                  <a:pt x="0" y="36"/>
                </a:moveTo>
                <a:cubicBezTo>
                  <a:pt x="0" y="36"/>
                  <a:pt x="0" y="37"/>
                  <a:pt x="0" y="38"/>
                </a:cubicBezTo>
                <a:cubicBezTo>
                  <a:pt x="0" y="38"/>
                  <a:pt x="0" y="39"/>
                  <a:pt x="0" y="40"/>
                </a:cubicBezTo>
                <a:cubicBezTo>
                  <a:pt x="0" y="41"/>
                  <a:pt x="0" y="43"/>
                  <a:pt x="0" y="44"/>
                </a:cubicBezTo>
                <a:cubicBezTo>
                  <a:pt x="0" y="46"/>
                  <a:pt x="0" y="47"/>
                  <a:pt x="0" y="49"/>
                </a:cubicBezTo>
                <a:cubicBezTo>
                  <a:pt x="0" y="50"/>
                  <a:pt x="0" y="50"/>
                  <a:pt x="0" y="51"/>
                </a:cubicBezTo>
                <a:cubicBezTo>
                  <a:pt x="0" y="52"/>
                  <a:pt x="0" y="53"/>
                  <a:pt x="0" y="53"/>
                </a:cubicBezTo>
                <a:cubicBezTo>
                  <a:pt x="1" y="54"/>
                  <a:pt x="1" y="55"/>
                  <a:pt x="1" y="56"/>
                </a:cubicBezTo>
                <a:cubicBezTo>
                  <a:pt x="1" y="57"/>
                  <a:pt x="2" y="58"/>
                  <a:pt x="2" y="60"/>
                </a:cubicBezTo>
                <a:cubicBezTo>
                  <a:pt x="2" y="60"/>
                  <a:pt x="3" y="61"/>
                  <a:pt x="3" y="62"/>
                </a:cubicBezTo>
                <a:cubicBezTo>
                  <a:pt x="3" y="62"/>
                  <a:pt x="4" y="63"/>
                  <a:pt x="4" y="64"/>
                </a:cubicBezTo>
                <a:cubicBezTo>
                  <a:pt x="4" y="64"/>
                  <a:pt x="4" y="64"/>
                  <a:pt x="4" y="65"/>
                </a:cubicBezTo>
                <a:cubicBezTo>
                  <a:pt x="5" y="65"/>
                  <a:pt x="5" y="66"/>
                  <a:pt x="5" y="67"/>
                </a:cubicBezTo>
                <a:cubicBezTo>
                  <a:pt x="6" y="68"/>
                  <a:pt x="8" y="70"/>
                  <a:pt x="9" y="72"/>
                </a:cubicBezTo>
                <a:cubicBezTo>
                  <a:pt x="10" y="73"/>
                  <a:pt x="10" y="73"/>
                  <a:pt x="11" y="74"/>
                </a:cubicBezTo>
                <a:cubicBezTo>
                  <a:pt x="12" y="75"/>
                  <a:pt x="12" y="75"/>
                  <a:pt x="13" y="76"/>
                </a:cubicBezTo>
                <a:cubicBezTo>
                  <a:pt x="13" y="76"/>
                  <a:pt x="14" y="77"/>
                  <a:pt x="14" y="77"/>
                </a:cubicBezTo>
                <a:cubicBezTo>
                  <a:pt x="16" y="79"/>
                  <a:pt x="19" y="81"/>
                  <a:pt x="22" y="83"/>
                </a:cubicBezTo>
                <a:cubicBezTo>
                  <a:pt x="22" y="83"/>
                  <a:pt x="23" y="84"/>
                  <a:pt x="24" y="84"/>
                </a:cubicBezTo>
                <a:cubicBezTo>
                  <a:pt x="25" y="85"/>
                  <a:pt x="26" y="85"/>
                  <a:pt x="28" y="86"/>
                </a:cubicBezTo>
                <a:cubicBezTo>
                  <a:pt x="28" y="86"/>
                  <a:pt x="29" y="86"/>
                  <a:pt x="30" y="86"/>
                </a:cubicBezTo>
                <a:cubicBezTo>
                  <a:pt x="34" y="88"/>
                  <a:pt x="39" y="89"/>
                  <a:pt x="44" y="89"/>
                </a:cubicBezTo>
                <a:cubicBezTo>
                  <a:pt x="45" y="89"/>
                  <a:pt x="46" y="89"/>
                  <a:pt x="47" y="89"/>
                </a:cubicBezTo>
                <a:cubicBezTo>
                  <a:pt x="47" y="74"/>
                  <a:pt x="47" y="74"/>
                  <a:pt x="47" y="74"/>
                </a:cubicBezTo>
                <a:cubicBezTo>
                  <a:pt x="47" y="74"/>
                  <a:pt x="47" y="74"/>
                  <a:pt x="46" y="74"/>
                </a:cubicBezTo>
                <a:cubicBezTo>
                  <a:pt x="46" y="73"/>
                  <a:pt x="45" y="72"/>
                  <a:pt x="45" y="71"/>
                </a:cubicBezTo>
                <a:cubicBezTo>
                  <a:pt x="44" y="70"/>
                  <a:pt x="44" y="70"/>
                  <a:pt x="44" y="69"/>
                </a:cubicBezTo>
                <a:cubicBezTo>
                  <a:pt x="44" y="69"/>
                  <a:pt x="43" y="69"/>
                  <a:pt x="43" y="69"/>
                </a:cubicBezTo>
                <a:cubicBezTo>
                  <a:pt x="43" y="68"/>
                  <a:pt x="43" y="68"/>
                  <a:pt x="43" y="67"/>
                </a:cubicBezTo>
                <a:cubicBezTo>
                  <a:pt x="43" y="67"/>
                  <a:pt x="44" y="66"/>
                  <a:pt x="44" y="66"/>
                </a:cubicBezTo>
                <a:cubicBezTo>
                  <a:pt x="44" y="66"/>
                  <a:pt x="43" y="65"/>
                  <a:pt x="43" y="65"/>
                </a:cubicBezTo>
                <a:cubicBezTo>
                  <a:pt x="43" y="64"/>
                  <a:pt x="43" y="64"/>
                  <a:pt x="43" y="63"/>
                </a:cubicBezTo>
                <a:cubicBezTo>
                  <a:pt x="43" y="63"/>
                  <a:pt x="44" y="63"/>
                  <a:pt x="44" y="63"/>
                </a:cubicBezTo>
                <a:cubicBezTo>
                  <a:pt x="44" y="62"/>
                  <a:pt x="44" y="62"/>
                  <a:pt x="44" y="62"/>
                </a:cubicBezTo>
                <a:cubicBezTo>
                  <a:pt x="45" y="62"/>
                  <a:pt x="45" y="62"/>
                  <a:pt x="45" y="61"/>
                </a:cubicBezTo>
                <a:cubicBezTo>
                  <a:pt x="45" y="61"/>
                  <a:pt x="46" y="61"/>
                  <a:pt x="46" y="60"/>
                </a:cubicBezTo>
                <a:cubicBezTo>
                  <a:pt x="46" y="60"/>
                  <a:pt x="46" y="58"/>
                  <a:pt x="46" y="58"/>
                </a:cubicBezTo>
                <a:cubicBezTo>
                  <a:pt x="46" y="57"/>
                  <a:pt x="46" y="57"/>
                  <a:pt x="45" y="57"/>
                </a:cubicBezTo>
                <a:cubicBezTo>
                  <a:pt x="45" y="56"/>
                  <a:pt x="45" y="55"/>
                  <a:pt x="45" y="55"/>
                </a:cubicBezTo>
                <a:cubicBezTo>
                  <a:pt x="44" y="55"/>
                  <a:pt x="44" y="56"/>
                  <a:pt x="44" y="56"/>
                </a:cubicBezTo>
                <a:cubicBezTo>
                  <a:pt x="44" y="56"/>
                  <a:pt x="44" y="57"/>
                  <a:pt x="43" y="57"/>
                </a:cubicBezTo>
                <a:cubicBezTo>
                  <a:pt x="43" y="57"/>
                  <a:pt x="43" y="56"/>
                  <a:pt x="42" y="56"/>
                </a:cubicBezTo>
                <a:cubicBezTo>
                  <a:pt x="42" y="56"/>
                  <a:pt x="41" y="56"/>
                  <a:pt x="41" y="56"/>
                </a:cubicBezTo>
                <a:cubicBezTo>
                  <a:pt x="41" y="56"/>
                  <a:pt x="41" y="55"/>
                  <a:pt x="40" y="55"/>
                </a:cubicBezTo>
                <a:cubicBezTo>
                  <a:pt x="40" y="55"/>
                  <a:pt x="39" y="55"/>
                  <a:pt x="39" y="54"/>
                </a:cubicBezTo>
                <a:cubicBezTo>
                  <a:pt x="39" y="54"/>
                  <a:pt x="39" y="54"/>
                  <a:pt x="39" y="53"/>
                </a:cubicBezTo>
                <a:cubicBezTo>
                  <a:pt x="38" y="53"/>
                  <a:pt x="38" y="52"/>
                  <a:pt x="37" y="52"/>
                </a:cubicBezTo>
                <a:cubicBezTo>
                  <a:pt x="37" y="51"/>
                  <a:pt x="36" y="52"/>
                  <a:pt x="36" y="51"/>
                </a:cubicBezTo>
                <a:cubicBezTo>
                  <a:pt x="36" y="51"/>
                  <a:pt x="35" y="51"/>
                  <a:pt x="35" y="51"/>
                </a:cubicBezTo>
                <a:cubicBezTo>
                  <a:pt x="35" y="51"/>
                  <a:pt x="35" y="51"/>
                  <a:pt x="34" y="51"/>
                </a:cubicBezTo>
                <a:cubicBezTo>
                  <a:pt x="33" y="50"/>
                  <a:pt x="33" y="49"/>
                  <a:pt x="32" y="49"/>
                </a:cubicBezTo>
                <a:cubicBezTo>
                  <a:pt x="31" y="49"/>
                  <a:pt x="31" y="49"/>
                  <a:pt x="30" y="49"/>
                </a:cubicBezTo>
                <a:cubicBezTo>
                  <a:pt x="30" y="49"/>
                  <a:pt x="29" y="49"/>
                  <a:pt x="29" y="49"/>
                </a:cubicBezTo>
                <a:cubicBezTo>
                  <a:pt x="28" y="49"/>
                  <a:pt x="27" y="48"/>
                  <a:pt x="27" y="48"/>
                </a:cubicBezTo>
                <a:cubicBezTo>
                  <a:pt x="26" y="48"/>
                  <a:pt x="26" y="48"/>
                  <a:pt x="26" y="47"/>
                </a:cubicBezTo>
                <a:cubicBezTo>
                  <a:pt x="26" y="47"/>
                  <a:pt x="25" y="47"/>
                  <a:pt x="25" y="47"/>
                </a:cubicBezTo>
                <a:cubicBezTo>
                  <a:pt x="25" y="47"/>
                  <a:pt x="24" y="47"/>
                  <a:pt x="24" y="46"/>
                </a:cubicBezTo>
                <a:cubicBezTo>
                  <a:pt x="24" y="46"/>
                  <a:pt x="23" y="46"/>
                  <a:pt x="23" y="46"/>
                </a:cubicBezTo>
                <a:cubicBezTo>
                  <a:pt x="23" y="45"/>
                  <a:pt x="24" y="45"/>
                  <a:pt x="24" y="44"/>
                </a:cubicBezTo>
                <a:cubicBezTo>
                  <a:pt x="24" y="43"/>
                  <a:pt x="23" y="43"/>
                  <a:pt x="22" y="42"/>
                </a:cubicBezTo>
                <a:cubicBezTo>
                  <a:pt x="22" y="41"/>
                  <a:pt x="22" y="41"/>
                  <a:pt x="21" y="40"/>
                </a:cubicBezTo>
                <a:cubicBezTo>
                  <a:pt x="21" y="40"/>
                  <a:pt x="21" y="40"/>
                  <a:pt x="21" y="40"/>
                </a:cubicBezTo>
                <a:cubicBezTo>
                  <a:pt x="21" y="40"/>
                  <a:pt x="21" y="39"/>
                  <a:pt x="20" y="39"/>
                </a:cubicBezTo>
                <a:cubicBezTo>
                  <a:pt x="20" y="38"/>
                  <a:pt x="19" y="38"/>
                  <a:pt x="19" y="37"/>
                </a:cubicBezTo>
                <a:cubicBezTo>
                  <a:pt x="19" y="37"/>
                  <a:pt x="20" y="36"/>
                  <a:pt x="19" y="36"/>
                </a:cubicBezTo>
                <a:cubicBezTo>
                  <a:pt x="19" y="35"/>
                  <a:pt x="18" y="35"/>
                  <a:pt x="18" y="37"/>
                </a:cubicBezTo>
                <a:cubicBezTo>
                  <a:pt x="18" y="37"/>
                  <a:pt x="18" y="37"/>
                  <a:pt x="19" y="38"/>
                </a:cubicBezTo>
                <a:cubicBezTo>
                  <a:pt x="19" y="38"/>
                  <a:pt x="19" y="38"/>
                  <a:pt x="19" y="39"/>
                </a:cubicBezTo>
                <a:cubicBezTo>
                  <a:pt x="19" y="39"/>
                  <a:pt x="19" y="39"/>
                  <a:pt x="19" y="40"/>
                </a:cubicBezTo>
                <a:cubicBezTo>
                  <a:pt x="20" y="40"/>
                  <a:pt x="20" y="41"/>
                  <a:pt x="20" y="42"/>
                </a:cubicBezTo>
                <a:cubicBezTo>
                  <a:pt x="20" y="42"/>
                  <a:pt x="21" y="42"/>
                  <a:pt x="20" y="43"/>
                </a:cubicBezTo>
                <a:cubicBezTo>
                  <a:pt x="20" y="43"/>
                  <a:pt x="20" y="42"/>
                  <a:pt x="19" y="42"/>
                </a:cubicBezTo>
                <a:cubicBezTo>
                  <a:pt x="19" y="42"/>
                  <a:pt x="19" y="42"/>
                  <a:pt x="19" y="41"/>
                </a:cubicBezTo>
                <a:cubicBezTo>
                  <a:pt x="18" y="41"/>
                  <a:pt x="19" y="41"/>
                  <a:pt x="19" y="40"/>
                </a:cubicBezTo>
                <a:cubicBezTo>
                  <a:pt x="18" y="40"/>
                  <a:pt x="17" y="40"/>
                  <a:pt x="17" y="39"/>
                </a:cubicBezTo>
                <a:cubicBezTo>
                  <a:pt x="17" y="39"/>
                  <a:pt x="18" y="38"/>
                  <a:pt x="18" y="38"/>
                </a:cubicBezTo>
                <a:cubicBezTo>
                  <a:pt x="18" y="38"/>
                  <a:pt x="17" y="37"/>
                  <a:pt x="17" y="37"/>
                </a:cubicBezTo>
                <a:cubicBezTo>
                  <a:pt x="17" y="36"/>
                  <a:pt x="17" y="36"/>
                  <a:pt x="17" y="35"/>
                </a:cubicBezTo>
                <a:cubicBezTo>
                  <a:pt x="17" y="35"/>
                  <a:pt x="17" y="34"/>
                  <a:pt x="17" y="34"/>
                </a:cubicBezTo>
                <a:cubicBezTo>
                  <a:pt x="17" y="34"/>
                  <a:pt x="16" y="33"/>
                  <a:pt x="16" y="33"/>
                </a:cubicBezTo>
                <a:cubicBezTo>
                  <a:pt x="15" y="33"/>
                  <a:pt x="15" y="33"/>
                  <a:pt x="15" y="33"/>
                </a:cubicBezTo>
                <a:cubicBezTo>
                  <a:pt x="15" y="32"/>
                  <a:pt x="14" y="32"/>
                  <a:pt x="14" y="31"/>
                </a:cubicBezTo>
                <a:cubicBezTo>
                  <a:pt x="14" y="31"/>
                  <a:pt x="14" y="30"/>
                  <a:pt x="14" y="30"/>
                </a:cubicBezTo>
                <a:cubicBezTo>
                  <a:pt x="14" y="29"/>
                  <a:pt x="14" y="28"/>
                  <a:pt x="14" y="28"/>
                </a:cubicBezTo>
                <a:cubicBezTo>
                  <a:pt x="15" y="27"/>
                  <a:pt x="15" y="27"/>
                  <a:pt x="15" y="27"/>
                </a:cubicBezTo>
                <a:cubicBezTo>
                  <a:pt x="15" y="26"/>
                  <a:pt x="16" y="26"/>
                  <a:pt x="16" y="26"/>
                </a:cubicBezTo>
                <a:cubicBezTo>
                  <a:pt x="16" y="25"/>
                  <a:pt x="17" y="24"/>
                  <a:pt x="17" y="24"/>
                </a:cubicBezTo>
                <a:cubicBezTo>
                  <a:pt x="18" y="23"/>
                  <a:pt x="18" y="22"/>
                  <a:pt x="19" y="22"/>
                </a:cubicBezTo>
                <a:cubicBezTo>
                  <a:pt x="19" y="21"/>
                  <a:pt x="19" y="21"/>
                  <a:pt x="19" y="20"/>
                </a:cubicBezTo>
                <a:cubicBezTo>
                  <a:pt x="19" y="20"/>
                  <a:pt x="18" y="20"/>
                  <a:pt x="18" y="19"/>
                </a:cubicBezTo>
                <a:cubicBezTo>
                  <a:pt x="18" y="19"/>
                  <a:pt x="19" y="19"/>
                  <a:pt x="19" y="18"/>
                </a:cubicBezTo>
                <a:cubicBezTo>
                  <a:pt x="19" y="18"/>
                  <a:pt x="19" y="18"/>
                  <a:pt x="19" y="18"/>
                </a:cubicBezTo>
                <a:cubicBezTo>
                  <a:pt x="19" y="17"/>
                  <a:pt x="19" y="17"/>
                  <a:pt x="19" y="16"/>
                </a:cubicBezTo>
                <a:cubicBezTo>
                  <a:pt x="19" y="16"/>
                  <a:pt x="20" y="16"/>
                  <a:pt x="19" y="15"/>
                </a:cubicBezTo>
                <a:cubicBezTo>
                  <a:pt x="19" y="15"/>
                  <a:pt x="18" y="15"/>
                  <a:pt x="18" y="15"/>
                </a:cubicBezTo>
                <a:cubicBezTo>
                  <a:pt x="18" y="15"/>
                  <a:pt x="18" y="14"/>
                  <a:pt x="18" y="14"/>
                </a:cubicBezTo>
                <a:cubicBezTo>
                  <a:pt x="18" y="14"/>
                  <a:pt x="18" y="14"/>
                  <a:pt x="18" y="13"/>
                </a:cubicBezTo>
                <a:cubicBezTo>
                  <a:pt x="18" y="13"/>
                  <a:pt x="18" y="13"/>
                  <a:pt x="18" y="13"/>
                </a:cubicBezTo>
                <a:cubicBezTo>
                  <a:pt x="18" y="12"/>
                  <a:pt x="18" y="12"/>
                  <a:pt x="18" y="12"/>
                </a:cubicBezTo>
                <a:cubicBezTo>
                  <a:pt x="23" y="7"/>
                  <a:pt x="29" y="4"/>
                  <a:pt x="36" y="3"/>
                </a:cubicBezTo>
                <a:cubicBezTo>
                  <a:pt x="36" y="3"/>
                  <a:pt x="36" y="3"/>
                  <a:pt x="36" y="3"/>
                </a:cubicBezTo>
                <a:cubicBezTo>
                  <a:pt x="36" y="3"/>
                  <a:pt x="37" y="3"/>
                  <a:pt x="37" y="4"/>
                </a:cubicBezTo>
                <a:cubicBezTo>
                  <a:pt x="37" y="3"/>
                  <a:pt x="38" y="4"/>
                  <a:pt x="38" y="4"/>
                </a:cubicBezTo>
                <a:cubicBezTo>
                  <a:pt x="38" y="4"/>
                  <a:pt x="39" y="3"/>
                  <a:pt x="39" y="3"/>
                </a:cubicBezTo>
                <a:cubicBezTo>
                  <a:pt x="40" y="4"/>
                  <a:pt x="41" y="4"/>
                  <a:pt x="42" y="4"/>
                </a:cubicBezTo>
                <a:cubicBezTo>
                  <a:pt x="42" y="4"/>
                  <a:pt x="42" y="4"/>
                  <a:pt x="42" y="3"/>
                </a:cubicBezTo>
                <a:cubicBezTo>
                  <a:pt x="43" y="3"/>
                  <a:pt x="43" y="3"/>
                  <a:pt x="43" y="2"/>
                </a:cubicBezTo>
                <a:cubicBezTo>
                  <a:pt x="43" y="2"/>
                  <a:pt x="44" y="2"/>
                  <a:pt x="44" y="2"/>
                </a:cubicBezTo>
                <a:cubicBezTo>
                  <a:pt x="45" y="2"/>
                  <a:pt x="46" y="3"/>
                  <a:pt x="47" y="3"/>
                </a:cubicBezTo>
                <a:cubicBezTo>
                  <a:pt x="47" y="0"/>
                  <a:pt x="47" y="0"/>
                  <a:pt x="47" y="0"/>
                </a:cubicBezTo>
                <a:cubicBezTo>
                  <a:pt x="46" y="0"/>
                  <a:pt x="45" y="0"/>
                  <a:pt x="45" y="0"/>
                </a:cubicBezTo>
                <a:cubicBezTo>
                  <a:pt x="44" y="0"/>
                  <a:pt x="44" y="0"/>
                  <a:pt x="44" y="0"/>
                </a:cubicBezTo>
                <a:cubicBezTo>
                  <a:pt x="43" y="0"/>
                  <a:pt x="43" y="0"/>
                  <a:pt x="43" y="0"/>
                </a:cubicBezTo>
                <a:cubicBezTo>
                  <a:pt x="38" y="0"/>
                  <a:pt x="34" y="1"/>
                  <a:pt x="30" y="2"/>
                </a:cubicBezTo>
                <a:cubicBezTo>
                  <a:pt x="29" y="3"/>
                  <a:pt x="28" y="3"/>
                  <a:pt x="28" y="3"/>
                </a:cubicBezTo>
                <a:cubicBezTo>
                  <a:pt x="27" y="3"/>
                  <a:pt x="27" y="3"/>
                  <a:pt x="27" y="3"/>
                </a:cubicBezTo>
                <a:cubicBezTo>
                  <a:pt x="27" y="4"/>
                  <a:pt x="26" y="4"/>
                  <a:pt x="26" y="4"/>
                </a:cubicBezTo>
                <a:cubicBezTo>
                  <a:pt x="25" y="4"/>
                  <a:pt x="24" y="5"/>
                  <a:pt x="24" y="5"/>
                </a:cubicBezTo>
                <a:cubicBezTo>
                  <a:pt x="23" y="5"/>
                  <a:pt x="22" y="6"/>
                  <a:pt x="22" y="6"/>
                </a:cubicBezTo>
                <a:cubicBezTo>
                  <a:pt x="19" y="7"/>
                  <a:pt x="17" y="9"/>
                  <a:pt x="15" y="11"/>
                </a:cubicBezTo>
                <a:cubicBezTo>
                  <a:pt x="15" y="11"/>
                  <a:pt x="14" y="11"/>
                  <a:pt x="14" y="12"/>
                </a:cubicBezTo>
                <a:cubicBezTo>
                  <a:pt x="14" y="12"/>
                  <a:pt x="13" y="13"/>
                  <a:pt x="13" y="13"/>
                </a:cubicBezTo>
                <a:cubicBezTo>
                  <a:pt x="12" y="14"/>
                  <a:pt x="12" y="14"/>
                  <a:pt x="11" y="15"/>
                </a:cubicBezTo>
                <a:cubicBezTo>
                  <a:pt x="10" y="15"/>
                  <a:pt x="10" y="16"/>
                  <a:pt x="9" y="17"/>
                </a:cubicBezTo>
                <a:cubicBezTo>
                  <a:pt x="8" y="19"/>
                  <a:pt x="6" y="21"/>
                  <a:pt x="5" y="22"/>
                </a:cubicBezTo>
                <a:cubicBezTo>
                  <a:pt x="5" y="23"/>
                  <a:pt x="5" y="24"/>
                  <a:pt x="4" y="24"/>
                </a:cubicBezTo>
                <a:cubicBezTo>
                  <a:pt x="4" y="25"/>
                  <a:pt x="4" y="25"/>
                  <a:pt x="4" y="25"/>
                </a:cubicBezTo>
                <a:cubicBezTo>
                  <a:pt x="3" y="26"/>
                  <a:pt x="3" y="27"/>
                  <a:pt x="3" y="28"/>
                </a:cubicBezTo>
                <a:cubicBezTo>
                  <a:pt x="2" y="29"/>
                  <a:pt x="2" y="29"/>
                  <a:pt x="2" y="29"/>
                </a:cubicBezTo>
                <a:cubicBezTo>
                  <a:pt x="2" y="31"/>
                  <a:pt x="1" y="32"/>
                  <a:pt x="1" y="33"/>
                </a:cubicBezTo>
                <a:cubicBezTo>
                  <a:pt x="1" y="34"/>
                  <a:pt x="1" y="35"/>
                  <a:pt x="0" y="36"/>
                </a:cubicBezTo>
                <a:close/>
                <a:moveTo>
                  <a:pt x="47" y="35"/>
                </a:moveTo>
                <a:cubicBezTo>
                  <a:pt x="47" y="55"/>
                  <a:pt x="47" y="55"/>
                  <a:pt x="47" y="55"/>
                </a:cubicBezTo>
                <a:cubicBezTo>
                  <a:pt x="47" y="56"/>
                  <a:pt x="47" y="56"/>
                  <a:pt x="47" y="56"/>
                </a:cubicBezTo>
                <a:cubicBezTo>
                  <a:pt x="46" y="56"/>
                  <a:pt x="46" y="55"/>
                  <a:pt x="45" y="55"/>
                </a:cubicBezTo>
                <a:cubicBezTo>
                  <a:pt x="44" y="55"/>
                  <a:pt x="44" y="55"/>
                  <a:pt x="43" y="55"/>
                </a:cubicBezTo>
                <a:cubicBezTo>
                  <a:pt x="42" y="55"/>
                  <a:pt x="41" y="54"/>
                  <a:pt x="41" y="53"/>
                </a:cubicBezTo>
                <a:cubicBezTo>
                  <a:pt x="41" y="53"/>
                  <a:pt x="41" y="52"/>
                  <a:pt x="41" y="51"/>
                </a:cubicBezTo>
                <a:cubicBezTo>
                  <a:pt x="41" y="51"/>
                  <a:pt x="42" y="51"/>
                  <a:pt x="42" y="50"/>
                </a:cubicBezTo>
                <a:cubicBezTo>
                  <a:pt x="42" y="50"/>
                  <a:pt x="41" y="49"/>
                  <a:pt x="40" y="49"/>
                </a:cubicBezTo>
                <a:cubicBezTo>
                  <a:pt x="40" y="49"/>
                  <a:pt x="38" y="50"/>
                  <a:pt x="37" y="49"/>
                </a:cubicBezTo>
                <a:cubicBezTo>
                  <a:pt x="37" y="49"/>
                  <a:pt x="38" y="49"/>
                  <a:pt x="38" y="48"/>
                </a:cubicBezTo>
                <a:cubicBezTo>
                  <a:pt x="38" y="48"/>
                  <a:pt x="38" y="48"/>
                  <a:pt x="38" y="48"/>
                </a:cubicBezTo>
                <a:cubicBezTo>
                  <a:pt x="38" y="47"/>
                  <a:pt x="38" y="47"/>
                  <a:pt x="38" y="47"/>
                </a:cubicBezTo>
                <a:cubicBezTo>
                  <a:pt x="38" y="47"/>
                  <a:pt x="38" y="46"/>
                  <a:pt x="39" y="46"/>
                </a:cubicBezTo>
                <a:cubicBezTo>
                  <a:pt x="39" y="46"/>
                  <a:pt x="39" y="45"/>
                  <a:pt x="39" y="45"/>
                </a:cubicBezTo>
                <a:cubicBezTo>
                  <a:pt x="39" y="45"/>
                  <a:pt x="39" y="44"/>
                  <a:pt x="39" y="44"/>
                </a:cubicBezTo>
                <a:cubicBezTo>
                  <a:pt x="38" y="44"/>
                  <a:pt x="37" y="44"/>
                  <a:pt x="37" y="44"/>
                </a:cubicBezTo>
                <a:cubicBezTo>
                  <a:pt x="36" y="45"/>
                  <a:pt x="36" y="46"/>
                  <a:pt x="35" y="47"/>
                </a:cubicBezTo>
                <a:cubicBezTo>
                  <a:pt x="35" y="47"/>
                  <a:pt x="34" y="47"/>
                  <a:pt x="34" y="47"/>
                </a:cubicBezTo>
                <a:cubicBezTo>
                  <a:pt x="33" y="47"/>
                  <a:pt x="33" y="47"/>
                  <a:pt x="33" y="47"/>
                </a:cubicBezTo>
                <a:cubicBezTo>
                  <a:pt x="32" y="47"/>
                  <a:pt x="31" y="47"/>
                  <a:pt x="31" y="46"/>
                </a:cubicBezTo>
                <a:cubicBezTo>
                  <a:pt x="31" y="46"/>
                  <a:pt x="30" y="45"/>
                  <a:pt x="30" y="45"/>
                </a:cubicBezTo>
                <a:cubicBezTo>
                  <a:pt x="30" y="43"/>
                  <a:pt x="30" y="42"/>
                  <a:pt x="31" y="41"/>
                </a:cubicBezTo>
                <a:cubicBezTo>
                  <a:pt x="31" y="41"/>
                  <a:pt x="31" y="41"/>
                  <a:pt x="31" y="41"/>
                </a:cubicBezTo>
                <a:cubicBezTo>
                  <a:pt x="31" y="40"/>
                  <a:pt x="31" y="40"/>
                  <a:pt x="32" y="39"/>
                </a:cubicBezTo>
                <a:cubicBezTo>
                  <a:pt x="32" y="39"/>
                  <a:pt x="33" y="38"/>
                  <a:pt x="33" y="38"/>
                </a:cubicBezTo>
                <a:cubicBezTo>
                  <a:pt x="34" y="38"/>
                  <a:pt x="34" y="37"/>
                  <a:pt x="35" y="37"/>
                </a:cubicBezTo>
                <a:cubicBezTo>
                  <a:pt x="36" y="37"/>
                  <a:pt x="36" y="37"/>
                  <a:pt x="37" y="37"/>
                </a:cubicBezTo>
                <a:cubicBezTo>
                  <a:pt x="37" y="37"/>
                  <a:pt x="37" y="37"/>
                  <a:pt x="38" y="37"/>
                </a:cubicBezTo>
                <a:cubicBezTo>
                  <a:pt x="38" y="38"/>
                  <a:pt x="39" y="37"/>
                  <a:pt x="39" y="36"/>
                </a:cubicBezTo>
                <a:cubicBezTo>
                  <a:pt x="40" y="37"/>
                  <a:pt x="41" y="36"/>
                  <a:pt x="41" y="36"/>
                </a:cubicBezTo>
                <a:cubicBezTo>
                  <a:pt x="42" y="36"/>
                  <a:pt x="42" y="37"/>
                  <a:pt x="42" y="37"/>
                </a:cubicBezTo>
                <a:cubicBezTo>
                  <a:pt x="43" y="37"/>
                  <a:pt x="43" y="37"/>
                  <a:pt x="43" y="37"/>
                </a:cubicBezTo>
                <a:cubicBezTo>
                  <a:pt x="44" y="37"/>
                  <a:pt x="44" y="37"/>
                  <a:pt x="44" y="38"/>
                </a:cubicBezTo>
                <a:cubicBezTo>
                  <a:pt x="44" y="38"/>
                  <a:pt x="44" y="39"/>
                  <a:pt x="44" y="39"/>
                </a:cubicBezTo>
                <a:cubicBezTo>
                  <a:pt x="44" y="40"/>
                  <a:pt x="45" y="40"/>
                  <a:pt x="46" y="40"/>
                </a:cubicBezTo>
                <a:cubicBezTo>
                  <a:pt x="46" y="40"/>
                  <a:pt x="46" y="39"/>
                  <a:pt x="46" y="38"/>
                </a:cubicBezTo>
                <a:cubicBezTo>
                  <a:pt x="46" y="38"/>
                  <a:pt x="46" y="38"/>
                  <a:pt x="46" y="38"/>
                </a:cubicBezTo>
                <a:cubicBezTo>
                  <a:pt x="46" y="37"/>
                  <a:pt x="46" y="37"/>
                  <a:pt x="46" y="37"/>
                </a:cubicBezTo>
                <a:cubicBezTo>
                  <a:pt x="46" y="36"/>
                  <a:pt x="46" y="35"/>
                  <a:pt x="47" y="35"/>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41" name="Freeform 41">
            <a:extLst>
              <a:ext uri="{FF2B5EF4-FFF2-40B4-BE49-F238E27FC236}">
                <a16:creationId xmlns:a16="http://schemas.microsoft.com/office/drawing/2014/main" id="{20AD3D85-3146-4EEE-93B4-4D07C59C2B6E}"/>
              </a:ext>
            </a:extLst>
          </p:cNvPr>
          <p:cNvSpPr/>
          <p:nvPr/>
        </p:nvSpPr>
        <p:spPr bwMode="auto">
          <a:xfrm>
            <a:off x="9174457" y="4957008"/>
            <a:ext cx="1228148" cy="512378"/>
          </a:xfrm>
          <a:custGeom>
            <a:avLst/>
            <a:gdLst>
              <a:gd name="T0" fmla="*/ 537 w 733"/>
              <a:gd name="T1" fmla="*/ 173 h 306"/>
              <a:gd name="T2" fmla="*/ 543 w 733"/>
              <a:gd name="T3" fmla="*/ 306 h 306"/>
              <a:gd name="T4" fmla="*/ 338 w 733"/>
              <a:gd name="T5" fmla="*/ 173 h 306"/>
              <a:gd name="T6" fmla="*/ 39 w 733"/>
              <a:gd name="T7" fmla="*/ 89 h 306"/>
              <a:gd name="T8" fmla="*/ 300 w 733"/>
              <a:gd name="T9" fmla="*/ 0 h 306"/>
              <a:gd name="T10" fmla="*/ 702 w 733"/>
              <a:gd name="T11" fmla="*/ 89 h 306"/>
              <a:gd name="T12" fmla="*/ 537 w 733"/>
              <a:gd name="T13" fmla="*/ 173 h 306"/>
            </a:gdLst>
            <a:ahLst/>
            <a:cxnLst>
              <a:cxn ang="0">
                <a:pos x="T0" y="T1"/>
              </a:cxn>
              <a:cxn ang="0">
                <a:pos x="T2" y="T3"/>
              </a:cxn>
              <a:cxn ang="0">
                <a:pos x="T4" y="T5"/>
              </a:cxn>
              <a:cxn ang="0">
                <a:pos x="T6" y="T7"/>
              </a:cxn>
              <a:cxn ang="0">
                <a:pos x="T8" y="T9"/>
              </a:cxn>
              <a:cxn ang="0">
                <a:pos x="T10" y="T11"/>
              </a:cxn>
              <a:cxn ang="0">
                <a:pos x="T12" y="T13"/>
              </a:cxn>
            </a:cxnLst>
            <a:rect l="0" t="0" r="r" b="b"/>
            <a:pathLst>
              <a:path w="733" h="306">
                <a:moveTo>
                  <a:pt x="537" y="173"/>
                </a:moveTo>
                <a:cubicBezTo>
                  <a:pt x="543" y="306"/>
                  <a:pt x="543" y="306"/>
                  <a:pt x="543" y="306"/>
                </a:cubicBezTo>
                <a:cubicBezTo>
                  <a:pt x="338" y="173"/>
                  <a:pt x="338" y="173"/>
                  <a:pt x="338" y="173"/>
                </a:cubicBezTo>
                <a:cubicBezTo>
                  <a:pt x="195" y="162"/>
                  <a:pt x="70" y="128"/>
                  <a:pt x="39" y="89"/>
                </a:cubicBezTo>
                <a:cubicBezTo>
                  <a:pt x="0" y="40"/>
                  <a:pt x="117" y="0"/>
                  <a:pt x="300" y="0"/>
                </a:cubicBezTo>
                <a:cubicBezTo>
                  <a:pt x="483" y="0"/>
                  <a:pt x="663" y="40"/>
                  <a:pt x="702" y="89"/>
                </a:cubicBezTo>
                <a:cubicBezTo>
                  <a:pt x="733" y="128"/>
                  <a:pt x="662" y="162"/>
                  <a:pt x="537" y="173"/>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grpSp>
        <p:nvGrpSpPr>
          <p:cNvPr id="42" name="Group 21">
            <a:extLst>
              <a:ext uri="{FF2B5EF4-FFF2-40B4-BE49-F238E27FC236}">
                <a16:creationId xmlns:a16="http://schemas.microsoft.com/office/drawing/2014/main" id="{11EFC905-2D30-45AB-B40A-64143DB6F8ED}"/>
              </a:ext>
            </a:extLst>
          </p:cNvPr>
          <p:cNvGrpSpPr/>
          <p:nvPr/>
        </p:nvGrpSpPr>
        <p:grpSpPr>
          <a:xfrm>
            <a:off x="10315439" y="4738732"/>
            <a:ext cx="190636" cy="152367"/>
            <a:chOff x="10496305" y="4420184"/>
            <a:chExt cx="236358" cy="188911"/>
          </a:xfrm>
        </p:grpSpPr>
        <p:sp>
          <p:nvSpPr>
            <p:cNvPr id="43" name="Freeform 45">
              <a:extLst>
                <a:ext uri="{FF2B5EF4-FFF2-40B4-BE49-F238E27FC236}">
                  <a16:creationId xmlns:a16="http://schemas.microsoft.com/office/drawing/2014/main" id="{B576AF51-2DEA-4E3D-B72C-AD6A31CD461D}"/>
                </a:ext>
              </a:extLst>
            </p:cNvPr>
            <p:cNvSpPr/>
            <p:nvPr/>
          </p:nvSpPr>
          <p:spPr bwMode="auto">
            <a:xfrm>
              <a:off x="10496305" y="4420184"/>
              <a:ext cx="201212" cy="188911"/>
            </a:xfrm>
            <a:custGeom>
              <a:avLst/>
              <a:gdLst>
                <a:gd name="T0" fmla="*/ 58 w 97"/>
                <a:gd name="T1" fmla="*/ 45 h 91"/>
                <a:gd name="T2" fmla="*/ 74 w 97"/>
                <a:gd name="T3" fmla="*/ 32 h 91"/>
                <a:gd name="T4" fmla="*/ 78 w 97"/>
                <a:gd name="T5" fmla="*/ 32 h 91"/>
                <a:gd name="T6" fmla="*/ 89 w 97"/>
                <a:gd name="T7" fmla="*/ 40 h 91"/>
                <a:gd name="T8" fmla="*/ 96 w 97"/>
                <a:gd name="T9" fmla="*/ 37 h 91"/>
                <a:gd name="T10" fmla="*/ 96 w 97"/>
                <a:gd name="T11" fmla="*/ 22 h 91"/>
                <a:gd name="T12" fmla="*/ 65 w 97"/>
                <a:gd name="T13" fmla="*/ 3 h 91"/>
                <a:gd name="T14" fmla="*/ 47 w 97"/>
                <a:gd name="T15" fmla="*/ 20 h 91"/>
                <a:gd name="T16" fmla="*/ 22 w 97"/>
                <a:gd name="T17" fmla="*/ 13 h 91"/>
                <a:gd name="T18" fmla="*/ 3 w 97"/>
                <a:gd name="T19" fmla="*/ 43 h 91"/>
                <a:gd name="T20" fmla="*/ 62 w 97"/>
                <a:gd name="T21" fmla="*/ 91 h 91"/>
                <a:gd name="T22" fmla="*/ 72 w 97"/>
                <a:gd name="T23" fmla="*/ 82 h 91"/>
                <a:gd name="T24" fmla="*/ 58 w 97"/>
                <a:gd name="T25"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91">
                  <a:moveTo>
                    <a:pt x="58" y="45"/>
                  </a:moveTo>
                  <a:cubicBezTo>
                    <a:pt x="60" y="37"/>
                    <a:pt x="66" y="32"/>
                    <a:pt x="74" y="32"/>
                  </a:cubicBezTo>
                  <a:cubicBezTo>
                    <a:pt x="76" y="32"/>
                    <a:pt x="77" y="32"/>
                    <a:pt x="78" y="32"/>
                  </a:cubicBezTo>
                  <a:cubicBezTo>
                    <a:pt x="83" y="33"/>
                    <a:pt x="87" y="36"/>
                    <a:pt x="89" y="40"/>
                  </a:cubicBezTo>
                  <a:cubicBezTo>
                    <a:pt x="91" y="39"/>
                    <a:pt x="94" y="38"/>
                    <a:pt x="96" y="37"/>
                  </a:cubicBezTo>
                  <a:cubicBezTo>
                    <a:pt x="97" y="28"/>
                    <a:pt x="96" y="22"/>
                    <a:pt x="96" y="22"/>
                  </a:cubicBezTo>
                  <a:cubicBezTo>
                    <a:pt x="93" y="9"/>
                    <a:pt x="79" y="0"/>
                    <a:pt x="65" y="3"/>
                  </a:cubicBezTo>
                  <a:cubicBezTo>
                    <a:pt x="56" y="5"/>
                    <a:pt x="49" y="12"/>
                    <a:pt x="47" y="20"/>
                  </a:cubicBezTo>
                  <a:cubicBezTo>
                    <a:pt x="41" y="14"/>
                    <a:pt x="31" y="10"/>
                    <a:pt x="22" y="13"/>
                  </a:cubicBezTo>
                  <a:cubicBezTo>
                    <a:pt x="8" y="16"/>
                    <a:pt x="0" y="29"/>
                    <a:pt x="3" y="43"/>
                  </a:cubicBezTo>
                  <a:cubicBezTo>
                    <a:pt x="3" y="43"/>
                    <a:pt x="8" y="77"/>
                    <a:pt x="62" y="91"/>
                  </a:cubicBezTo>
                  <a:cubicBezTo>
                    <a:pt x="66" y="88"/>
                    <a:pt x="69" y="85"/>
                    <a:pt x="72" y="82"/>
                  </a:cubicBezTo>
                  <a:cubicBezTo>
                    <a:pt x="54" y="63"/>
                    <a:pt x="57" y="47"/>
                    <a:pt x="58" y="45"/>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44" name="Freeform 46">
              <a:extLst>
                <a:ext uri="{FF2B5EF4-FFF2-40B4-BE49-F238E27FC236}">
                  <a16:creationId xmlns:a16="http://schemas.microsoft.com/office/drawing/2014/main" id="{C2E143CA-6643-46CC-BA94-7ABCBAF445E3}"/>
                </a:ext>
              </a:extLst>
            </p:cNvPr>
            <p:cNvSpPr/>
            <p:nvPr/>
          </p:nvSpPr>
          <p:spPr bwMode="auto">
            <a:xfrm>
              <a:off x="10612287" y="4493113"/>
              <a:ext cx="120376" cy="101924"/>
            </a:xfrm>
            <a:custGeom>
              <a:avLst/>
              <a:gdLst>
                <a:gd name="T0" fmla="*/ 46 w 58"/>
                <a:gd name="T1" fmla="*/ 6 h 49"/>
                <a:gd name="T2" fmla="*/ 42 w 58"/>
                <a:gd name="T3" fmla="*/ 5 h 49"/>
                <a:gd name="T4" fmla="*/ 40 w 58"/>
                <a:gd name="T5" fmla="*/ 5 h 49"/>
                <a:gd name="T6" fmla="*/ 32 w 58"/>
                <a:gd name="T7" fmla="*/ 10 h 49"/>
                <a:gd name="T8" fmla="*/ 22 w 58"/>
                <a:gd name="T9" fmla="*/ 0 h 49"/>
                <a:gd name="T10" fmla="*/ 18 w 58"/>
                <a:gd name="T11" fmla="*/ 0 h 49"/>
                <a:gd name="T12" fmla="*/ 5 w 58"/>
                <a:gd name="T13" fmla="*/ 11 h 49"/>
                <a:gd name="T14" fmla="*/ 18 w 58"/>
                <a:gd name="T15" fmla="*/ 45 h 49"/>
                <a:gd name="T16" fmla="*/ 23 w 58"/>
                <a:gd name="T17" fmla="*/ 49 h 49"/>
                <a:gd name="T18" fmla="*/ 56 w 58"/>
                <a:gd name="T19" fmla="*/ 23 h 49"/>
                <a:gd name="T20" fmla="*/ 46 w 58"/>
                <a:gd name="T2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49">
                  <a:moveTo>
                    <a:pt x="46" y="6"/>
                  </a:moveTo>
                  <a:cubicBezTo>
                    <a:pt x="45" y="5"/>
                    <a:pt x="43" y="5"/>
                    <a:pt x="42" y="5"/>
                  </a:cubicBezTo>
                  <a:cubicBezTo>
                    <a:pt x="42" y="5"/>
                    <a:pt x="41" y="5"/>
                    <a:pt x="40" y="5"/>
                  </a:cubicBezTo>
                  <a:cubicBezTo>
                    <a:pt x="37" y="6"/>
                    <a:pt x="34" y="8"/>
                    <a:pt x="32" y="10"/>
                  </a:cubicBezTo>
                  <a:cubicBezTo>
                    <a:pt x="31" y="5"/>
                    <a:pt x="27" y="1"/>
                    <a:pt x="22" y="0"/>
                  </a:cubicBezTo>
                  <a:cubicBezTo>
                    <a:pt x="21" y="0"/>
                    <a:pt x="20" y="0"/>
                    <a:pt x="18" y="0"/>
                  </a:cubicBezTo>
                  <a:cubicBezTo>
                    <a:pt x="12" y="0"/>
                    <a:pt x="6" y="4"/>
                    <a:pt x="5" y="11"/>
                  </a:cubicBezTo>
                  <a:cubicBezTo>
                    <a:pt x="5" y="11"/>
                    <a:pt x="0" y="27"/>
                    <a:pt x="18" y="45"/>
                  </a:cubicBezTo>
                  <a:cubicBezTo>
                    <a:pt x="20" y="46"/>
                    <a:pt x="21" y="48"/>
                    <a:pt x="23" y="49"/>
                  </a:cubicBezTo>
                  <a:cubicBezTo>
                    <a:pt x="53" y="41"/>
                    <a:pt x="56" y="23"/>
                    <a:pt x="56" y="23"/>
                  </a:cubicBezTo>
                  <a:cubicBezTo>
                    <a:pt x="58" y="15"/>
                    <a:pt x="53" y="7"/>
                    <a:pt x="46" y="6"/>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grpSp>
      <p:sp>
        <p:nvSpPr>
          <p:cNvPr id="45" name="Freeform 47">
            <a:extLst>
              <a:ext uri="{FF2B5EF4-FFF2-40B4-BE49-F238E27FC236}">
                <a16:creationId xmlns:a16="http://schemas.microsoft.com/office/drawing/2014/main" id="{6E3DE169-0741-426E-98E0-0F2B6D95FBF1}"/>
              </a:ext>
            </a:extLst>
          </p:cNvPr>
          <p:cNvSpPr>
            <a:spLocks noEditPoints="1"/>
          </p:cNvSpPr>
          <p:nvPr/>
        </p:nvSpPr>
        <p:spPr bwMode="auto">
          <a:xfrm>
            <a:off x="9032013" y="4809602"/>
            <a:ext cx="177171" cy="138902"/>
          </a:xfrm>
          <a:custGeom>
            <a:avLst/>
            <a:gdLst>
              <a:gd name="T0" fmla="*/ 95 w 106"/>
              <a:gd name="T1" fmla="*/ 19 h 83"/>
              <a:gd name="T2" fmla="*/ 86 w 106"/>
              <a:gd name="T3" fmla="*/ 19 h 83"/>
              <a:gd name="T4" fmla="*/ 86 w 106"/>
              <a:gd name="T5" fmla="*/ 24 h 83"/>
              <a:gd name="T6" fmla="*/ 96 w 106"/>
              <a:gd name="T7" fmla="*/ 47 h 83"/>
              <a:gd name="T8" fmla="*/ 96 w 106"/>
              <a:gd name="T9" fmla="*/ 58 h 83"/>
              <a:gd name="T10" fmla="*/ 86 w 106"/>
              <a:gd name="T11" fmla="*/ 83 h 83"/>
              <a:gd name="T12" fmla="*/ 106 w 106"/>
              <a:gd name="T13" fmla="*/ 79 h 83"/>
              <a:gd name="T14" fmla="*/ 106 w 106"/>
              <a:gd name="T15" fmla="*/ 30 h 83"/>
              <a:gd name="T16" fmla="*/ 85 w 106"/>
              <a:gd name="T17" fmla="*/ 0 h 83"/>
              <a:gd name="T18" fmla="*/ 53 w 106"/>
              <a:gd name="T19" fmla="*/ 7 h 83"/>
              <a:gd name="T20" fmla="*/ 86 w 106"/>
              <a:gd name="T21" fmla="*/ 19 h 83"/>
              <a:gd name="T22" fmla="*/ 53 w 106"/>
              <a:gd name="T23" fmla="*/ 67 h 83"/>
              <a:gd name="T24" fmla="*/ 81 w 106"/>
              <a:gd name="T25" fmla="*/ 79 h 83"/>
              <a:gd name="T26" fmla="*/ 86 w 106"/>
              <a:gd name="T27" fmla="*/ 83 h 83"/>
              <a:gd name="T28" fmla="*/ 75 w 106"/>
              <a:gd name="T29" fmla="*/ 58 h 83"/>
              <a:gd name="T30" fmla="*/ 86 w 106"/>
              <a:gd name="T31" fmla="*/ 47 h 83"/>
              <a:gd name="T32" fmla="*/ 53 w 106"/>
              <a:gd name="T33" fmla="*/ 24 h 83"/>
              <a:gd name="T34" fmla="*/ 53 w 106"/>
              <a:gd name="T35" fmla="*/ 0 h 83"/>
              <a:gd name="T36" fmla="*/ 20 w 106"/>
              <a:gd name="T37" fmla="*/ 1 h 83"/>
              <a:gd name="T38" fmla="*/ 27 w 106"/>
              <a:gd name="T39" fmla="*/ 7 h 83"/>
              <a:gd name="T40" fmla="*/ 53 w 106"/>
              <a:gd name="T41" fmla="*/ 7 h 83"/>
              <a:gd name="T42" fmla="*/ 20 w 106"/>
              <a:gd name="T43" fmla="*/ 83 h 83"/>
              <a:gd name="T44" fmla="*/ 25 w 106"/>
              <a:gd name="T45" fmla="*/ 79 h 83"/>
              <a:gd name="T46" fmla="*/ 53 w 106"/>
              <a:gd name="T47" fmla="*/ 67 h 83"/>
              <a:gd name="T48" fmla="*/ 20 w 106"/>
              <a:gd name="T49" fmla="*/ 24 h 83"/>
              <a:gd name="T50" fmla="*/ 31 w 106"/>
              <a:gd name="T51" fmla="*/ 47 h 83"/>
              <a:gd name="T52" fmla="*/ 31 w 106"/>
              <a:gd name="T53" fmla="*/ 58 h 83"/>
              <a:gd name="T54" fmla="*/ 20 w 106"/>
              <a:gd name="T55" fmla="*/ 83 h 83"/>
              <a:gd name="T56" fmla="*/ 11 w 106"/>
              <a:gd name="T57" fmla="*/ 19 h 83"/>
              <a:gd name="T58" fmla="*/ 0 w 106"/>
              <a:gd name="T59" fmla="*/ 64 h 83"/>
              <a:gd name="T60" fmla="*/ 0 w 106"/>
              <a:gd name="T61" fmla="*/ 79 h 83"/>
              <a:gd name="T62" fmla="*/ 20 w 106"/>
              <a:gd name="T63" fmla="*/ 83 h 83"/>
              <a:gd name="T64" fmla="*/ 10 w 106"/>
              <a:gd name="T65" fmla="*/ 58 h 83"/>
              <a:gd name="T66" fmla="*/ 20 w 106"/>
              <a:gd name="T67" fmla="*/ 47 h 83"/>
              <a:gd name="T68" fmla="*/ 18 w 106"/>
              <a:gd name="T69" fmla="*/ 24 h 83"/>
              <a:gd name="T70" fmla="*/ 20 w 106"/>
              <a:gd name="T7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83">
                <a:moveTo>
                  <a:pt x="106" y="30"/>
                </a:moveTo>
                <a:cubicBezTo>
                  <a:pt x="95" y="19"/>
                  <a:pt x="95" y="19"/>
                  <a:pt x="95" y="19"/>
                </a:cubicBezTo>
                <a:cubicBezTo>
                  <a:pt x="86" y="1"/>
                  <a:pt x="86" y="1"/>
                  <a:pt x="86" y="1"/>
                </a:cubicBezTo>
                <a:cubicBezTo>
                  <a:pt x="86" y="19"/>
                  <a:pt x="86" y="19"/>
                  <a:pt x="86" y="19"/>
                </a:cubicBezTo>
                <a:cubicBezTo>
                  <a:pt x="88" y="24"/>
                  <a:pt x="88" y="24"/>
                  <a:pt x="88" y="24"/>
                </a:cubicBezTo>
                <a:cubicBezTo>
                  <a:pt x="86" y="24"/>
                  <a:pt x="86" y="24"/>
                  <a:pt x="86" y="24"/>
                </a:cubicBezTo>
                <a:cubicBezTo>
                  <a:pt x="86" y="47"/>
                  <a:pt x="86" y="47"/>
                  <a:pt x="86" y="47"/>
                </a:cubicBezTo>
                <a:cubicBezTo>
                  <a:pt x="96" y="47"/>
                  <a:pt x="96" y="47"/>
                  <a:pt x="96" y="47"/>
                </a:cubicBezTo>
                <a:cubicBezTo>
                  <a:pt x="96" y="58"/>
                  <a:pt x="96" y="58"/>
                  <a:pt x="96" y="58"/>
                </a:cubicBezTo>
                <a:cubicBezTo>
                  <a:pt x="96" y="58"/>
                  <a:pt x="96" y="58"/>
                  <a:pt x="96" y="58"/>
                </a:cubicBezTo>
                <a:cubicBezTo>
                  <a:pt x="86" y="58"/>
                  <a:pt x="86" y="58"/>
                  <a:pt x="86" y="58"/>
                </a:cubicBezTo>
                <a:cubicBezTo>
                  <a:pt x="86" y="83"/>
                  <a:pt x="86" y="83"/>
                  <a:pt x="86" y="83"/>
                </a:cubicBezTo>
                <a:cubicBezTo>
                  <a:pt x="101" y="83"/>
                  <a:pt x="101" y="83"/>
                  <a:pt x="101" y="83"/>
                </a:cubicBezTo>
                <a:cubicBezTo>
                  <a:pt x="103" y="83"/>
                  <a:pt x="106" y="81"/>
                  <a:pt x="106" y="79"/>
                </a:cubicBezTo>
                <a:cubicBezTo>
                  <a:pt x="106" y="67"/>
                  <a:pt x="106" y="67"/>
                  <a:pt x="106" y="67"/>
                </a:cubicBezTo>
                <a:lnTo>
                  <a:pt x="106" y="30"/>
                </a:lnTo>
                <a:close/>
                <a:moveTo>
                  <a:pt x="86" y="1"/>
                </a:moveTo>
                <a:cubicBezTo>
                  <a:pt x="85" y="0"/>
                  <a:pt x="85" y="0"/>
                  <a:pt x="85" y="0"/>
                </a:cubicBezTo>
                <a:cubicBezTo>
                  <a:pt x="53" y="0"/>
                  <a:pt x="53" y="0"/>
                  <a:pt x="53" y="0"/>
                </a:cubicBezTo>
                <a:cubicBezTo>
                  <a:pt x="53" y="7"/>
                  <a:pt x="53" y="7"/>
                  <a:pt x="53" y="7"/>
                </a:cubicBezTo>
                <a:cubicBezTo>
                  <a:pt x="79" y="7"/>
                  <a:pt x="79" y="7"/>
                  <a:pt x="79" y="7"/>
                </a:cubicBezTo>
                <a:cubicBezTo>
                  <a:pt x="86" y="19"/>
                  <a:pt x="86" y="19"/>
                  <a:pt x="86" y="19"/>
                </a:cubicBezTo>
                <a:cubicBezTo>
                  <a:pt x="86" y="1"/>
                  <a:pt x="86" y="1"/>
                  <a:pt x="86" y="1"/>
                </a:cubicBezTo>
                <a:close/>
                <a:moveTo>
                  <a:pt x="53" y="67"/>
                </a:moveTo>
                <a:cubicBezTo>
                  <a:pt x="81" y="67"/>
                  <a:pt x="81" y="67"/>
                  <a:pt x="81" y="67"/>
                </a:cubicBezTo>
                <a:cubicBezTo>
                  <a:pt x="81" y="79"/>
                  <a:pt x="81" y="79"/>
                  <a:pt x="81" y="79"/>
                </a:cubicBezTo>
                <a:cubicBezTo>
                  <a:pt x="81" y="81"/>
                  <a:pt x="83" y="83"/>
                  <a:pt x="85" y="83"/>
                </a:cubicBezTo>
                <a:cubicBezTo>
                  <a:pt x="86" y="83"/>
                  <a:pt x="86" y="83"/>
                  <a:pt x="86" y="83"/>
                </a:cubicBezTo>
                <a:cubicBezTo>
                  <a:pt x="86" y="58"/>
                  <a:pt x="86" y="58"/>
                  <a:pt x="86" y="58"/>
                </a:cubicBezTo>
                <a:cubicBezTo>
                  <a:pt x="75" y="58"/>
                  <a:pt x="75" y="58"/>
                  <a:pt x="75" y="58"/>
                </a:cubicBezTo>
                <a:cubicBezTo>
                  <a:pt x="75" y="47"/>
                  <a:pt x="75" y="47"/>
                  <a:pt x="75" y="47"/>
                </a:cubicBezTo>
                <a:cubicBezTo>
                  <a:pt x="86" y="47"/>
                  <a:pt x="86" y="47"/>
                  <a:pt x="86" y="47"/>
                </a:cubicBezTo>
                <a:cubicBezTo>
                  <a:pt x="86" y="24"/>
                  <a:pt x="86" y="24"/>
                  <a:pt x="86" y="24"/>
                </a:cubicBezTo>
                <a:cubicBezTo>
                  <a:pt x="53" y="24"/>
                  <a:pt x="53" y="24"/>
                  <a:pt x="53" y="24"/>
                </a:cubicBezTo>
                <a:lnTo>
                  <a:pt x="53" y="67"/>
                </a:lnTo>
                <a:close/>
                <a:moveTo>
                  <a:pt x="53" y="0"/>
                </a:moveTo>
                <a:cubicBezTo>
                  <a:pt x="21" y="0"/>
                  <a:pt x="21" y="0"/>
                  <a:pt x="21" y="0"/>
                </a:cubicBezTo>
                <a:cubicBezTo>
                  <a:pt x="20" y="1"/>
                  <a:pt x="20" y="1"/>
                  <a:pt x="20" y="1"/>
                </a:cubicBezTo>
                <a:cubicBezTo>
                  <a:pt x="20" y="19"/>
                  <a:pt x="20" y="19"/>
                  <a:pt x="20" y="19"/>
                </a:cubicBezTo>
                <a:cubicBezTo>
                  <a:pt x="27" y="7"/>
                  <a:pt x="27" y="7"/>
                  <a:pt x="27" y="7"/>
                </a:cubicBezTo>
                <a:cubicBezTo>
                  <a:pt x="27" y="7"/>
                  <a:pt x="27" y="7"/>
                  <a:pt x="27" y="7"/>
                </a:cubicBezTo>
                <a:cubicBezTo>
                  <a:pt x="53" y="7"/>
                  <a:pt x="53" y="7"/>
                  <a:pt x="53" y="7"/>
                </a:cubicBezTo>
                <a:cubicBezTo>
                  <a:pt x="53" y="0"/>
                  <a:pt x="53" y="0"/>
                  <a:pt x="53" y="0"/>
                </a:cubicBezTo>
                <a:close/>
                <a:moveTo>
                  <a:pt x="20" y="83"/>
                </a:moveTo>
                <a:cubicBezTo>
                  <a:pt x="20" y="83"/>
                  <a:pt x="20" y="83"/>
                  <a:pt x="20" y="83"/>
                </a:cubicBezTo>
                <a:cubicBezTo>
                  <a:pt x="23" y="83"/>
                  <a:pt x="25" y="81"/>
                  <a:pt x="25" y="79"/>
                </a:cubicBezTo>
                <a:cubicBezTo>
                  <a:pt x="25" y="67"/>
                  <a:pt x="25" y="67"/>
                  <a:pt x="25" y="67"/>
                </a:cubicBezTo>
                <a:cubicBezTo>
                  <a:pt x="53" y="67"/>
                  <a:pt x="53" y="67"/>
                  <a:pt x="53" y="67"/>
                </a:cubicBezTo>
                <a:cubicBezTo>
                  <a:pt x="53" y="24"/>
                  <a:pt x="53" y="24"/>
                  <a:pt x="53" y="24"/>
                </a:cubicBezTo>
                <a:cubicBezTo>
                  <a:pt x="20" y="24"/>
                  <a:pt x="20" y="24"/>
                  <a:pt x="20" y="24"/>
                </a:cubicBezTo>
                <a:cubicBezTo>
                  <a:pt x="20" y="47"/>
                  <a:pt x="20" y="47"/>
                  <a:pt x="20" y="47"/>
                </a:cubicBezTo>
                <a:cubicBezTo>
                  <a:pt x="31" y="47"/>
                  <a:pt x="31" y="47"/>
                  <a:pt x="31" y="47"/>
                </a:cubicBezTo>
                <a:cubicBezTo>
                  <a:pt x="31" y="58"/>
                  <a:pt x="31" y="58"/>
                  <a:pt x="31" y="58"/>
                </a:cubicBezTo>
                <a:cubicBezTo>
                  <a:pt x="31" y="58"/>
                  <a:pt x="31" y="58"/>
                  <a:pt x="31" y="58"/>
                </a:cubicBezTo>
                <a:cubicBezTo>
                  <a:pt x="20" y="58"/>
                  <a:pt x="20" y="58"/>
                  <a:pt x="20" y="58"/>
                </a:cubicBezTo>
                <a:lnTo>
                  <a:pt x="20" y="83"/>
                </a:lnTo>
                <a:close/>
                <a:moveTo>
                  <a:pt x="20" y="1"/>
                </a:moveTo>
                <a:cubicBezTo>
                  <a:pt x="11" y="19"/>
                  <a:pt x="11" y="19"/>
                  <a:pt x="11" y="19"/>
                </a:cubicBezTo>
                <a:cubicBezTo>
                  <a:pt x="0" y="30"/>
                  <a:pt x="0" y="30"/>
                  <a:pt x="0" y="30"/>
                </a:cubicBezTo>
                <a:cubicBezTo>
                  <a:pt x="0" y="64"/>
                  <a:pt x="0" y="64"/>
                  <a:pt x="0" y="64"/>
                </a:cubicBezTo>
                <a:cubicBezTo>
                  <a:pt x="0" y="67"/>
                  <a:pt x="0" y="67"/>
                  <a:pt x="0" y="67"/>
                </a:cubicBezTo>
                <a:cubicBezTo>
                  <a:pt x="0" y="79"/>
                  <a:pt x="0" y="79"/>
                  <a:pt x="0" y="79"/>
                </a:cubicBezTo>
                <a:cubicBezTo>
                  <a:pt x="0" y="81"/>
                  <a:pt x="2" y="83"/>
                  <a:pt x="5" y="83"/>
                </a:cubicBezTo>
                <a:cubicBezTo>
                  <a:pt x="20" y="83"/>
                  <a:pt x="20" y="83"/>
                  <a:pt x="20" y="83"/>
                </a:cubicBezTo>
                <a:cubicBezTo>
                  <a:pt x="20" y="58"/>
                  <a:pt x="20" y="58"/>
                  <a:pt x="20" y="58"/>
                </a:cubicBezTo>
                <a:cubicBezTo>
                  <a:pt x="10" y="58"/>
                  <a:pt x="10" y="58"/>
                  <a:pt x="10" y="58"/>
                </a:cubicBezTo>
                <a:cubicBezTo>
                  <a:pt x="10" y="47"/>
                  <a:pt x="10" y="47"/>
                  <a:pt x="10" y="47"/>
                </a:cubicBezTo>
                <a:cubicBezTo>
                  <a:pt x="20" y="47"/>
                  <a:pt x="20" y="47"/>
                  <a:pt x="20" y="47"/>
                </a:cubicBezTo>
                <a:cubicBezTo>
                  <a:pt x="20" y="24"/>
                  <a:pt x="20" y="24"/>
                  <a:pt x="20" y="24"/>
                </a:cubicBezTo>
                <a:cubicBezTo>
                  <a:pt x="18" y="24"/>
                  <a:pt x="18" y="24"/>
                  <a:pt x="18" y="24"/>
                </a:cubicBezTo>
                <a:cubicBezTo>
                  <a:pt x="20" y="19"/>
                  <a:pt x="20" y="19"/>
                  <a:pt x="20" y="19"/>
                </a:cubicBezTo>
                <a:lnTo>
                  <a:pt x="20" y="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46" name="Freeform 48">
            <a:extLst>
              <a:ext uri="{FF2B5EF4-FFF2-40B4-BE49-F238E27FC236}">
                <a16:creationId xmlns:a16="http://schemas.microsoft.com/office/drawing/2014/main" id="{2DFAB748-604D-4941-BF15-D86B45E62FAC}"/>
              </a:ext>
            </a:extLst>
          </p:cNvPr>
          <p:cNvSpPr/>
          <p:nvPr/>
        </p:nvSpPr>
        <p:spPr bwMode="auto">
          <a:xfrm>
            <a:off x="8005839" y="5030710"/>
            <a:ext cx="1032552" cy="394029"/>
          </a:xfrm>
          <a:custGeom>
            <a:avLst/>
            <a:gdLst>
              <a:gd name="T0" fmla="*/ 493 w 616"/>
              <a:gd name="T1" fmla="*/ 235 h 235"/>
              <a:gd name="T2" fmla="*/ 300 w 616"/>
              <a:gd name="T3" fmla="*/ 133 h 235"/>
              <a:gd name="T4" fmla="*/ 40 w 616"/>
              <a:gd name="T5" fmla="*/ 68 h 235"/>
              <a:gd name="T6" fmla="*/ 238 w 616"/>
              <a:gd name="T7" fmla="*/ 0 h 235"/>
              <a:gd name="T8" fmla="*/ 583 w 616"/>
              <a:gd name="T9" fmla="*/ 68 h 235"/>
              <a:gd name="T10" fmla="*/ 463 w 616"/>
              <a:gd name="T11" fmla="*/ 133 h 235"/>
              <a:gd name="T12" fmla="*/ 493 w 616"/>
              <a:gd name="T13" fmla="*/ 235 h 235"/>
            </a:gdLst>
            <a:ahLst/>
            <a:cxnLst>
              <a:cxn ang="0">
                <a:pos x="T0" y="T1"/>
              </a:cxn>
              <a:cxn ang="0">
                <a:pos x="T2" y="T3"/>
              </a:cxn>
              <a:cxn ang="0">
                <a:pos x="T4" y="T5"/>
              </a:cxn>
              <a:cxn ang="0">
                <a:pos x="T6" y="T7"/>
              </a:cxn>
              <a:cxn ang="0">
                <a:pos x="T8" y="T9"/>
              </a:cxn>
              <a:cxn ang="0">
                <a:pos x="T10" y="T11"/>
              </a:cxn>
              <a:cxn ang="0">
                <a:pos x="T12" y="T13"/>
              </a:cxn>
            </a:cxnLst>
            <a:rect l="0" t="0" r="r" b="b"/>
            <a:pathLst>
              <a:path w="616" h="235">
                <a:moveTo>
                  <a:pt x="493" y="235"/>
                </a:moveTo>
                <a:cubicBezTo>
                  <a:pt x="300" y="133"/>
                  <a:pt x="300" y="133"/>
                  <a:pt x="300" y="133"/>
                </a:cubicBezTo>
                <a:cubicBezTo>
                  <a:pt x="181" y="124"/>
                  <a:pt x="73" y="99"/>
                  <a:pt x="40" y="68"/>
                </a:cubicBezTo>
                <a:cubicBezTo>
                  <a:pt x="0" y="31"/>
                  <a:pt x="88" y="0"/>
                  <a:pt x="238" y="0"/>
                </a:cubicBezTo>
                <a:cubicBezTo>
                  <a:pt x="388" y="0"/>
                  <a:pt x="542" y="31"/>
                  <a:pt x="583" y="68"/>
                </a:cubicBezTo>
                <a:cubicBezTo>
                  <a:pt x="616" y="99"/>
                  <a:pt x="564" y="124"/>
                  <a:pt x="463" y="133"/>
                </a:cubicBezTo>
                <a:lnTo>
                  <a:pt x="493" y="235"/>
                </a:ln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grpSp>
        <p:nvGrpSpPr>
          <p:cNvPr id="47" name="Group 26">
            <a:extLst>
              <a:ext uri="{FF2B5EF4-FFF2-40B4-BE49-F238E27FC236}">
                <a16:creationId xmlns:a16="http://schemas.microsoft.com/office/drawing/2014/main" id="{BCBCCB40-4D5F-413C-97A7-7F4EBCC3E863}"/>
              </a:ext>
            </a:extLst>
          </p:cNvPr>
          <p:cNvGrpSpPr/>
          <p:nvPr/>
        </p:nvGrpSpPr>
        <p:grpSpPr>
          <a:xfrm>
            <a:off x="8926420" y="1646747"/>
            <a:ext cx="475527" cy="822781"/>
            <a:chOff x="8774141" y="586610"/>
            <a:chExt cx="589578" cy="1020118"/>
          </a:xfrm>
        </p:grpSpPr>
        <p:sp>
          <p:nvSpPr>
            <p:cNvPr id="48" name="Oval 27">
              <a:extLst>
                <a:ext uri="{FF2B5EF4-FFF2-40B4-BE49-F238E27FC236}">
                  <a16:creationId xmlns:a16="http://schemas.microsoft.com/office/drawing/2014/main" id="{7A469E90-F423-4341-A761-8181E19E9CDA}"/>
                </a:ext>
              </a:extLst>
            </p:cNvPr>
            <p:cNvSpPr>
              <a:spLocks noChangeArrowheads="1"/>
            </p:cNvSpPr>
            <p:nvPr/>
          </p:nvSpPr>
          <p:spPr bwMode="auto">
            <a:xfrm>
              <a:off x="8774141" y="586610"/>
              <a:ext cx="589578" cy="589578"/>
            </a:xfrm>
            <a:prstGeom prst="ellipse">
              <a:avLst/>
            </a:prstGeom>
            <a:solidFill>
              <a:schemeClr val="accent1"/>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49" name="Freeform 26">
              <a:extLst>
                <a:ext uri="{FF2B5EF4-FFF2-40B4-BE49-F238E27FC236}">
                  <a16:creationId xmlns:a16="http://schemas.microsoft.com/office/drawing/2014/main" id="{14C525FA-7F26-4413-BF87-9B4132959B91}"/>
                </a:ext>
              </a:extLst>
            </p:cNvPr>
            <p:cNvSpPr/>
            <p:nvPr/>
          </p:nvSpPr>
          <p:spPr bwMode="auto">
            <a:xfrm>
              <a:off x="8969203" y="1008364"/>
              <a:ext cx="199454" cy="598364"/>
            </a:xfrm>
            <a:custGeom>
              <a:avLst/>
              <a:gdLst>
                <a:gd name="T0" fmla="*/ 113 w 227"/>
                <a:gd name="T1" fmla="*/ 681 h 681"/>
                <a:gd name="T2" fmla="*/ 0 w 227"/>
                <a:gd name="T3" fmla="*/ 113 h 681"/>
                <a:gd name="T4" fmla="*/ 94 w 227"/>
                <a:gd name="T5" fmla="*/ 0 h 681"/>
                <a:gd name="T6" fmla="*/ 227 w 227"/>
                <a:gd name="T7" fmla="*/ 113 h 681"/>
                <a:gd name="T8" fmla="*/ 113 w 227"/>
                <a:gd name="T9" fmla="*/ 681 h 681"/>
              </a:gdLst>
              <a:ahLst/>
              <a:cxnLst>
                <a:cxn ang="0">
                  <a:pos x="T0" y="T1"/>
                </a:cxn>
                <a:cxn ang="0">
                  <a:pos x="T2" y="T3"/>
                </a:cxn>
                <a:cxn ang="0">
                  <a:pos x="T4" y="T5"/>
                </a:cxn>
                <a:cxn ang="0">
                  <a:pos x="T6" y="T7"/>
                </a:cxn>
                <a:cxn ang="0">
                  <a:pos x="T8" y="T9"/>
                </a:cxn>
              </a:cxnLst>
              <a:rect l="0" t="0" r="r" b="b"/>
              <a:pathLst>
                <a:path w="227" h="681">
                  <a:moveTo>
                    <a:pt x="113" y="681"/>
                  </a:moveTo>
                  <a:lnTo>
                    <a:pt x="0" y="113"/>
                  </a:lnTo>
                  <a:lnTo>
                    <a:pt x="94" y="0"/>
                  </a:lnTo>
                  <a:lnTo>
                    <a:pt x="227" y="113"/>
                  </a:lnTo>
                  <a:lnTo>
                    <a:pt x="113" y="681"/>
                  </a:lnTo>
                  <a:close/>
                </a:path>
              </a:pathLst>
            </a:custGeom>
            <a:solidFill>
              <a:schemeClr val="accent1"/>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50" name="Oval 28">
              <a:extLst>
                <a:ext uri="{FF2B5EF4-FFF2-40B4-BE49-F238E27FC236}">
                  <a16:creationId xmlns:a16="http://schemas.microsoft.com/office/drawing/2014/main" id="{EB89613A-47B5-4270-AF1B-8C8591A24354}"/>
                </a:ext>
              </a:extLst>
            </p:cNvPr>
            <p:cNvSpPr>
              <a:spLocks noChangeArrowheads="1"/>
            </p:cNvSpPr>
            <p:nvPr/>
          </p:nvSpPr>
          <p:spPr bwMode="auto">
            <a:xfrm>
              <a:off x="8836526" y="650752"/>
              <a:ext cx="464808" cy="463051"/>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51" name="TextBox 30">
              <a:extLst>
                <a:ext uri="{FF2B5EF4-FFF2-40B4-BE49-F238E27FC236}">
                  <a16:creationId xmlns:a16="http://schemas.microsoft.com/office/drawing/2014/main" id="{07EA4201-5611-48CC-92F0-AFF97027A3DC}"/>
                </a:ext>
              </a:extLst>
            </p:cNvPr>
            <p:cNvSpPr txBox="1"/>
            <p:nvPr/>
          </p:nvSpPr>
          <p:spPr>
            <a:xfrm>
              <a:off x="8836242" y="693182"/>
              <a:ext cx="467452" cy="396062"/>
            </a:xfrm>
            <a:prstGeom prst="rect">
              <a:avLst/>
            </a:prstGeom>
            <a:noFill/>
          </p:spPr>
          <p:txBody>
            <a:bodyPr wrap="none" rtlCol="0">
              <a:spAutoFit/>
            </a:bodyPr>
            <a:lstStyle/>
            <a:p>
              <a:pPr algn="ctr" defTabSz="964326">
                <a:defRPr/>
              </a:pPr>
              <a:r>
                <a:rPr lang="en-US" sz="1476">
                  <a:solidFill>
                    <a:srgbClr val="44546A"/>
                  </a:solidFill>
                  <a:latin typeface="Calibri" panose="020F0502020204030204"/>
                  <a:ea typeface="微软雅黑" panose="020B0503020204020204" charset="-122"/>
                  <a:cs typeface="+mn-ea"/>
                  <a:sym typeface="+mn-lt"/>
                </a:rPr>
                <a:t>01</a:t>
              </a:r>
            </a:p>
          </p:txBody>
        </p:sp>
      </p:grpSp>
      <p:grpSp>
        <p:nvGrpSpPr>
          <p:cNvPr id="52" name="Group 31">
            <a:extLst>
              <a:ext uri="{FF2B5EF4-FFF2-40B4-BE49-F238E27FC236}">
                <a16:creationId xmlns:a16="http://schemas.microsoft.com/office/drawing/2014/main" id="{E9233F68-8306-4256-8F95-4F9498301605}"/>
              </a:ext>
            </a:extLst>
          </p:cNvPr>
          <p:cNvGrpSpPr/>
          <p:nvPr/>
        </p:nvGrpSpPr>
        <p:grpSpPr>
          <a:xfrm>
            <a:off x="8059699" y="1823918"/>
            <a:ext cx="648445" cy="1123264"/>
            <a:chOff x="7699546" y="806274"/>
            <a:chExt cx="803970" cy="1392669"/>
          </a:xfrm>
        </p:grpSpPr>
        <p:sp>
          <p:nvSpPr>
            <p:cNvPr id="53" name="Freeform 33">
              <a:extLst>
                <a:ext uri="{FF2B5EF4-FFF2-40B4-BE49-F238E27FC236}">
                  <a16:creationId xmlns:a16="http://schemas.microsoft.com/office/drawing/2014/main" id="{4A0A86BD-5412-4407-8945-47D19A650CD3}"/>
                </a:ext>
              </a:extLst>
            </p:cNvPr>
            <p:cNvSpPr/>
            <p:nvPr/>
          </p:nvSpPr>
          <p:spPr bwMode="auto">
            <a:xfrm>
              <a:off x="7965778" y="1380036"/>
              <a:ext cx="271504" cy="818907"/>
            </a:xfrm>
            <a:custGeom>
              <a:avLst/>
              <a:gdLst>
                <a:gd name="T0" fmla="*/ 153 w 309"/>
                <a:gd name="T1" fmla="*/ 932 h 932"/>
                <a:gd name="T2" fmla="*/ 0 w 309"/>
                <a:gd name="T3" fmla="*/ 156 h 932"/>
                <a:gd name="T4" fmla="*/ 127 w 309"/>
                <a:gd name="T5" fmla="*/ 0 h 932"/>
                <a:gd name="T6" fmla="*/ 309 w 309"/>
                <a:gd name="T7" fmla="*/ 156 h 932"/>
                <a:gd name="T8" fmla="*/ 153 w 309"/>
                <a:gd name="T9" fmla="*/ 932 h 932"/>
              </a:gdLst>
              <a:ahLst/>
              <a:cxnLst>
                <a:cxn ang="0">
                  <a:pos x="T0" y="T1"/>
                </a:cxn>
                <a:cxn ang="0">
                  <a:pos x="T2" y="T3"/>
                </a:cxn>
                <a:cxn ang="0">
                  <a:pos x="T4" y="T5"/>
                </a:cxn>
                <a:cxn ang="0">
                  <a:pos x="T6" y="T7"/>
                </a:cxn>
                <a:cxn ang="0">
                  <a:pos x="T8" y="T9"/>
                </a:cxn>
              </a:cxnLst>
              <a:rect l="0" t="0" r="r" b="b"/>
              <a:pathLst>
                <a:path w="309" h="932">
                  <a:moveTo>
                    <a:pt x="153" y="932"/>
                  </a:moveTo>
                  <a:lnTo>
                    <a:pt x="0" y="156"/>
                  </a:lnTo>
                  <a:lnTo>
                    <a:pt x="127" y="0"/>
                  </a:lnTo>
                  <a:lnTo>
                    <a:pt x="309" y="156"/>
                  </a:lnTo>
                  <a:lnTo>
                    <a:pt x="153" y="932"/>
                  </a:lnTo>
                  <a:close/>
                </a:path>
              </a:pathLst>
            </a:custGeom>
            <a:solidFill>
              <a:schemeClr val="accent2"/>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54" name="Oval 34">
              <a:extLst>
                <a:ext uri="{FF2B5EF4-FFF2-40B4-BE49-F238E27FC236}">
                  <a16:creationId xmlns:a16="http://schemas.microsoft.com/office/drawing/2014/main" id="{51805878-7D31-4864-86FB-75B51E540114}"/>
                </a:ext>
              </a:extLst>
            </p:cNvPr>
            <p:cNvSpPr>
              <a:spLocks noChangeArrowheads="1"/>
            </p:cNvSpPr>
            <p:nvPr/>
          </p:nvSpPr>
          <p:spPr bwMode="auto">
            <a:xfrm>
              <a:off x="7699546" y="806274"/>
              <a:ext cx="803970" cy="804848"/>
            </a:xfrm>
            <a:prstGeom prst="ellipse">
              <a:avLst/>
            </a:prstGeom>
            <a:solidFill>
              <a:schemeClr val="accent2"/>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55" name="Oval 35">
              <a:extLst>
                <a:ext uri="{FF2B5EF4-FFF2-40B4-BE49-F238E27FC236}">
                  <a16:creationId xmlns:a16="http://schemas.microsoft.com/office/drawing/2014/main" id="{EC8C14F5-BBB2-4914-853F-A8392675FC76}"/>
                </a:ext>
              </a:extLst>
            </p:cNvPr>
            <p:cNvSpPr>
              <a:spLocks noChangeArrowheads="1"/>
            </p:cNvSpPr>
            <p:nvPr/>
          </p:nvSpPr>
          <p:spPr bwMode="auto">
            <a:xfrm>
              <a:off x="7784775" y="891503"/>
              <a:ext cx="633511" cy="634390"/>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56" name="TextBox 35">
              <a:extLst>
                <a:ext uri="{FF2B5EF4-FFF2-40B4-BE49-F238E27FC236}">
                  <a16:creationId xmlns:a16="http://schemas.microsoft.com/office/drawing/2014/main" id="{DDDE62AC-040B-4920-AF0C-BCDCAE30D6BC}"/>
                </a:ext>
              </a:extLst>
            </p:cNvPr>
            <p:cNvSpPr txBox="1"/>
            <p:nvPr/>
          </p:nvSpPr>
          <p:spPr>
            <a:xfrm>
              <a:off x="7834018" y="977866"/>
              <a:ext cx="535027" cy="476596"/>
            </a:xfrm>
            <a:prstGeom prst="rect">
              <a:avLst/>
            </a:prstGeom>
            <a:noFill/>
          </p:spPr>
          <p:txBody>
            <a:bodyPr wrap="none" rtlCol="0">
              <a:spAutoFit/>
            </a:bodyPr>
            <a:lstStyle/>
            <a:p>
              <a:pPr algn="ctr" defTabSz="964326">
                <a:defRPr/>
              </a:pPr>
              <a:r>
                <a:rPr lang="en-US" dirty="0">
                  <a:solidFill>
                    <a:srgbClr val="44546A"/>
                  </a:solidFill>
                  <a:latin typeface="Calibri" panose="020F0502020204030204"/>
                  <a:ea typeface="微软雅黑" panose="020B0503020204020204" charset="-122"/>
                  <a:cs typeface="+mn-ea"/>
                  <a:sym typeface="+mn-lt"/>
                </a:rPr>
                <a:t>02</a:t>
              </a:r>
            </a:p>
          </p:txBody>
        </p:sp>
      </p:grpSp>
      <p:grpSp>
        <p:nvGrpSpPr>
          <p:cNvPr id="57" name="Group 36">
            <a:extLst>
              <a:ext uri="{FF2B5EF4-FFF2-40B4-BE49-F238E27FC236}">
                <a16:creationId xmlns:a16="http://schemas.microsoft.com/office/drawing/2014/main" id="{D933658A-7957-442F-979D-92DF38455D1D}"/>
              </a:ext>
            </a:extLst>
          </p:cNvPr>
          <p:cNvGrpSpPr/>
          <p:nvPr/>
        </p:nvGrpSpPr>
        <p:grpSpPr>
          <a:xfrm>
            <a:off x="7054077" y="2183219"/>
            <a:ext cx="790890" cy="1369177"/>
            <a:chOff x="6452734" y="1251752"/>
            <a:chExt cx="980579" cy="1697563"/>
          </a:xfrm>
        </p:grpSpPr>
        <p:sp>
          <p:nvSpPr>
            <p:cNvPr id="58" name="Freeform 37">
              <a:extLst>
                <a:ext uri="{FF2B5EF4-FFF2-40B4-BE49-F238E27FC236}">
                  <a16:creationId xmlns:a16="http://schemas.microsoft.com/office/drawing/2014/main" id="{BAFF374B-EB83-47DD-A1BF-833C0419B0AD}"/>
                </a:ext>
              </a:extLst>
            </p:cNvPr>
            <p:cNvSpPr/>
            <p:nvPr/>
          </p:nvSpPr>
          <p:spPr bwMode="auto">
            <a:xfrm>
              <a:off x="6779594" y="1952041"/>
              <a:ext cx="329496" cy="997274"/>
            </a:xfrm>
            <a:custGeom>
              <a:avLst/>
              <a:gdLst>
                <a:gd name="T0" fmla="*/ 186 w 375"/>
                <a:gd name="T1" fmla="*/ 1135 h 1135"/>
                <a:gd name="T2" fmla="*/ 0 w 375"/>
                <a:gd name="T3" fmla="*/ 189 h 1135"/>
                <a:gd name="T4" fmla="*/ 156 w 375"/>
                <a:gd name="T5" fmla="*/ 0 h 1135"/>
                <a:gd name="T6" fmla="*/ 375 w 375"/>
                <a:gd name="T7" fmla="*/ 189 h 1135"/>
                <a:gd name="T8" fmla="*/ 186 w 375"/>
                <a:gd name="T9" fmla="*/ 1135 h 1135"/>
              </a:gdLst>
              <a:ahLst/>
              <a:cxnLst>
                <a:cxn ang="0">
                  <a:pos x="T0" y="T1"/>
                </a:cxn>
                <a:cxn ang="0">
                  <a:pos x="T2" y="T3"/>
                </a:cxn>
                <a:cxn ang="0">
                  <a:pos x="T4" y="T5"/>
                </a:cxn>
                <a:cxn ang="0">
                  <a:pos x="T6" y="T7"/>
                </a:cxn>
                <a:cxn ang="0">
                  <a:pos x="T8" y="T9"/>
                </a:cxn>
              </a:cxnLst>
              <a:rect l="0" t="0" r="r" b="b"/>
              <a:pathLst>
                <a:path w="375" h="1135">
                  <a:moveTo>
                    <a:pt x="186" y="1135"/>
                  </a:moveTo>
                  <a:lnTo>
                    <a:pt x="0" y="189"/>
                  </a:lnTo>
                  <a:lnTo>
                    <a:pt x="156" y="0"/>
                  </a:lnTo>
                  <a:lnTo>
                    <a:pt x="375" y="189"/>
                  </a:lnTo>
                  <a:lnTo>
                    <a:pt x="186" y="1135"/>
                  </a:lnTo>
                  <a:close/>
                </a:path>
              </a:pathLst>
            </a:custGeom>
            <a:solidFill>
              <a:schemeClr val="accent3"/>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59" name="Oval 38">
              <a:extLst>
                <a:ext uri="{FF2B5EF4-FFF2-40B4-BE49-F238E27FC236}">
                  <a16:creationId xmlns:a16="http://schemas.microsoft.com/office/drawing/2014/main" id="{223FA7E6-EC14-4940-BEAD-B27E7F8B87B7}"/>
                </a:ext>
              </a:extLst>
            </p:cNvPr>
            <p:cNvSpPr>
              <a:spLocks noChangeArrowheads="1"/>
            </p:cNvSpPr>
            <p:nvPr/>
          </p:nvSpPr>
          <p:spPr bwMode="auto">
            <a:xfrm>
              <a:off x="6452734" y="1251752"/>
              <a:ext cx="980579" cy="982337"/>
            </a:xfrm>
            <a:prstGeom prst="ellipse">
              <a:avLst/>
            </a:prstGeom>
            <a:solidFill>
              <a:schemeClr val="accent3"/>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60" name="Oval 39">
              <a:extLst>
                <a:ext uri="{FF2B5EF4-FFF2-40B4-BE49-F238E27FC236}">
                  <a16:creationId xmlns:a16="http://schemas.microsoft.com/office/drawing/2014/main" id="{DBD3826F-E0E1-4B16-A9DC-AE1DDD1DF7A0}"/>
                </a:ext>
              </a:extLst>
            </p:cNvPr>
            <p:cNvSpPr>
              <a:spLocks noChangeArrowheads="1"/>
            </p:cNvSpPr>
            <p:nvPr/>
          </p:nvSpPr>
          <p:spPr bwMode="auto">
            <a:xfrm>
              <a:off x="6556415" y="1357191"/>
              <a:ext cx="773217" cy="771460"/>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61" name="TextBox 40">
              <a:extLst>
                <a:ext uri="{FF2B5EF4-FFF2-40B4-BE49-F238E27FC236}">
                  <a16:creationId xmlns:a16="http://schemas.microsoft.com/office/drawing/2014/main" id="{7A69B899-783B-4321-A2A2-CB1464BF3507}"/>
                </a:ext>
              </a:extLst>
            </p:cNvPr>
            <p:cNvSpPr txBox="1"/>
            <p:nvPr/>
          </p:nvSpPr>
          <p:spPr>
            <a:xfrm>
              <a:off x="6620262" y="1449656"/>
              <a:ext cx="638376" cy="597355"/>
            </a:xfrm>
            <a:prstGeom prst="rect">
              <a:avLst/>
            </a:prstGeom>
            <a:noFill/>
          </p:spPr>
          <p:txBody>
            <a:bodyPr wrap="none" rtlCol="0">
              <a:spAutoFit/>
            </a:bodyPr>
            <a:lstStyle/>
            <a:p>
              <a:pPr algn="ctr" defTabSz="964326">
                <a:defRPr/>
              </a:pPr>
              <a:r>
                <a:rPr lang="en-US" sz="2531" dirty="0">
                  <a:solidFill>
                    <a:srgbClr val="44546A"/>
                  </a:solidFill>
                  <a:latin typeface="Calibri" panose="020F0502020204030204"/>
                  <a:ea typeface="微软雅黑" panose="020B0503020204020204" charset="-122"/>
                  <a:cs typeface="+mn-ea"/>
                  <a:sym typeface="+mn-lt"/>
                </a:rPr>
                <a:t>03</a:t>
              </a:r>
            </a:p>
          </p:txBody>
        </p:sp>
      </p:grpSp>
      <p:grpSp>
        <p:nvGrpSpPr>
          <p:cNvPr id="62" name="Group 41">
            <a:extLst>
              <a:ext uri="{FF2B5EF4-FFF2-40B4-BE49-F238E27FC236}">
                <a16:creationId xmlns:a16="http://schemas.microsoft.com/office/drawing/2014/main" id="{A45FEBC9-B05A-4802-9417-28302B850DCE}"/>
              </a:ext>
            </a:extLst>
          </p:cNvPr>
          <p:cNvGrpSpPr/>
          <p:nvPr/>
        </p:nvGrpSpPr>
        <p:grpSpPr>
          <a:xfrm>
            <a:off x="8376481" y="3850752"/>
            <a:ext cx="909950" cy="1573986"/>
            <a:chOff x="8092305" y="3319229"/>
            <a:chExt cx="1128194" cy="1951494"/>
          </a:xfrm>
        </p:grpSpPr>
        <p:sp>
          <p:nvSpPr>
            <p:cNvPr id="63" name="Freeform 49">
              <a:extLst>
                <a:ext uri="{FF2B5EF4-FFF2-40B4-BE49-F238E27FC236}">
                  <a16:creationId xmlns:a16="http://schemas.microsoft.com/office/drawing/2014/main" id="{F4EFD63B-3FB0-4071-A0EE-84325C0892DF}"/>
                </a:ext>
              </a:extLst>
            </p:cNvPr>
            <p:cNvSpPr/>
            <p:nvPr/>
          </p:nvSpPr>
          <p:spPr bwMode="auto">
            <a:xfrm>
              <a:off x="8466612" y="4123199"/>
              <a:ext cx="379579" cy="1147524"/>
            </a:xfrm>
            <a:custGeom>
              <a:avLst/>
              <a:gdLst>
                <a:gd name="T0" fmla="*/ 217 w 432"/>
                <a:gd name="T1" fmla="*/ 1306 h 1306"/>
                <a:gd name="T2" fmla="*/ 0 w 432"/>
                <a:gd name="T3" fmla="*/ 218 h 1306"/>
                <a:gd name="T4" fmla="*/ 179 w 432"/>
                <a:gd name="T5" fmla="*/ 0 h 1306"/>
                <a:gd name="T6" fmla="*/ 432 w 432"/>
                <a:gd name="T7" fmla="*/ 218 h 1306"/>
                <a:gd name="T8" fmla="*/ 217 w 432"/>
                <a:gd name="T9" fmla="*/ 1306 h 1306"/>
              </a:gdLst>
              <a:ahLst/>
              <a:cxnLst>
                <a:cxn ang="0">
                  <a:pos x="T0" y="T1"/>
                </a:cxn>
                <a:cxn ang="0">
                  <a:pos x="T2" y="T3"/>
                </a:cxn>
                <a:cxn ang="0">
                  <a:pos x="T4" y="T5"/>
                </a:cxn>
                <a:cxn ang="0">
                  <a:pos x="T6" y="T7"/>
                </a:cxn>
                <a:cxn ang="0">
                  <a:pos x="T8" y="T9"/>
                </a:cxn>
              </a:cxnLst>
              <a:rect l="0" t="0" r="r" b="b"/>
              <a:pathLst>
                <a:path w="432" h="1306">
                  <a:moveTo>
                    <a:pt x="217" y="1306"/>
                  </a:moveTo>
                  <a:lnTo>
                    <a:pt x="0" y="218"/>
                  </a:lnTo>
                  <a:lnTo>
                    <a:pt x="179" y="0"/>
                  </a:lnTo>
                  <a:lnTo>
                    <a:pt x="432" y="218"/>
                  </a:lnTo>
                  <a:lnTo>
                    <a:pt x="217" y="1306"/>
                  </a:lnTo>
                  <a:close/>
                </a:path>
              </a:pathLst>
            </a:custGeom>
            <a:solidFill>
              <a:schemeClr val="accent4"/>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64" name="Oval 50">
              <a:extLst>
                <a:ext uri="{FF2B5EF4-FFF2-40B4-BE49-F238E27FC236}">
                  <a16:creationId xmlns:a16="http://schemas.microsoft.com/office/drawing/2014/main" id="{A9E3DA19-0EDF-4C91-9200-F6EAB5D7756E}"/>
                </a:ext>
              </a:extLst>
            </p:cNvPr>
            <p:cNvSpPr>
              <a:spLocks noChangeArrowheads="1"/>
            </p:cNvSpPr>
            <p:nvPr/>
          </p:nvSpPr>
          <p:spPr bwMode="auto">
            <a:xfrm>
              <a:off x="8092305" y="3319229"/>
              <a:ext cx="1128194" cy="1128194"/>
            </a:xfrm>
            <a:prstGeom prst="ellipse">
              <a:avLst/>
            </a:prstGeom>
            <a:solidFill>
              <a:schemeClr val="accent4"/>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65" name="Oval 51">
              <a:extLst>
                <a:ext uri="{FF2B5EF4-FFF2-40B4-BE49-F238E27FC236}">
                  <a16:creationId xmlns:a16="http://schemas.microsoft.com/office/drawing/2014/main" id="{0C4E664B-704A-4D6F-B308-5A2A2D991693}"/>
                </a:ext>
              </a:extLst>
            </p:cNvPr>
            <p:cNvSpPr>
              <a:spLocks noChangeArrowheads="1"/>
            </p:cNvSpPr>
            <p:nvPr/>
          </p:nvSpPr>
          <p:spPr bwMode="auto">
            <a:xfrm>
              <a:off x="8212680" y="3439605"/>
              <a:ext cx="887442" cy="887442"/>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66" name="TextBox 45">
              <a:extLst>
                <a:ext uri="{FF2B5EF4-FFF2-40B4-BE49-F238E27FC236}">
                  <a16:creationId xmlns:a16="http://schemas.microsoft.com/office/drawing/2014/main" id="{DA93C740-2AE3-464D-8D54-49CFAA3FDEB6}"/>
                </a:ext>
              </a:extLst>
            </p:cNvPr>
            <p:cNvSpPr txBox="1"/>
            <p:nvPr/>
          </p:nvSpPr>
          <p:spPr>
            <a:xfrm>
              <a:off x="8303426" y="3562808"/>
              <a:ext cx="705950" cy="677887"/>
            </a:xfrm>
            <a:prstGeom prst="rect">
              <a:avLst/>
            </a:prstGeom>
            <a:noFill/>
          </p:spPr>
          <p:txBody>
            <a:bodyPr wrap="none" rtlCol="0">
              <a:spAutoFit/>
            </a:bodyPr>
            <a:lstStyle/>
            <a:p>
              <a:pPr algn="ctr" defTabSz="964326">
                <a:defRPr/>
              </a:pPr>
              <a:r>
                <a:rPr lang="en-US" sz="2953">
                  <a:solidFill>
                    <a:srgbClr val="44546A"/>
                  </a:solidFill>
                  <a:latin typeface="Calibri" panose="020F0502020204030204"/>
                  <a:ea typeface="微软雅黑" panose="020B0503020204020204" charset="-122"/>
                  <a:cs typeface="+mn-ea"/>
                  <a:sym typeface="+mn-lt"/>
                </a:rPr>
                <a:t>04</a:t>
              </a:r>
            </a:p>
          </p:txBody>
        </p:sp>
      </p:grpSp>
      <p:grpSp>
        <p:nvGrpSpPr>
          <p:cNvPr id="67" name="Group 46">
            <a:extLst>
              <a:ext uri="{FF2B5EF4-FFF2-40B4-BE49-F238E27FC236}">
                <a16:creationId xmlns:a16="http://schemas.microsoft.com/office/drawing/2014/main" id="{EC01EB0A-CC0A-4B78-B0B5-D8FBC3F4BA98}"/>
              </a:ext>
            </a:extLst>
          </p:cNvPr>
          <p:cNvGrpSpPr/>
          <p:nvPr/>
        </p:nvGrpSpPr>
        <p:grpSpPr>
          <a:xfrm>
            <a:off x="9529508" y="3547436"/>
            <a:ext cx="1111215" cy="1921950"/>
            <a:chOff x="9521877" y="2943164"/>
            <a:chExt cx="1377731" cy="2382914"/>
          </a:xfrm>
        </p:grpSpPr>
        <p:sp>
          <p:nvSpPr>
            <p:cNvPr id="68" name="Freeform 42">
              <a:extLst>
                <a:ext uri="{FF2B5EF4-FFF2-40B4-BE49-F238E27FC236}">
                  <a16:creationId xmlns:a16="http://schemas.microsoft.com/office/drawing/2014/main" id="{FB145952-E932-4256-BAFD-21C2E55A35A7}"/>
                </a:ext>
              </a:extLst>
            </p:cNvPr>
            <p:cNvSpPr/>
            <p:nvPr/>
          </p:nvSpPr>
          <p:spPr bwMode="auto">
            <a:xfrm>
              <a:off x="9977020" y="3925501"/>
              <a:ext cx="464808" cy="1400577"/>
            </a:xfrm>
            <a:custGeom>
              <a:avLst/>
              <a:gdLst>
                <a:gd name="T0" fmla="*/ 265 w 529"/>
                <a:gd name="T1" fmla="*/ 1594 h 1594"/>
                <a:gd name="T2" fmla="*/ 0 w 529"/>
                <a:gd name="T3" fmla="*/ 265 h 1594"/>
                <a:gd name="T4" fmla="*/ 220 w 529"/>
                <a:gd name="T5" fmla="*/ 0 h 1594"/>
                <a:gd name="T6" fmla="*/ 529 w 529"/>
                <a:gd name="T7" fmla="*/ 265 h 1594"/>
                <a:gd name="T8" fmla="*/ 265 w 529"/>
                <a:gd name="T9" fmla="*/ 1594 h 1594"/>
              </a:gdLst>
              <a:ahLst/>
              <a:cxnLst>
                <a:cxn ang="0">
                  <a:pos x="T0" y="T1"/>
                </a:cxn>
                <a:cxn ang="0">
                  <a:pos x="T2" y="T3"/>
                </a:cxn>
                <a:cxn ang="0">
                  <a:pos x="T4" y="T5"/>
                </a:cxn>
                <a:cxn ang="0">
                  <a:pos x="T6" y="T7"/>
                </a:cxn>
                <a:cxn ang="0">
                  <a:pos x="T8" y="T9"/>
                </a:cxn>
              </a:cxnLst>
              <a:rect l="0" t="0" r="r" b="b"/>
              <a:pathLst>
                <a:path w="529" h="1594">
                  <a:moveTo>
                    <a:pt x="265" y="1594"/>
                  </a:moveTo>
                  <a:lnTo>
                    <a:pt x="0" y="265"/>
                  </a:lnTo>
                  <a:lnTo>
                    <a:pt x="220" y="0"/>
                  </a:lnTo>
                  <a:lnTo>
                    <a:pt x="529" y="265"/>
                  </a:lnTo>
                  <a:lnTo>
                    <a:pt x="265" y="1594"/>
                  </a:lnTo>
                  <a:close/>
                </a:path>
              </a:pathLst>
            </a:custGeom>
            <a:solidFill>
              <a:schemeClr val="accent5"/>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69" name="Oval 43">
              <a:extLst>
                <a:ext uri="{FF2B5EF4-FFF2-40B4-BE49-F238E27FC236}">
                  <a16:creationId xmlns:a16="http://schemas.microsoft.com/office/drawing/2014/main" id="{B0D61A39-EB09-4A0F-A742-4DFBE7550D10}"/>
                </a:ext>
              </a:extLst>
            </p:cNvPr>
            <p:cNvSpPr>
              <a:spLocks noChangeArrowheads="1"/>
            </p:cNvSpPr>
            <p:nvPr/>
          </p:nvSpPr>
          <p:spPr bwMode="auto">
            <a:xfrm>
              <a:off x="9521877" y="2943164"/>
              <a:ext cx="1377731" cy="1377732"/>
            </a:xfrm>
            <a:prstGeom prst="ellipse">
              <a:avLst/>
            </a:prstGeom>
            <a:solidFill>
              <a:schemeClr val="accent5"/>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70" name="Oval 44">
              <a:extLst>
                <a:ext uri="{FF2B5EF4-FFF2-40B4-BE49-F238E27FC236}">
                  <a16:creationId xmlns:a16="http://schemas.microsoft.com/office/drawing/2014/main" id="{A77E0A01-5C47-43EB-A9CB-2C0FFD14103B}"/>
                </a:ext>
              </a:extLst>
            </p:cNvPr>
            <p:cNvSpPr>
              <a:spLocks noChangeArrowheads="1"/>
            </p:cNvSpPr>
            <p:nvPr/>
          </p:nvSpPr>
          <p:spPr bwMode="auto">
            <a:xfrm>
              <a:off x="9666855" y="3088142"/>
              <a:ext cx="1085139" cy="1085140"/>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4326">
                <a:defRPr/>
              </a:pPr>
              <a:endParaRPr lang="en-US" sz="1476">
                <a:solidFill>
                  <a:srgbClr val="44546A"/>
                </a:solidFill>
                <a:latin typeface="Calibri" panose="020F0502020204030204"/>
                <a:ea typeface="微软雅黑" panose="020B0503020204020204" charset="-122"/>
                <a:cs typeface="+mn-ea"/>
                <a:sym typeface="+mn-lt"/>
              </a:endParaRPr>
            </a:p>
          </p:txBody>
        </p:sp>
        <p:sp>
          <p:nvSpPr>
            <p:cNvPr id="71" name="TextBox 50">
              <a:extLst>
                <a:ext uri="{FF2B5EF4-FFF2-40B4-BE49-F238E27FC236}">
                  <a16:creationId xmlns:a16="http://schemas.microsoft.com/office/drawing/2014/main" id="{5604BDF7-DAA4-4166-BF5C-93BBE502AF47}"/>
                </a:ext>
              </a:extLst>
            </p:cNvPr>
            <p:cNvSpPr txBox="1"/>
            <p:nvPr/>
          </p:nvSpPr>
          <p:spPr>
            <a:xfrm>
              <a:off x="9793446" y="3247444"/>
              <a:ext cx="841098" cy="838951"/>
            </a:xfrm>
            <a:prstGeom prst="rect">
              <a:avLst/>
            </a:prstGeom>
            <a:noFill/>
          </p:spPr>
          <p:txBody>
            <a:bodyPr wrap="none" rtlCol="0">
              <a:spAutoFit/>
            </a:bodyPr>
            <a:lstStyle/>
            <a:p>
              <a:pPr algn="ctr" defTabSz="964326">
                <a:defRPr/>
              </a:pPr>
              <a:r>
                <a:rPr lang="en-US" sz="3797">
                  <a:solidFill>
                    <a:srgbClr val="44546A"/>
                  </a:solidFill>
                  <a:latin typeface="Calibri" panose="020F0502020204030204"/>
                  <a:ea typeface="微软雅黑" panose="020B0503020204020204" charset="-122"/>
                  <a:cs typeface="+mn-ea"/>
                  <a:sym typeface="+mn-lt"/>
                </a:rPr>
                <a:t>05</a:t>
              </a:r>
            </a:p>
          </p:txBody>
        </p:sp>
      </p:grpSp>
      <p:sp>
        <p:nvSpPr>
          <p:cNvPr id="72" name="Title 20">
            <a:extLst>
              <a:ext uri="{FF2B5EF4-FFF2-40B4-BE49-F238E27FC236}">
                <a16:creationId xmlns:a16="http://schemas.microsoft.com/office/drawing/2014/main" id="{E972AD53-A903-4AD9-9B44-F87024C67805}"/>
              </a:ext>
            </a:extLst>
          </p:cNvPr>
          <p:cNvSpPr txBox="1"/>
          <p:nvPr/>
        </p:nvSpPr>
        <p:spPr>
          <a:xfrm>
            <a:off x="1944179" y="1544970"/>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7" b="1" dirty="0">
                <a:solidFill>
                  <a:schemeClr val="tx1"/>
                </a:solidFill>
              </a:rPr>
              <a:t>输入标题</a:t>
            </a:r>
          </a:p>
          <a:p>
            <a:pPr algn="l"/>
            <a:r>
              <a:rPr lang="zh-CN" altLang="en-US" sz="1266" dirty="0">
                <a:solidFill>
                  <a:schemeClr val="tx1"/>
                </a:solidFill>
              </a:rPr>
              <a:t>点击输入文本内容点击输入文本内容点击输入文本内容点击输入文本内容点击输入文本内容</a:t>
            </a:r>
          </a:p>
        </p:txBody>
      </p:sp>
      <p:sp>
        <p:nvSpPr>
          <p:cNvPr id="73" name="Title 20">
            <a:extLst>
              <a:ext uri="{FF2B5EF4-FFF2-40B4-BE49-F238E27FC236}">
                <a16:creationId xmlns:a16="http://schemas.microsoft.com/office/drawing/2014/main" id="{C3685CEA-24F6-4331-9FC1-7B38283C0FA8}"/>
              </a:ext>
            </a:extLst>
          </p:cNvPr>
          <p:cNvSpPr txBox="1"/>
          <p:nvPr/>
        </p:nvSpPr>
        <p:spPr>
          <a:xfrm>
            <a:off x="1913814" y="2582681"/>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7" b="1" dirty="0">
                <a:solidFill>
                  <a:schemeClr val="tx1"/>
                </a:solidFill>
              </a:rPr>
              <a:t>输入标题</a:t>
            </a:r>
          </a:p>
          <a:p>
            <a:pPr algn="l"/>
            <a:r>
              <a:rPr lang="zh-CN" altLang="en-US" sz="1266" dirty="0">
                <a:solidFill>
                  <a:schemeClr val="tx1"/>
                </a:solidFill>
              </a:rPr>
              <a:t>点击输入文本内容点击输入文本内容点击输入文本内容点击输入文本内容点击输入文本内容</a:t>
            </a:r>
          </a:p>
        </p:txBody>
      </p:sp>
      <p:sp>
        <p:nvSpPr>
          <p:cNvPr id="74" name="Title 20">
            <a:extLst>
              <a:ext uri="{FF2B5EF4-FFF2-40B4-BE49-F238E27FC236}">
                <a16:creationId xmlns:a16="http://schemas.microsoft.com/office/drawing/2014/main" id="{0EBD8E87-B9F8-429F-9BBE-B417FE7BD385}"/>
              </a:ext>
            </a:extLst>
          </p:cNvPr>
          <p:cNvSpPr txBox="1"/>
          <p:nvPr/>
        </p:nvSpPr>
        <p:spPr>
          <a:xfrm>
            <a:off x="1933839" y="3493486"/>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7" b="1" dirty="0">
                <a:solidFill>
                  <a:schemeClr val="tx1"/>
                </a:solidFill>
              </a:rPr>
              <a:t>输入标题</a:t>
            </a:r>
          </a:p>
          <a:p>
            <a:pPr algn="l"/>
            <a:r>
              <a:rPr lang="zh-CN" altLang="en-US" sz="1266" dirty="0">
                <a:solidFill>
                  <a:schemeClr val="tx1"/>
                </a:solidFill>
              </a:rPr>
              <a:t>点击输入文本内容点击输入文本内容点击输入文本内容点击输入文本内容点击输入文本内容</a:t>
            </a:r>
          </a:p>
        </p:txBody>
      </p:sp>
      <p:sp>
        <p:nvSpPr>
          <p:cNvPr id="75" name="Title 20">
            <a:extLst>
              <a:ext uri="{FF2B5EF4-FFF2-40B4-BE49-F238E27FC236}">
                <a16:creationId xmlns:a16="http://schemas.microsoft.com/office/drawing/2014/main" id="{73F4FA80-CAA1-45FE-8A67-42965B11A2AA}"/>
              </a:ext>
            </a:extLst>
          </p:cNvPr>
          <p:cNvSpPr txBox="1"/>
          <p:nvPr/>
        </p:nvSpPr>
        <p:spPr>
          <a:xfrm>
            <a:off x="1944179" y="4453868"/>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7" b="1" dirty="0">
                <a:solidFill>
                  <a:schemeClr val="tx1"/>
                </a:solidFill>
              </a:rPr>
              <a:t>输入标题</a:t>
            </a:r>
          </a:p>
          <a:p>
            <a:pPr algn="l"/>
            <a:r>
              <a:rPr lang="zh-CN" altLang="en-US" sz="1266" dirty="0">
                <a:solidFill>
                  <a:schemeClr val="tx1"/>
                </a:solidFill>
              </a:rPr>
              <a:t>点击输入文本内容点击输入文本内容点击输入文本内容点击输入文本内容点击输入文本内容</a:t>
            </a:r>
          </a:p>
        </p:txBody>
      </p:sp>
      <p:sp>
        <p:nvSpPr>
          <p:cNvPr id="76" name="Title 20">
            <a:extLst>
              <a:ext uri="{FF2B5EF4-FFF2-40B4-BE49-F238E27FC236}">
                <a16:creationId xmlns:a16="http://schemas.microsoft.com/office/drawing/2014/main" id="{9CA55819-1C08-4A5C-B2AF-DFD8B1097F04}"/>
              </a:ext>
            </a:extLst>
          </p:cNvPr>
          <p:cNvSpPr txBox="1"/>
          <p:nvPr/>
        </p:nvSpPr>
        <p:spPr>
          <a:xfrm>
            <a:off x="1933838" y="5366465"/>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7" b="1" dirty="0">
                <a:solidFill>
                  <a:schemeClr val="tx1"/>
                </a:solidFill>
              </a:rPr>
              <a:t>输入标题</a:t>
            </a:r>
          </a:p>
          <a:p>
            <a:pPr algn="l"/>
            <a:r>
              <a:rPr lang="zh-CN" altLang="en-US" sz="1266" dirty="0">
                <a:solidFill>
                  <a:schemeClr val="tx1"/>
                </a:solidFill>
              </a:rPr>
              <a:t>点击输入文本内容点击输入文本内容点击输入文本内容点击输入文本内容点击输入文本内容</a:t>
            </a:r>
          </a:p>
        </p:txBody>
      </p:sp>
      <p:sp>
        <p:nvSpPr>
          <p:cNvPr id="77" name="文本框 76"/>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78" name="矩形 77"/>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497630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900" decel="100000" fill="hold"/>
                                        <p:tgtEl>
                                          <p:spTgt spid="1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900" decel="100000" fill="hold"/>
                                        <p:tgtEl>
                                          <p:spTgt spid="17"/>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900" decel="100000" fill="hold"/>
                                        <p:tgtEl>
                                          <p:spTgt spid="20"/>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900" decel="100000" fill="hold"/>
                                        <p:tgtEl>
                                          <p:spTgt spid="2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900" decel="100000" fill="hold"/>
                                        <p:tgtEl>
                                          <p:spTgt spid="29"/>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900" decel="100000" fill="hold"/>
                                        <p:tgtEl>
                                          <p:spTgt spid="3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anim calcmode="lin" valueType="num">
                                      <p:cBhvr>
                                        <p:cTn id="56" dur="1000" fill="hold"/>
                                        <p:tgtEl>
                                          <p:spTgt spid="34"/>
                                        </p:tgtEl>
                                        <p:attrNameLst>
                                          <p:attrName>ppt_x</p:attrName>
                                        </p:attrNameLst>
                                      </p:cBhvr>
                                      <p:tavLst>
                                        <p:tav tm="0">
                                          <p:val>
                                            <p:strVal val="#ppt_x"/>
                                          </p:val>
                                        </p:tav>
                                        <p:tav tm="100000">
                                          <p:val>
                                            <p:strVal val="#ppt_x"/>
                                          </p:val>
                                        </p:tav>
                                      </p:tavLst>
                                    </p:anim>
                                    <p:anim calcmode="lin" valueType="num">
                                      <p:cBhvr>
                                        <p:cTn id="57" dur="900" decel="100000" fill="hold"/>
                                        <p:tgtEl>
                                          <p:spTgt spid="34"/>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1000"/>
                                        <p:tgtEl>
                                          <p:spTgt spid="38"/>
                                        </p:tgtEl>
                                      </p:cBhvr>
                                    </p:animEffect>
                                    <p:anim calcmode="lin" valueType="num">
                                      <p:cBhvr>
                                        <p:cTn id="62" dur="1000" fill="hold"/>
                                        <p:tgtEl>
                                          <p:spTgt spid="38"/>
                                        </p:tgtEl>
                                        <p:attrNameLst>
                                          <p:attrName>ppt_x</p:attrName>
                                        </p:attrNameLst>
                                      </p:cBhvr>
                                      <p:tavLst>
                                        <p:tav tm="0">
                                          <p:val>
                                            <p:strVal val="#ppt_x"/>
                                          </p:val>
                                        </p:tav>
                                        <p:tav tm="100000">
                                          <p:val>
                                            <p:strVal val="#ppt_x"/>
                                          </p:val>
                                        </p:tav>
                                      </p:tavLst>
                                    </p:anim>
                                    <p:anim calcmode="lin" valueType="num">
                                      <p:cBhvr>
                                        <p:cTn id="63" dur="900" decel="100000" fill="hold"/>
                                        <p:tgtEl>
                                          <p:spTgt spid="38"/>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1000"/>
                                        <p:tgtEl>
                                          <p:spTgt spid="39"/>
                                        </p:tgtEl>
                                      </p:cBhvr>
                                    </p:animEffect>
                                    <p:anim calcmode="lin" valueType="num">
                                      <p:cBhvr>
                                        <p:cTn id="68" dur="1000" fill="hold"/>
                                        <p:tgtEl>
                                          <p:spTgt spid="39"/>
                                        </p:tgtEl>
                                        <p:attrNameLst>
                                          <p:attrName>ppt_x</p:attrName>
                                        </p:attrNameLst>
                                      </p:cBhvr>
                                      <p:tavLst>
                                        <p:tav tm="0">
                                          <p:val>
                                            <p:strVal val="#ppt_x"/>
                                          </p:val>
                                        </p:tav>
                                        <p:tav tm="100000">
                                          <p:val>
                                            <p:strVal val="#ppt_x"/>
                                          </p:val>
                                        </p:tav>
                                      </p:tavLst>
                                    </p:anim>
                                    <p:anim calcmode="lin" valueType="num">
                                      <p:cBhvr>
                                        <p:cTn id="69" dur="900" decel="100000" fill="hold"/>
                                        <p:tgtEl>
                                          <p:spTgt spid="39"/>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71" presetID="37"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900" decel="100000" fill="hold"/>
                                        <p:tgtEl>
                                          <p:spTgt spid="4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1000"/>
                                        <p:tgtEl>
                                          <p:spTgt spid="41"/>
                                        </p:tgtEl>
                                      </p:cBhvr>
                                    </p:animEffect>
                                    <p:anim calcmode="lin" valueType="num">
                                      <p:cBhvr>
                                        <p:cTn id="80" dur="1000" fill="hold"/>
                                        <p:tgtEl>
                                          <p:spTgt spid="41"/>
                                        </p:tgtEl>
                                        <p:attrNameLst>
                                          <p:attrName>ppt_x</p:attrName>
                                        </p:attrNameLst>
                                      </p:cBhvr>
                                      <p:tavLst>
                                        <p:tav tm="0">
                                          <p:val>
                                            <p:strVal val="#ppt_x"/>
                                          </p:val>
                                        </p:tav>
                                        <p:tav tm="100000">
                                          <p:val>
                                            <p:strVal val="#ppt_x"/>
                                          </p:val>
                                        </p:tav>
                                      </p:tavLst>
                                    </p:anim>
                                    <p:anim calcmode="lin" valueType="num">
                                      <p:cBhvr>
                                        <p:cTn id="81" dur="900" decel="100000" fill="hold"/>
                                        <p:tgtEl>
                                          <p:spTgt spid="41"/>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1000"/>
                                        <p:tgtEl>
                                          <p:spTgt spid="42"/>
                                        </p:tgtEl>
                                      </p:cBhvr>
                                    </p:animEffect>
                                    <p:anim calcmode="lin" valueType="num">
                                      <p:cBhvr>
                                        <p:cTn id="86" dur="1000" fill="hold"/>
                                        <p:tgtEl>
                                          <p:spTgt spid="42"/>
                                        </p:tgtEl>
                                        <p:attrNameLst>
                                          <p:attrName>ppt_x</p:attrName>
                                        </p:attrNameLst>
                                      </p:cBhvr>
                                      <p:tavLst>
                                        <p:tav tm="0">
                                          <p:val>
                                            <p:strVal val="#ppt_x"/>
                                          </p:val>
                                        </p:tav>
                                        <p:tav tm="100000">
                                          <p:val>
                                            <p:strVal val="#ppt_x"/>
                                          </p:val>
                                        </p:tav>
                                      </p:tavLst>
                                    </p:anim>
                                    <p:anim calcmode="lin" valueType="num">
                                      <p:cBhvr>
                                        <p:cTn id="87" dur="900" decel="100000" fill="hold"/>
                                        <p:tgtEl>
                                          <p:spTgt spid="42"/>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89" presetID="37"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1000"/>
                                        <p:tgtEl>
                                          <p:spTgt spid="45"/>
                                        </p:tgtEl>
                                      </p:cBhvr>
                                    </p:animEffect>
                                    <p:anim calcmode="lin" valueType="num">
                                      <p:cBhvr>
                                        <p:cTn id="92" dur="1000" fill="hold"/>
                                        <p:tgtEl>
                                          <p:spTgt spid="45"/>
                                        </p:tgtEl>
                                        <p:attrNameLst>
                                          <p:attrName>ppt_x</p:attrName>
                                        </p:attrNameLst>
                                      </p:cBhvr>
                                      <p:tavLst>
                                        <p:tav tm="0">
                                          <p:val>
                                            <p:strVal val="#ppt_x"/>
                                          </p:val>
                                        </p:tav>
                                        <p:tav tm="100000">
                                          <p:val>
                                            <p:strVal val="#ppt_x"/>
                                          </p:val>
                                        </p:tav>
                                      </p:tavLst>
                                    </p:anim>
                                    <p:anim calcmode="lin" valueType="num">
                                      <p:cBhvr>
                                        <p:cTn id="93" dur="900" decel="100000" fill="hold"/>
                                        <p:tgtEl>
                                          <p:spTgt spid="45"/>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95" presetID="37"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1000"/>
                                        <p:tgtEl>
                                          <p:spTgt spid="46"/>
                                        </p:tgtEl>
                                      </p:cBhvr>
                                    </p:animEffect>
                                    <p:anim calcmode="lin" valueType="num">
                                      <p:cBhvr>
                                        <p:cTn id="98" dur="1000" fill="hold"/>
                                        <p:tgtEl>
                                          <p:spTgt spid="46"/>
                                        </p:tgtEl>
                                        <p:attrNameLst>
                                          <p:attrName>ppt_x</p:attrName>
                                        </p:attrNameLst>
                                      </p:cBhvr>
                                      <p:tavLst>
                                        <p:tav tm="0">
                                          <p:val>
                                            <p:strVal val="#ppt_x"/>
                                          </p:val>
                                        </p:tav>
                                        <p:tav tm="100000">
                                          <p:val>
                                            <p:strVal val="#ppt_x"/>
                                          </p:val>
                                        </p:tav>
                                      </p:tavLst>
                                    </p:anim>
                                    <p:anim calcmode="lin" valueType="num">
                                      <p:cBhvr>
                                        <p:cTn id="99" dur="900" decel="100000" fill="hold"/>
                                        <p:tgtEl>
                                          <p:spTgt spid="46"/>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101" presetID="37" presetClass="entr" presetSubtype="0" fill="hold" nodeType="with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fade">
                                      <p:cBhvr>
                                        <p:cTn id="103" dur="1000"/>
                                        <p:tgtEl>
                                          <p:spTgt spid="47"/>
                                        </p:tgtEl>
                                      </p:cBhvr>
                                    </p:animEffect>
                                    <p:anim calcmode="lin" valueType="num">
                                      <p:cBhvr>
                                        <p:cTn id="104" dur="1000" fill="hold"/>
                                        <p:tgtEl>
                                          <p:spTgt spid="47"/>
                                        </p:tgtEl>
                                        <p:attrNameLst>
                                          <p:attrName>ppt_x</p:attrName>
                                        </p:attrNameLst>
                                      </p:cBhvr>
                                      <p:tavLst>
                                        <p:tav tm="0">
                                          <p:val>
                                            <p:strVal val="#ppt_x"/>
                                          </p:val>
                                        </p:tav>
                                        <p:tav tm="100000">
                                          <p:val>
                                            <p:strVal val="#ppt_x"/>
                                          </p:val>
                                        </p:tav>
                                      </p:tavLst>
                                    </p:anim>
                                    <p:anim calcmode="lin" valueType="num">
                                      <p:cBhvr>
                                        <p:cTn id="105" dur="900" decel="100000" fill="hold"/>
                                        <p:tgtEl>
                                          <p:spTgt spid="47"/>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par>
                                <p:cTn id="107" presetID="37" presetClass="entr" presetSubtype="0" fill="hold" nodeType="withEffect">
                                  <p:stCondLst>
                                    <p:cond delay="0"/>
                                  </p:stCondLst>
                                  <p:childTnLst>
                                    <p:set>
                                      <p:cBhvr>
                                        <p:cTn id="108" dur="1" fill="hold">
                                          <p:stCondLst>
                                            <p:cond delay="0"/>
                                          </p:stCondLst>
                                        </p:cTn>
                                        <p:tgtEl>
                                          <p:spTgt spid="52"/>
                                        </p:tgtEl>
                                        <p:attrNameLst>
                                          <p:attrName>style.visibility</p:attrName>
                                        </p:attrNameLst>
                                      </p:cBhvr>
                                      <p:to>
                                        <p:strVal val="visible"/>
                                      </p:to>
                                    </p:set>
                                    <p:animEffect transition="in" filter="fade">
                                      <p:cBhvr>
                                        <p:cTn id="109" dur="1000"/>
                                        <p:tgtEl>
                                          <p:spTgt spid="52"/>
                                        </p:tgtEl>
                                      </p:cBhvr>
                                    </p:animEffect>
                                    <p:anim calcmode="lin" valueType="num">
                                      <p:cBhvr>
                                        <p:cTn id="110" dur="1000" fill="hold"/>
                                        <p:tgtEl>
                                          <p:spTgt spid="52"/>
                                        </p:tgtEl>
                                        <p:attrNameLst>
                                          <p:attrName>ppt_x</p:attrName>
                                        </p:attrNameLst>
                                      </p:cBhvr>
                                      <p:tavLst>
                                        <p:tav tm="0">
                                          <p:val>
                                            <p:strVal val="#ppt_x"/>
                                          </p:val>
                                        </p:tav>
                                        <p:tav tm="100000">
                                          <p:val>
                                            <p:strVal val="#ppt_x"/>
                                          </p:val>
                                        </p:tav>
                                      </p:tavLst>
                                    </p:anim>
                                    <p:anim calcmode="lin" valueType="num">
                                      <p:cBhvr>
                                        <p:cTn id="111" dur="900" decel="100000" fill="hold"/>
                                        <p:tgtEl>
                                          <p:spTgt spid="52"/>
                                        </p:tgtEl>
                                        <p:attrNameLst>
                                          <p:attrName>ppt_y</p:attrName>
                                        </p:attrNameLst>
                                      </p:cBhvr>
                                      <p:tavLst>
                                        <p:tav tm="0">
                                          <p:val>
                                            <p:strVal val="#ppt_y+1"/>
                                          </p:val>
                                        </p:tav>
                                        <p:tav tm="100000">
                                          <p:val>
                                            <p:strVal val="#ppt_y-.03"/>
                                          </p:val>
                                        </p:tav>
                                      </p:tavLst>
                                    </p:anim>
                                    <p:anim calcmode="lin" valueType="num">
                                      <p:cBhvr>
                                        <p:cTn id="112"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113" presetID="37" presetClass="entr" presetSubtype="0" fill="hold" nodeType="with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fade">
                                      <p:cBhvr>
                                        <p:cTn id="115" dur="1000"/>
                                        <p:tgtEl>
                                          <p:spTgt spid="57"/>
                                        </p:tgtEl>
                                      </p:cBhvr>
                                    </p:animEffect>
                                    <p:anim calcmode="lin" valueType="num">
                                      <p:cBhvr>
                                        <p:cTn id="116" dur="1000" fill="hold"/>
                                        <p:tgtEl>
                                          <p:spTgt spid="57"/>
                                        </p:tgtEl>
                                        <p:attrNameLst>
                                          <p:attrName>ppt_x</p:attrName>
                                        </p:attrNameLst>
                                      </p:cBhvr>
                                      <p:tavLst>
                                        <p:tav tm="0">
                                          <p:val>
                                            <p:strVal val="#ppt_x"/>
                                          </p:val>
                                        </p:tav>
                                        <p:tav tm="100000">
                                          <p:val>
                                            <p:strVal val="#ppt_x"/>
                                          </p:val>
                                        </p:tav>
                                      </p:tavLst>
                                    </p:anim>
                                    <p:anim calcmode="lin" valueType="num">
                                      <p:cBhvr>
                                        <p:cTn id="117" dur="900" decel="100000" fill="hold"/>
                                        <p:tgtEl>
                                          <p:spTgt spid="57"/>
                                        </p:tgtEl>
                                        <p:attrNameLst>
                                          <p:attrName>ppt_y</p:attrName>
                                        </p:attrNameLst>
                                      </p:cBhvr>
                                      <p:tavLst>
                                        <p:tav tm="0">
                                          <p:val>
                                            <p:strVal val="#ppt_y+1"/>
                                          </p:val>
                                        </p:tav>
                                        <p:tav tm="100000">
                                          <p:val>
                                            <p:strVal val="#ppt_y-.03"/>
                                          </p:val>
                                        </p:tav>
                                      </p:tavLst>
                                    </p:anim>
                                    <p:anim calcmode="lin" valueType="num">
                                      <p:cBhvr>
                                        <p:cTn id="118"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119" presetID="37" presetClass="entr" presetSubtype="0" fill="hold"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fade">
                                      <p:cBhvr>
                                        <p:cTn id="121" dur="1000"/>
                                        <p:tgtEl>
                                          <p:spTgt spid="62"/>
                                        </p:tgtEl>
                                      </p:cBhvr>
                                    </p:animEffect>
                                    <p:anim calcmode="lin" valueType="num">
                                      <p:cBhvr>
                                        <p:cTn id="122" dur="1000" fill="hold"/>
                                        <p:tgtEl>
                                          <p:spTgt spid="62"/>
                                        </p:tgtEl>
                                        <p:attrNameLst>
                                          <p:attrName>ppt_x</p:attrName>
                                        </p:attrNameLst>
                                      </p:cBhvr>
                                      <p:tavLst>
                                        <p:tav tm="0">
                                          <p:val>
                                            <p:strVal val="#ppt_x"/>
                                          </p:val>
                                        </p:tav>
                                        <p:tav tm="100000">
                                          <p:val>
                                            <p:strVal val="#ppt_x"/>
                                          </p:val>
                                        </p:tav>
                                      </p:tavLst>
                                    </p:anim>
                                    <p:anim calcmode="lin" valueType="num">
                                      <p:cBhvr>
                                        <p:cTn id="123" dur="900" decel="100000" fill="hold"/>
                                        <p:tgtEl>
                                          <p:spTgt spid="62"/>
                                        </p:tgtEl>
                                        <p:attrNameLst>
                                          <p:attrName>ppt_y</p:attrName>
                                        </p:attrNameLst>
                                      </p:cBhvr>
                                      <p:tavLst>
                                        <p:tav tm="0">
                                          <p:val>
                                            <p:strVal val="#ppt_y+1"/>
                                          </p:val>
                                        </p:tav>
                                        <p:tav tm="100000">
                                          <p:val>
                                            <p:strVal val="#ppt_y-.03"/>
                                          </p:val>
                                        </p:tav>
                                      </p:tavLst>
                                    </p:anim>
                                    <p:anim calcmode="lin" valueType="num">
                                      <p:cBhvr>
                                        <p:cTn id="124"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125" presetID="37" presetClass="entr" presetSubtype="0" fill="hold" nodeType="with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fade">
                                      <p:cBhvr>
                                        <p:cTn id="127" dur="1000"/>
                                        <p:tgtEl>
                                          <p:spTgt spid="67"/>
                                        </p:tgtEl>
                                      </p:cBhvr>
                                    </p:animEffect>
                                    <p:anim calcmode="lin" valueType="num">
                                      <p:cBhvr>
                                        <p:cTn id="128" dur="1000" fill="hold"/>
                                        <p:tgtEl>
                                          <p:spTgt spid="67"/>
                                        </p:tgtEl>
                                        <p:attrNameLst>
                                          <p:attrName>ppt_x</p:attrName>
                                        </p:attrNameLst>
                                      </p:cBhvr>
                                      <p:tavLst>
                                        <p:tav tm="0">
                                          <p:val>
                                            <p:strVal val="#ppt_x"/>
                                          </p:val>
                                        </p:tav>
                                        <p:tav tm="100000">
                                          <p:val>
                                            <p:strVal val="#ppt_x"/>
                                          </p:val>
                                        </p:tav>
                                      </p:tavLst>
                                    </p:anim>
                                    <p:anim calcmode="lin" valueType="num">
                                      <p:cBhvr>
                                        <p:cTn id="129" dur="900" decel="100000" fill="hold"/>
                                        <p:tgtEl>
                                          <p:spTgt spid="67"/>
                                        </p:tgtEl>
                                        <p:attrNameLst>
                                          <p:attrName>ppt_y</p:attrName>
                                        </p:attrNameLst>
                                      </p:cBhvr>
                                      <p:tavLst>
                                        <p:tav tm="0">
                                          <p:val>
                                            <p:strVal val="#ppt_y+1"/>
                                          </p:val>
                                        </p:tav>
                                        <p:tav tm="100000">
                                          <p:val>
                                            <p:strVal val="#ppt_y-.03"/>
                                          </p:val>
                                        </p:tav>
                                      </p:tavLst>
                                    </p:anim>
                                    <p:anim calcmode="lin" valueType="num">
                                      <p:cBhvr>
                                        <p:cTn id="130"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131" presetID="37"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fade">
                                      <p:cBhvr>
                                        <p:cTn id="133" dur="1000"/>
                                        <p:tgtEl>
                                          <p:spTgt spid="72"/>
                                        </p:tgtEl>
                                      </p:cBhvr>
                                    </p:animEffect>
                                    <p:anim calcmode="lin" valueType="num">
                                      <p:cBhvr>
                                        <p:cTn id="134" dur="1000" fill="hold"/>
                                        <p:tgtEl>
                                          <p:spTgt spid="72"/>
                                        </p:tgtEl>
                                        <p:attrNameLst>
                                          <p:attrName>ppt_x</p:attrName>
                                        </p:attrNameLst>
                                      </p:cBhvr>
                                      <p:tavLst>
                                        <p:tav tm="0">
                                          <p:val>
                                            <p:strVal val="#ppt_x"/>
                                          </p:val>
                                        </p:tav>
                                        <p:tav tm="100000">
                                          <p:val>
                                            <p:strVal val="#ppt_x"/>
                                          </p:val>
                                        </p:tav>
                                      </p:tavLst>
                                    </p:anim>
                                    <p:anim calcmode="lin" valueType="num">
                                      <p:cBhvr>
                                        <p:cTn id="135" dur="900" decel="100000" fill="hold"/>
                                        <p:tgtEl>
                                          <p:spTgt spid="72"/>
                                        </p:tgtEl>
                                        <p:attrNameLst>
                                          <p:attrName>ppt_y</p:attrName>
                                        </p:attrNameLst>
                                      </p:cBhvr>
                                      <p:tavLst>
                                        <p:tav tm="0">
                                          <p:val>
                                            <p:strVal val="#ppt_y+1"/>
                                          </p:val>
                                        </p:tav>
                                        <p:tav tm="100000">
                                          <p:val>
                                            <p:strVal val="#ppt_y-.03"/>
                                          </p:val>
                                        </p:tav>
                                      </p:tavLst>
                                    </p:anim>
                                    <p:anim calcmode="lin" valueType="num">
                                      <p:cBhvr>
                                        <p:cTn id="136"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par>
                                <p:cTn id="137" presetID="37" presetClass="entr" presetSubtype="0" fill="hold" grpId="0" nodeType="withEffect">
                                  <p:stCondLst>
                                    <p:cond delay="0"/>
                                  </p:stCondLst>
                                  <p:childTnLst>
                                    <p:set>
                                      <p:cBhvr>
                                        <p:cTn id="138" dur="1" fill="hold">
                                          <p:stCondLst>
                                            <p:cond delay="0"/>
                                          </p:stCondLst>
                                        </p:cTn>
                                        <p:tgtEl>
                                          <p:spTgt spid="73"/>
                                        </p:tgtEl>
                                        <p:attrNameLst>
                                          <p:attrName>style.visibility</p:attrName>
                                        </p:attrNameLst>
                                      </p:cBhvr>
                                      <p:to>
                                        <p:strVal val="visible"/>
                                      </p:to>
                                    </p:set>
                                    <p:animEffect transition="in" filter="fade">
                                      <p:cBhvr>
                                        <p:cTn id="139" dur="1000"/>
                                        <p:tgtEl>
                                          <p:spTgt spid="73"/>
                                        </p:tgtEl>
                                      </p:cBhvr>
                                    </p:animEffect>
                                    <p:anim calcmode="lin" valueType="num">
                                      <p:cBhvr>
                                        <p:cTn id="140" dur="1000" fill="hold"/>
                                        <p:tgtEl>
                                          <p:spTgt spid="73"/>
                                        </p:tgtEl>
                                        <p:attrNameLst>
                                          <p:attrName>ppt_x</p:attrName>
                                        </p:attrNameLst>
                                      </p:cBhvr>
                                      <p:tavLst>
                                        <p:tav tm="0">
                                          <p:val>
                                            <p:strVal val="#ppt_x"/>
                                          </p:val>
                                        </p:tav>
                                        <p:tav tm="100000">
                                          <p:val>
                                            <p:strVal val="#ppt_x"/>
                                          </p:val>
                                        </p:tav>
                                      </p:tavLst>
                                    </p:anim>
                                    <p:anim calcmode="lin" valueType="num">
                                      <p:cBhvr>
                                        <p:cTn id="141" dur="900" decel="100000" fill="hold"/>
                                        <p:tgtEl>
                                          <p:spTgt spid="73"/>
                                        </p:tgtEl>
                                        <p:attrNameLst>
                                          <p:attrName>ppt_y</p:attrName>
                                        </p:attrNameLst>
                                      </p:cBhvr>
                                      <p:tavLst>
                                        <p:tav tm="0">
                                          <p:val>
                                            <p:strVal val="#ppt_y+1"/>
                                          </p:val>
                                        </p:tav>
                                        <p:tav tm="100000">
                                          <p:val>
                                            <p:strVal val="#ppt_y-.03"/>
                                          </p:val>
                                        </p:tav>
                                      </p:tavLst>
                                    </p:anim>
                                    <p:anim calcmode="lin" valueType="num">
                                      <p:cBhvr>
                                        <p:cTn id="142"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143" presetID="37" presetClass="entr" presetSubtype="0" fill="hold" grpId="0" nodeType="withEffect">
                                  <p:stCondLst>
                                    <p:cond delay="0"/>
                                  </p:stCondLst>
                                  <p:childTnLst>
                                    <p:set>
                                      <p:cBhvr>
                                        <p:cTn id="144" dur="1" fill="hold">
                                          <p:stCondLst>
                                            <p:cond delay="0"/>
                                          </p:stCondLst>
                                        </p:cTn>
                                        <p:tgtEl>
                                          <p:spTgt spid="74"/>
                                        </p:tgtEl>
                                        <p:attrNameLst>
                                          <p:attrName>style.visibility</p:attrName>
                                        </p:attrNameLst>
                                      </p:cBhvr>
                                      <p:to>
                                        <p:strVal val="visible"/>
                                      </p:to>
                                    </p:set>
                                    <p:animEffect transition="in" filter="fade">
                                      <p:cBhvr>
                                        <p:cTn id="145" dur="1000"/>
                                        <p:tgtEl>
                                          <p:spTgt spid="74"/>
                                        </p:tgtEl>
                                      </p:cBhvr>
                                    </p:animEffect>
                                    <p:anim calcmode="lin" valueType="num">
                                      <p:cBhvr>
                                        <p:cTn id="146" dur="1000" fill="hold"/>
                                        <p:tgtEl>
                                          <p:spTgt spid="74"/>
                                        </p:tgtEl>
                                        <p:attrNameLst>
                                          <p:attrName>ppt_x</p:attrName>
                                        </p:attrNameLst>
                                      </p:cBhvr>
                                      <p:tavLst>
                                        <p:tav tm="0">
                                          <p:val>
                                            <p:strVal val="#ppt_x"/>
                                          </p:val>
                                        </p:tav>
                                        <p:tav tm="100000">
                                          <p:val>
                                            <p:strVal val="#ppt_x"/>
                                          </p:val>
                                        </p:tav>
                                      </p:tavLst>
                                    </p:anim>
                                    <p:anim calcmode="lin" valueType="num">
                                      <p:cBhvr>
                                        <p:cTn id="147" dur="900" decel="100000" fill="hold"/>
                                        <p:tgtEl>
                                          <p:spTgt spid="74"/>
                                        </p:tgtEl>
                                        <p:attrNameLst>
                                          <p:attrName>ppt_y</p:attrName>
                                        </p:attrNameLst>
                                      </p:cBhvr>
                                      <p:tavLst>
                                        <p:tav tm="0">
                                          <p:val>
                                            <p:strVal val="#ppt_y+1"/>
                                          </p:val>
                                        </p:tav>
                                        <p:tav tm="100000">
                                          <p:val>
                                            <p:strVal val="#ppt_y-.03"/>
                                          </p:val>
                                        </p:tav>
                                      </p:tavLst>
                                    </p:anim>
                                    <p:anim calcmode="lin" valueType="num">
                                      <p:cBhvr>
                                        <p:cTn id="148"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149" presetID="37" presetClass="entr" presetSubtype="0" fill="hold" grpId="0" nodeType="withEffect">
                                  <p:stCondLst>
                                    <p:cond delay="0"/>
                                  </p:stCondLst>
                                  <p:childTnLst>
                                    <p:set>
                                      <p:cBhvr>
                                        <p:cTn id="150" dur="1" fill="hold">
                                          <p:stCondLst>
                                            <p:cond delay="0"/>
                                          </p:stCondLst>
                                        </p:cTn>
                                        <p:tgtEl>
                                          <p:spTgt spid="75"/>
                                        </p:tgtEl>
                                        <p:attrNameLst>
                                          <p:attrName>style.visibility</p:attrName>
                                        </p:attrNameLst>
                                      </p:cBhvr>
                                      <p:to>
                                        <p:strVal val="visible"/>
                                      </p:to>
                                    </p:set>
                                    <p:animEffect transition="in" filter="fade">
                                      <p:cBhvr>
                                        <p:cTn id="151" dur="1000"/>
                                        <p:tgtEl>
                                          <p:spTgt spid="75"/>
                                        </p:tgtEl>
                                      </p:cBhvr>
                                    </p:animEffect>
                                    <p:anim calcmode="lin" valueType="num">
                                      <p:cBhvr>
                                        <p:cTn id="152" dur="1000" fill="hold"/>
                                        <p:tgtEl>
                                          <p:spTgt spid="75"/>
                                        </p:tgtEl>
                                        <p:attrNameLst>
                                          <p:attrName>ppt_x</p:attrName>
                                        </p:attrNameLst>
                                      </p:cBhvr>
                                      <p:tavLst>
                                        <p:tav tm="0">
                                          <p:val>
                                            <p:strVal val="#ppt_x"/>
                                          </p:val>
                                        </p:tav>
                                        <p:tav tm="100000">
                                          <p:val>
                                            <p:strVal val="#ppt_x"/>
                                          </p:val>
                                        </p:tav>
                                      </p:tavLst>
                                    </p:anim>
                                    <p:anim calcmode="lin" valueType="num">
                                      <p:cBhvr>
                                        <p:cTn id="153" dur="900" decel="100000" fill="hold"/>
                                        <p:tgtEl>
                                          <p:spTgt spid="75"/>
                                        </p:tgtEl>
                                        <p:attrNameLst>
                                          <p:attrName>ppt_y</p:attrName>
                                        </p:attrNameLst>
                                      </p:cBhvr>
                                      <p:tavLst>
                                        <p:tav tm="0">
                                          <p:val>
                                            <p:strVal val="#ppt_y+1"/>
                                          </p:val>
                                        </p:tav>
                                        <p:tav tm="100000">
                                          <p:val>
                                            <p:strVal val="#ppt_y-.03"/>
                                          </p:val>
                                        </p:tav>
                                      </p:tavLst>
                                    </p:anim>
                                    <p:anim calcmode="lin" valueType="num">
                                      <p:cBhvr>
                                        <p:cTn id="154"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par>
                                <p:cTn id="155" presetID="37" presetClass="entr" presetSubtype="0" fill="hold" grpId="0" nodeType="withEffect">
                                  <p:stCondLst>
                                    <p:cond delay="0"/>
                                  </p:stCondLst>
                                  <p:childTnLst>
                                    <p:set>
                                      <p:cBhvr>
                                        <p:cTn id="156" dur="1" fill="hold">
                                          <p:stCondLst>
                                            <p:cond delay="0"/>
                                          </p:stCondLst>
                                        </p:cTn>
                                        <p:tgtEl>
                                          <p:spTgt spid="76"/>
                                        </p:tgtEl>
                                        <p:attrNameLst>
                                          <p:attrName>style.visibility</p:attrName>
                                        </p:attrNameLst>
                                      </p:cBhvr>
                                      <p:to>
                                        <p:strVal val="visible"/>
                                      </p:to>
                                    </p:set>
                                    <p:animEffect transition="in" filter="fade">
                                      <p:cBhvr>
                                        <p:cTn id="157" dur="1000"/>
                                        <p:tgtEl>
                                          <p:spTgt spid="76"/>
                                        </p:tgtEl>
                                      </p:cBhvr>
                                    </p:animEffect>
                                    <p:anim calcmode="lin" valueType="num">
                                      <p:cBhvr>
                                        <p:cTn id="158" dur="1000" fill="hold"/>
                                        <p:tgtEl>
                                          <p:spTgt spid="76"/>
                                        </p:tgtEl>
                                        <p:attrNameLst>
                                          <p:attrName>ppt_x</p:attrName>
                                        </p:attrNameLst>
                                      </p:cBhvr>
                                      <p:tavLst>
                                        <p:tav tm="0">
                                          <p:val>
                                            <p:strVal val="#ppt_x"/>
                                          </p:val>
                                        </p:tav>
                                        <p:tav tm="100000">
                                          <p:val>
                                            <p:strVal val="#ppt_x"/>
                                          </p:val>
                                        </p:tav>
                                      </p:tavLst>
                                    </p:anim>
                                    <p:anim calcmode="lin" valueType="num">
                                      <p:cBhvr>
                                        <p:cTn id="159" dur="900" decel="100000" fill="hold"/>
                                        <p:tgtEl>
                                          <p:spTgt spid="76"/>
                                        </p:tgtEl>
                                        <p:attrNameLst>
                                          <p:attrName>ppt_y</p:attrName>
                                        </p:attrNameLst>
                                      </p:cBhvr>
                                      <p:tavLst>
                                        <p:tav tm="0">
                                          <p:val>
                                            <p:strVal val="#ppt_y+1"/>
                                          </p:val>
                                        </p:tav>
                                        <p:tav tm="100000">
                                          <p:val>
                                            <p:strVal val="#ppt_y-.03"/>
                                          </p:val>
                                        </p:tav>
                                      </p:tavLst>
                                    </p:anim>
                                    <p:anim calcmode="lin" valueType="num">
                                      <p:cBhvr>
                                        <p:cTn id="160"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8" grpId="0" animBg="1"/>
      <p:bldP spid="39" grpId="0" animBg="1"/>
      <p:bldP spid="40" grpId="0" animBg="1"/>
      <p:bldP spid="41" grpId="0" animBg="1"/>
      <p:bldP spid="45" grpId="0" animBg="1"/>
      <p:bldP spid="46" grpId="0" animBg="1"/>
      <p:bldP spid="72" grpId="0"/>
      <p:bldP spid="73" grpId="0"/>
      <p:bldP spid="74" grpId="0"/>
      <p:bldP spid="75" grpId="0"/>
      <p:bldP spid="76" grpId="0"/>
      <p:bldP spid="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3108" y="1606175"/>
            <a:ext cx="5579317" cy="306999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rtlCol="0" anchor="ctr"/>
          <a:lstStyle/>
          <a:p>
            <a:pPr algn="ctr">
              <a:lnSpc>
                <a:spcPct val="15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813108" y="4742636"/>
            <a:ext cx="5579317" cy="1299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rtlCol="0" anchor="ctr"/>
          <a:lstStyle/>
          <a:p>
            <a:pPr algn="ctr">
              <a:lnSpc>
                <a:spcPct val="15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471166" y="1606175"/>
            <a:ext cx="5574478" cy="306999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rtlCol="0" anchor="ctr"/>
          <a:lstStyle/>
          <a:p>
            <a:pPr algn="ctr">
              <a:lnSpc>
                <a:spcPct val="15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464971" y="4742633"/>
            <a:ext cx="5580282" cy="130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rtlCol="0" anchor="ctr"/>
          <a:lstStyle/>
          <a:p>
            <a:pPr algn="ctr">
              <a:lnSpc>
                <a:spcPct val="15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5"/>
          <p:cNvSpPr txBox="1"/>
          <p:nvPr/>
        </p:nvSpPr>
        <p:spPr>
          <a:xfrm>
            <a:off x="1131230" y="5295262"/>
            <a:ext cx="4896276" cy="58458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0" name="TextBox 16"/>
          <p:cNvSpPr txBox="1"/>
          <p:nvPr/>
        </p:nvSpPr>
        <p:spPr>
          <a:xfrm>
            <a:off x="1131230" y="4974531"/>
            <a:ext cx="1615827" cy="216341"/>
          </a:xfrm>
          <a:prstGeom prst="rect">
            <a:avLst/>
          </a:prstGeom>
          <a:noFill/>
        </p:spPr>
        <p:txBody>
          <a:bodyPr wrap="none" lIns="0" tIns="0" rIns="0" bIns="0" rtlCol="0">
            <a:spAutoFit/>
          </a:bodyPr>
          <a:lstStyle/>
          <a:p>
            <a:r>
              <a:rPr lang="zh-CN" altLang="en-US" sz="140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1" name="TextBox 15"/>
          <p:cNvSpPr txBox="1"/>
          <p:nvPr/>
        </p:nvSpPr>
        <p:spPr>
          <a:xfrm>
            <a:off x="6861400" y="5300185"/>
            <a:ext cx="4896276" cy="58458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2" name="TextBox 16"/>
          <p:cNvSpPr txBox="1"/>
          <p:nvPr/>
        </p:nvSpPr>
        <p:spPr>
          <a:xfrm>
            <a:off x="6861400" y="4979454"/>
            <a:ext cx="1615827" cy="216341"/>
          </a:xfrm>
          <a:prstGeom prst="rect">
            <a:avLst/>
          </a:prstGeom>
          <a:noFill/>
        </p:spPr>
        <p:txBody>
          <a:bodyPr wrap="none" lIns="0" tIns="0" rIns="0" bIns="0" rtlCol="0">
            <a:spAutoFit/>
          </a:bodyPr>
          <a:lstStyle/>
          <a:p>
            <a:r>
              <a:rPr lang="zh-CN" altLang="en-US" sz="140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3" name="文本框 12"/>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14" name="矩形 13"/>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7133302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7" presetClass="entr" presetSubtype="1" fill="hold" grpId="0" nodeType="afterEffect">
                                  <p:stCondLst>
                                    <p:cond delay="0"/>
                                  </p:stCondLst>
                                  <p:iterate type="lt">
                                    <p:tmPct val="4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ppt_h/2"/>
                                          </p:val>
                                        </p:tav>
                                        <p:tav tm="100000">
                                          <p:val>
                                            <p:strVal val="#ppt_y"/>
                                          </p:val>
                                        </p:tav>
                                      </p:tavLst>
                                    </p:anim>
                                    <p:anim calcmode="lin" valueType="num">
                                      <p:cBhvr>
                                        <p:cTn id="26" dur="250" fill="hold"/>
                                        <p:tgtEl>
                                          <p:spTgt spid="10"/>
                                        </p:tgtEl>
                                        <p:attrNameLst>
                                          <p:attrName>ppt_w</p:attrName>
                                        </p:attrNameLst>
                                      </p:cBhvr>
                                      <p:tavLst>
                                        <p:tav tm="0">
                                          <p:val>
                                            <p:strVal val="#ppt_w"/>
                                          </p:val>
                                        </p:tav>
                                        <p:tav tm="100000">
                                          <p:val>
                                            <p:strVal val="#ppt_w"/>
                                          </p:val>
                                        </p:tav>
                                      </p:tavLst>
                                    </p:anim>
                                    <p:anim calcmode="lin" valueType="num">
                                      <p:cBhvr>
                                        <p:cTn id="27" dur="250" fill="hold"/>
                                        <p:tgtEl>
                                          <p:spTgt spid="10"/>
                                        </p:tgtEl>
                                        <p:attrNameLst>
                                          <p:attrName>ppt_h</p:attrName>
                                        </p:attrNameLst>
                                      </p:cBhvr>
                                      <p:tavLst>
                                        <p:tav tm="0">
                                          <p:val>
                                            <p:fltVal val="0"/>
                                          </p:val>
                                        </p:tav>
                                        <p:tav tm="100000">
                                          <p:val>
                                            <p:strVal val="#ppt_h"/>
                                          </p:val>
                                        </p:tav>
                                      </p:tavLst>
                                    </p:anim>
                                  </p:childTnLst>
                                </p:cTn>
                              </p:par>
                            </p:childTnLst>
                          </p:cTn>
                        </p:par>
                        <p:par>
                          <p:cTn id="28" fill="hold">
                            <p:stCondLst>
                              <p:cond delay="205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5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ppt_h/2"/>
                                          </p:val>
                                        </p:tav>
                                        <p:tav tm="100000">
                                          <p:val>
                                            <p:strVal val="#ppt_y"/>
                                          </p:val>
                                        </p:tav>
                                      </p:tavLst>
                                    </p:anim>
                                    <p:anim calcmode="lin" valueType="num">
                                      <p:cBhvr>
                                        <p:cTn id="37" dur="250" fill="hold"/>
                                        <p:tgtEl>
                                          <p:spTgt spid="12"/>
                                        </p:tgtEl>
                                        <p:attrNameLst>
                                          <p:attrName>ppt_w</p:attrName>
                                        </p:attrNameLst>
                                      </p:cBhvr>
                                      <p:tavLst>
                                        <p:tav tm="0">
                                          <p:val>
                                            <p:strVal val="#ppt_w"/>
                                          </p:val>
                                        </p:tav>
                                        <p:tav tm="100000">
                                          <p:val>
                                            <p:strVal val="#ppt_w"/>
                                          </p:val>
                                        </p:tav>
                                      </p:tavLst>
                                    </p:anim>
                                    <p:anim calcmode="lin" valueType="num">
                                      <p:cBhvr>
                                        <p:cTn id="38" dur="250" fill="hold"/>
                                        <p:tgtEl>
                                          <p:spTgt spid="12"/>
                                        </p:tgtEl>
                                        <p:attrNameLst>
                                          <p:attrName>ppt_h</p:attrName>
                                        </p:attrNameLst>
                                      </p:cBhvr>
                                      <p:tavLst>
                                        <p:tav tm="0">
                                          <p:val>
                                            <p:fltVal val="0"/>
                                          </p:val>
                                        </p:tav>
                                        <p:tav tm="100000">
                                          <p:val>
                                            <p:strVal val="#ppt_h"/>
                                          </p:val>
                                        </p:tav>
                                      </p:tavLst>
                                    </p:anim>
                                  </p:childTnLst>
                                </p:cTn>
                              </p:par>
                            </p:childTnLst>
                          </p:cTn>
                        </p:par>
                        <p:par>
                          <p:cTn id="39" fill="hold">
                            <p:stCondLst>
                              <p:cond delay="36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7127" y="0"/>
            <a:ext cx="8661623"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l="224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64295" y="2846099"/>
            <a:ext cx="4700553" cy="611706"/>
          </a:xfrm>
          <a:prstGeom prst="rect">
            <a:avLst/>
          </a:prstGeom>
          <a:noFill/>
        </p:spPr>
        <p:txBody>
          <a:bodyPr wrap="square" rtlCol="0">
            <a:spAutoFit/>
          </a:bodyPr>
          <a:lstStyle/>
          <a:p>
            <a:pPr algn="r"/>
            <a:r>
              <a:rPr lang="en-US" altLang="zh-CN" sz="2953" dirty="0" smtClean="0">
                <a:solidFill>
                  <a:schemeClr val="accent1"/>
                </a:solidFill>
                <a:latin typeface="方正尚酷简体" panose="03000509000000000000" pitchFamily="65" charset="-122"/>
                <a:ea typeface="方正尚酷简体" panose="03000509000000000000" pitchFamily="65" charset="-122"/>
              </a:rPr>
              <a:t>PART.03</a:t>
            </a:r>
            <a:r>
              <a:rPr lang="en-US" altLang="zh-CN" sz="3375" dirty="0" smtClean="0">
                <a:solidFill>
                  <a:schemeClr val="accent1"/>
                </a:solidFill>
                <a:latin typeface="方正尚酷简体" panose="03000509000000000000" pitchFamily="65" charset="-122"/>
                <a:ea typeface="方正尚酷简体" panose="03000509000000000000" pitchFamily="65" charset="-122"/>
              </a:rPr>
              <a:t>  </a:t>
            </a:r>
            <a:r>
              <a:rPr lang="zh-CN" altLang="en-US" sz="3375" dirty="0" smtClean="0">
                <a:solidFill>
                  <a:schemeClr val="accent1"/>
                </a:solidFill>
                <a:latin typeface="方正尚酷简体" panose="03000509000000000000" pitchFamily="65" charset="-122"/>
                <a:ea typeface="方正尚酷简体" panose="03000509000000000000" pitchFamily="65" charset="-122"/>
              </a:rPr>
              <a:t>标题文字</a:t>
            </a:r>
            <a:endParaRPr lang="zh-CN" altLang="en-US" sz="4218" dirty="0">
              <a:solidFill>
                <a:schemeClr val="accent1"/>
              </a:solidFill>
              <a:latin typeface="方正尚酷简体" panose="03000509000000000000" pitchFamily="65" charset="-122"/>
              <a:ea typeface="方正尚酷简体" panose="03000509000000000000" pitchFamily="65" charset="-122"/>
            </a:endParaRPr>
          </a:p>
        </p:txBody>
      </p:sp>
      <p:cxnSp>
        <p:nvCxnSpPr>
          <p:cNvPr id="6" name="直接连接符 5"/>
          <p:cNvCxnSpPr/>
          <p:nvPr/>
        </p:nvCxnSpPr>
        <p:spPr>
          <a:xfrm>
            <a:off x="2079740" y="3616325"/>
            <a:ext cx="40851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92870" y="3910989"/>
            <a:ext cx="4271977" cy="1061829"/>
          </a:xfrm>
          <a:prstGeom prst="rect">
            <a:avLst/>
          </a:prstGeom>
          <a:noFill/>
        </p:spPr>
        <p:txBody>
          <a:bodyPr wrap="square" rtlCol="0">
            <a:spAutoFit/>
          </a:bodyPr>
          <a:lstStyle/>
          <a:p>
            <a:pPr algn="r" fontAlgn="auto">
              <a:lnSpc>
                <a:spcPct val="150000"/>
              </a:lnSpc>
            </a:pPr>
            <a:r>
              <a:rPr lang="zh-CN" altLang="en-US" sz="1400" dirty="0">
                <a:latin typeface="微软雅黑" panose="020B0503020204020204" pitchFamily="34" charset="-122"/>
                <a:ea typeface="微软雅黑" panose="020B0503020204020204" pitchFamily="34" charset="-122"/>
              </a:rPr>
              <a:t>健康是一种动态平衡。这是一种平衡的状态：均衡地输入和输出能量和物质（甚至允许生长）。健康也意味着有继续生存的期望。 </a:t>
            </a:r>
          </a:p>
        </p:txBody>
      </p:sp>
    </p:spTree>
    <p:extLst>
      <p:ext uri="{BB962C8B-B14F-4D97-AF65-F5344CB8AC3E}">
        <p14:creationId xmlns:p14="http://schemas.microsoft.com/office/powerpoint/2010/main" val="42135449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2000"/>
                            </p:stCondLst>
                            <p:childTnLst>
                              <p:par>
                                <p:cTn id="22" presetID="42" presetClass="entr" presetSubtype="0" fill="hold" grpId="1"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anim calcmode="lin" valueType="num">
                                      <p:cBhvr>
                                        <p:cTn id="25" dur="500" fill="hold"/>
                                        <p:tgtEl>
                                          <p:spTgt spid="22"/>
                                        </p:tgtEl>
                                        <p:attrNameLst>
                                          <p:attrName>ppt_x</p:attrName>
                                        </p:attrNameLst>
                                      </p:cBhvr>
                                      <p:tavLst>
                                        <p:tav tm="0">
                                          <p:val>
                                            <p:strVal val="#ppt_x"/>
                                          </p:val>
                                        </p:tav>
                                        <p:tav tm="100000">
                                          <p:val>
                                            <p:strVal val="#ppt_x"/>
                                          </p:val>
                                        </p:tav>
                                      </p:tavLst>
                                    </p:anim>
                                    <p:anim calcmode="lin" valueType="num">
                                      <p:cBhvr>
                                        <p:cTn id="26"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22" grpId="0"/>
      <p:bldP spid="2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8326950" y="4097460"/>
            <a:ext cx="3543047" cy="208595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6420" tIns="48211" rIns="96420" bIns="48211" rtlCol="0" anchor="ctr"/>
          <a:lstStyle/>
          <a:p>
            <a:pPr algn="ctr"/>
            <a:endParaRPr kumimoji="1" lang="zh-CN" altLang="en-US" sz="2669">
              <a:solidFill>
                <a:prstClr val="white"/>
              </a:solidFill>
              <a:latin typeface="Calibri"/>
              <a:ea typeface="宋体"/>
            </a:endParaRPr>
          </a:p>
        </p:txBody>
      </p:sp>
      <p:sp>
        <p:nvSpPr>
          <p:cNvPr id="12" name="矩形 11"/>
          <p:cNvSpPr/>
          <p:nvPr/>
        </p:nvSpPr>
        <p:spPr>
          <a:xfrm>
            <a:off x="1095765" y="4084071"/>
            <a:ext cx="3543047" cy="208595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6420" tIns="48211" rIns="96420" bIns="48211" rtlCol="0" anchor="ctr"/>
          <a:lstStyle/>
          <a:p>
            <a:pPr algn="ctr"/>
            <a:endParaRPr kumimoji="1" lang="zh-CN" altLang="en-US" sz="2669">
              <a:solidFill>
                <a:prstClr val="white"/>
              </a:solidFill>
              <a:latin typeface="Calibri"/>
              <a:ea typeface="宋体"/>
            </a:endParaRPr>
          </a:p>
        </p:txBody>
      </p:sp>
      <p:grpSp>
        <p:nvGrpSpPr>
          <p:cNvPr id="4" name="组合 2"/>
          <p:cNvGrpSpPr/>
          <p:nvPr/>
        </p:nvGrpSpPr>
        <p:grpSpPr>
          <a:xfrm flipV="1">
            <a:off x="1095765" y="1894979"/>
            <a:ext cx="10766749" cy="4275051"/>
            <a:chOff x="1038535" y="2076182"/>
            <a:chExt cx="10207704" cy="4054543"/>
          </a:xfrm>
        </p:grpSpPr>
        <p:sp>
          <p:nvSpPr>
            <p:cNvPr id="7" name="矩形 6"/>
            <p:cNvSpPr/>
            <p:nvPr/>
          </p:nvSpPr>
          <p:spPr>
            <a:xfrm flipV="1">
              <a:off x="4451636" y="2076182"/>
              <a:ext cx="3370291" cy="1978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547" dirty="0"/>
                <a:t>此处添加详细文本描述，建议与标题相关并符合整体语言风格，语言描述尽量简洁生动。尽量将每页幻灯片的字数控制在  </a:t>
              </a:r>
              <a:r>
                <a:rPr lang="en-US" altLang="zh-CN" sz="1547" dirty="0"/>
                <a:t>200</a:t>
              </a:r>
              <a:r>
                <a:rPr lang="zh-CN" altLang="en-US" sz="1547" dirty="0"/>
                <a:t>字以内</a:t>
              </a:r>
            </a:p>
          </p:txBody>
        </p:sp>
        <p:sp>
          <p:nvSpPr>
            <p:cNvPr id="9" name="圆角矩形 7"/>
            <p:cNvSpPr/>
            <p:nvPr/>
          </p:nvSpPr>
          <p:spPr>
            <a:xfrm>
              <a:off x="1038535" y="4152363"/>
              <a:ext cx="6783392" cy="1978362"/>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7561" tIns="93782" rIns="187561" bIns="93782" rtlCol="0" anchor="ctr"/>
            <a:lstStyle/>
            <a:p>
              <a:pPr algn="ctr"/>
              <a:endParaRPr lang="zh-CN" altLang="en-US" sz="2669"/>
            </a:p>
          </p:txBody>
        </p:sp>
        <p:sp>
          <p:nvSpPr>
            <p:cNvPr id="10" name="TextBox 8"/>
            <p:cNvSpPr txBox="1"/>
            <p:nvPr/>
          </p:nvSpPr>
          <p:spPr>
            <a:xfrm flipV="1">
              <a:off x="1343450" y="4673760"/>
              <a:ext cx="6216372" cy="1135375"/>
            </a:xfrm>
            <a:prstGeom prst="rect">
              <a:avLst/>
            </a:prstGeom>
            <a:noFill/>
          </p:spPr>
          <p:txBody>
            <a:bodyPr wrap="square" lIns="0" tIns="0" rIns="0" bIns="0" rtlCol="0">
              <a:spAutoFit/>
            </a:bodyPr>
            <a:lstStyle/>
            <a:p>
              <a:pPr>
                <a:lnSpc>
                  <a:spcPct val="150000"/>
                </a:lnSpc>
              </a:pPr>
              <a:r>
                <a:rPr lang="zh-CN" altLang="en-US" sz="18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1" name="矩形 10"/>
            <p:cNvSpPr/>
            <p:nvPr/>
          </p:nvSpPr>
          <p:spPr>
            <a:xfrm flipV="1">
              <a:off x="7875948" y="4152363"/>
              <a:ext cx="3370291" cy="19783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547" dirty="0"/>
                <a:t>此处添加详细文本描述，建议与标题相关并符合整体语言风格，语言描述尽量简洁生动。尽量将每页幻灯片的字数控制在  </a:t>
              </a:r>
              <a:r>
                <a:rPr lang="en-US" altLang="zh-CN" sz="1547" dirty="0"/>
                <a:t>200</a:t>
              </a:r>
              <a:r>
                <a:rPr lang="zh-CN" altLang="en-US" sz="1547" dirty="0"/>
                <a:t>字以内</a:t>
              </a:r>
            </a:p>
          </p:txBody>
        </p:sp>
      </p:grpSp>
      <p:sp>
        <p:nvSpPr>
          <p:cNvPr id="14" name="文本框 13"/>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15" name="矩形 14"/>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401795"/>
      </p:ext>
    </p:extLst>
  </p:cSld>
  <p:clrMapOvr>
    <a:masterClrMapping/>
  </p:clrMapOvr>
  <mc:AlternateContent xmlns:mc="http://schemas.openxmlformats.org/markup-compatibility/2006" xmlns:p14="http://schemas.microsoft.com/office/powerpoint/2010/main">
    <mc:Choice Requires="p14">
      <p:transition spd="slow" p14:dur="1250" advTm="1000">
        <p14:flip dir="r"/>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fill="hold"/>
                                        <p:tgtEl>
                                          <p:spTgt spid="12"/>
                                        </p:tgtEl>
                                        <p:attrNameLst>
                                          <p:attrName>ppt_x</p:attrName>
                                        </p:attrNameLst>
                                      </p:cBhvr>
                                      <p:tavLst>
                                        <p:tav tm="0">
                                          <p:val>
                                            <p:strVal val="#ppt_x"/>
                                          </p:val>
                                        </p:tav>
                                        <p:tav tm="100000">
                                          <p:val>
                                            <p:strVal val="#ppt_x"/>
                                          </p:val>
                                        </p:tav>
                                      </p:tavLst>
                                    </p:anim>
                                    <p:anim calcmode="lin" valueType="num">
                                      <p:cBhvr additive="base">
                                        <p:cTn id="8" dur="25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250" fill="hold"/>
                                        <p:tgtEl>
                                          <p:spTgt spid="13"/>
                                        </p:tgtEl>
                                        <p:attrNameLst>
                                          <p:attrName>ppt_x</p:attrName>
                                        </p:attrNameLst>
                                      </p:cBhvr>
                                      <p:tavLst>
                                        <p:tav tm="0">
                                          <p:val>
                                            <p:strVal val="#ppt_x"/>
                                          </p:val>
                                        </p:tav>
                                        <p:tav tm="100000">
                                          <p:val>
                                            <p:strVal val="#ppt_x"/>
                                          </p:val>
                                        </p:tav>
                                      </p:tavLst>
                                    </p:anim>
                                    <p:anim calcmode="lin" valueType="num">
                                      <p:cBhvr additive="base">
                                        <p:cTn id="13" dur="25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3"/>
          <p:cNvCxnSpPr>
            <a:cxnSpLocks noChangeShapeType="1"/>
          </p:cNvCxnSpPr>
          <p:nvPr/>
        </p:nvCxnSpPr>
        <p:spPr bwMode="auto">
          <a:xfrm flipH="1">
            <a:off x="4142896" y="2844586"/>
            <a:ext cx="1851861" cy="0"/>
          </a:xfrm>
          <a:prstGeom prst="line">
            <a:avLst/>
          </a:prstGeom>
          <a:noFill/>
          <a:ln w="19050" cap="sq" algn="ctr">
            <a:solidFill>
              <a:schemeClr val="tx1">
                <a:lumMod val="65000"/>
                <a:lumOff val="35000"/>
              </a:schemeClr>
            </a:solidFill>
            <a:miter lim="800000"/>
            <a:headEnd type="oval" w="med" len="med"/>
            <a:tailEnd/>
          </a:ln>
        </p:spPr>
      </p:cxnSp>
      <p:cxnSp>
        <p:nvCxnSpPr>
          <p:cNvPr id="3" name="Straight Connector 13"/>
          <p:cNvCxnSpPr>
            <a:cxnSpLocks noChangeShapeType="1"/>
          </p:cNvCxnSpPr>
          <p:nvPr/>
        </p:nvCxnSpPr>
        <p:spPr bwMode="auto">
          <a:xfrm flipH="1">
            <a:off x="4905056" y="4098928"/>
            <a:ext cx="1851861" cy="0"/>
          </a:xfrm>
          <a:prstGeom prst="line">
            <a:avLst/>
          </a:prstGeom>
          <a:noFill/>
          <a:ln w="19050" cap="sq" algn="ctr">
            <a:solidFill>
              <a:schemeClr val="tx1">
                <a:lumMod val="65000"/>
                <a:lumOff val="35000"/>
              </a:schemeClr>
            </a:solidFill>
            <a:miter lim="800000"/>
            <a:headEnd type="oval" w="med" len="med"/>
            <a:tailEnd/>
          </a:ln>
        </p:spPr>
      </p:cxnSp>
      <p:cxnSp>
        <p:nvCxnSpPr>
          <p:cNvPr id="4" name="Straight Connector 13"/>
          <p:cNvCxnSpPr>
            <a:cxnSpLocks noChangeShapeType="1"/>
          </p:cNvCxnSpPr>
          <p:nvPr/>
        </p:nvCxnSpPr>
        <p:spPr bwMode="auto">
          <a:xfrm flipH="1">
            <a:off x="4428444" y="5448937"/>
            <a:ext cx="1851861" cy="0"/>
          </a:xfrm>
          <a:prstGeom prst="line">
            <a:avLst/>
          </a:prstGeom>
          <a:noFill/>
          <a:ln w="19050" cap="sq" algn="ctr">
            <a:solidFill>
              <a:schemeClr val="tx1">
                <a:lumMod val="65000"/>
                <a:lumOff val="35000"/>
              </a:schemeClr>
            </a:solidFill>
            <a:miter lim="800000"/>
            <a:headEnd type="oval" w="med" len="med"/>
            <a:tailEnd/>
          </a:ln>
        </p:spPr>
      </p:cxnSp>
      <p:sp>
        <p:nvSpPr>
          <p:cNvPr id="5" name="Oval 20"/>
          <p:cNvSpPr>
            <a:spLocks noChangeArrowheads="1"/>
          </p:cNvSpPr>
          <p:nvPr/>
        </p:nvSpPr>
        <p:spPr bwMode="auto">
          <a:xfrm>
            <a:off x="1572965" y="2361989"/>
            <a:ext cx="3361484" cy="3403724"/>
          </a:xfrm>
          <a:prstGeom prst="ellipse">
            <a:avLst/>
          </a:prstGeom>
          <a:noFill/>
          <a:ln w="38100">
            <a:solidFill>
              <a:schemeClr val="accent3"/>
            </a:solidFill>
            <a:prstDash val="dash"/>
            <a:round/>
            <a:headEnd/>
            <a:tailEnd/>
          </a:ln>
        </p:spPr>
        <p:txBody>
          <a:bodyPr wrap="none" lIns="121476" tIns="60738" rIns="121476" bIns="60738" anchor="ctr"/>
          <a:lstStyle/>
          <a:p>
            <a:endParaRPr lang="zh-CN" altLang="en-US" sz="2669">
              <a:ea typeface="宋体" charset="-122"/>
            </a:endParaRPr>
          </a:p>
        </p:txBody>
      </p:sp>
      <p:sp>
        <p:nvSpPr>
          <p:cNvPr id="6" name="TextBox 5"/>
          <p:cNvSpPr txBox="1">
            <a:spLocks noChangeArrowheads="1"/>
          </p:cNvSpPr>
          <p:nvPr/>
        </p:nvSpPr>
        <p:spPr bwMode="auto">
          <a:xfrm>
            <a:off x="6238310" y="2629864"/>
            <a:ext cx="4759828" cy="798039"/>
          </a:xfrm>
          <a:prstGeom prst="rect">
            <a:avLst/>
          </a:prstGeom>
          <a:noFill/>
          <a:ln w="9525">
            <a:noFill/>
            <a:miter lim="800000"/>
            <a:headEnd/>
            <a:tailEnd/>
          </a:ln>
        </p:spPr>
        <p:txBody>
          <a:bodyPr lIns="0" tIns="0" rIns="0" bIns="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7" name="TextBox 6"/>
          <p:cNvSpPr txBox="1">
            <a:spLocks noChangeArrowheads="1"/>
          </p:cNvSpPr>
          <p:nvPr/>
        </p:nvSpPr>
        <p:spPr bwMode="auto">
          <a:xfrm>
            <a:off x="2524092" y="3616326"/>
            <a:ext cx="1320656" cy="1125180"/>
          </a:xfrm>
          <a:prstGeom prst="rect">
            <a:avLst/>
          </a:prstGeom>
          <a:noFill/>
          <a:ln w="9525">
            <a:noFill/>
            <a:miter lim="800000"/>
            <a:headEnd/>
            <a:tailEnd/>
          </a:ln>
        </p:spPr>
        <p:txBody>
          <a:bodyPr wrap="square" lIns="0" tIns="0" rIns="0" bIns="0">
            <a:spAutoFit/>
          </a:bodyPr>
          <a:lstStyle/>
          <a:p>
            <a:pPr algn="ctr"/>
            <a:r>
              <a:rPr lang="zh-CN" altLang="en-US" sz="3656" dirty="0">
                <a:solidFill>
                  <a:schemeClr val="accent1"/>
                </a:solidFill>
                <a:latin typeface="微软雅黑" pitchFamily="34" charset="-122"/>
              </a:rPr>
              <a:t>添加标题</a:t>
            </a:r>
          </a:p>
        </p:txBody>
      </p:sp>
      <p:sp>
        <p:nvSpPr>
          <p:cNvPr id="8" name="椭圆 7"/>
          <p:cNvSpPr/>
          <p:nvPr/>
        </p:nvSpPr>
        <p:spPr>
          <a:xfrm>
            <a:off x="4090405" y="2523563"/>
            <a:ext cx="600489" cy="5421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476" tIns="60738" rIns="121476" bIns="60738" anchor="ctr"/>
          <a:lstStyle/>
          <a:p>
            <a:pPr algn="ctr">
              <a:defRPr/>
            </a:pPr>
            <a:r>
              <a:rPr lang="en-US" altLang="zh-CN" sz="2391" dirty="0">
                <a:solidFill>
                  <a:schemeClr val="bg1"/>
                </a:solidFill>
                <a:latin typeface="微软雅黑" pitchFamily="34" charset="-122"/>
              </a:rPr>
              <a:t>1</a:t>
            </a:r>
            <a:endParaRPr lang="zh-CN" altLang="en-US" sz="2391" dirty="0">
              <a:solidFill>
                <a:schemeClr val="bg1"/>
              </a:solidFill>
              <a:latin typeface="微软雅黑" pitchFamily="34" charset="-122"/>
            </a:endParaRPr>
          </a:p>
        </p:txBody>
      </p:sp>
      <p:sp>
        <p:nvSpPr>
          <p:cNvPr id="9" name="椭圆 8"/>
          <p:cNvSpPr/>
          <p:nvPr/>
        </p:nvSpPr>
        <p:spPr>
          <a:xfrm>
            <a:off x="4854665" y="3809792"/>
            <a:ext cx="602590" cy="5421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476" tIns="60738" rIns="121476" bIns="60738" anchor="ctr"/>
          <a:lstStyle/>
          <a:p>
            <a:pPr algn="ctr">
              <a:defRPr/>
            </a:pPr>
            <a:r>
              <a:rPr lang="en-US" altLang="zh-CN" sz="2391" dirty="0">
                <a:solidFill>
                  <a:schemeClr val="bg1"/>
                </a:solidFill>
                <a:latin typeface="微软雅黑" pitchFamily="34" charset="-122"/>
              </a:rPr>
              <a:t>2</a:t>
            </a:r>
            <a:endParaRPr lang="zh-CN" altLang="en-US" sz="2391" dirty="0">
              <a:solidFill>
                <a:schemeClr val="bg1"/>
              </a:solidFill>
              <a:latin typeface="微软雅黑" pitchFamily="34" charset="-122"/>
            </a:endParaRPr>
          </a:p>
        </p:txBody>
      </p:sp>
      <p:sp>
        <p:nvSpPr>
          <p:cNvPr id="10" name="椭圆 9"/>
          <p:cNvSpPr/>
          <p:nvPr/>
        </p:nvSpPr>
        <p:spPr>
          <a:xfrm>
            <a:off x="4090405" y="5089643"/>
            <a:ext cx="600489" cy="5421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476" tIns="60738" rIns="121476" bIns="60738" anchor="ctr"/>
          <a:lstStyle/>
          <a:p>
            <a:pPr algn="ctr">
              <a:defRPr/>
            </a:pPr>
            <a:r>
              <a:rPr lang="en-US" altLang="zh-CN" sz="2391" dirty="0">
                <a:solidFill>
                  <a:schemeClr val="bg1"/>
                </a:solidFill>
                <a:latin typeface="微软雅黑" pitchFamily="34" charset="-122"/>
              </a:rPr>
              <a:t>3</a:t>
            </a:r>
            <a:endParaRPr lang="zh-CN" altLang="en-US" sz="2391" dirty="0">
              <a:solidFill>
                <a:schemeClr val="bg1"/>
              </a:solidFill>
              <a:latin typeface="微软雅黑" pitchFamily="34" charset="-122"/>
            </a:endParaRPr>
          </a:p>
        </p:txBody>
      </p:sp>
      <p:sp>
        <p:nvSpPr>
          <p:cNvPr id="11" name="TextBox 10"/>
          <p:cNvSpPr txBox="1">
            <a:spLocks noChangeArrowheads="1"/>
          </p:cNvSpPr>
          <p:nvPr/>
        </p:nvSpPr>
        <p:spPr bwMode="auto">
          <a:xfrm>
            <a:off x="7000473" y="3884202"/>
            <a:ext cx="4759829" cy="798039"/>
          </a:xfrm>
          <a:prstGeom prst="rect">
            <a:avLst/>
          </a:prstGeom>
          <a:noFill/>
          <a:ln w="9525">
            <a:noFill/>
            <a:miter lim="800000"/>
            <a:headEnd/>
            <a:tailEnd/>
          </a:ln>
        </p:spPr>
        <p:txBody>
          <a:bodyPr lIns="0" tIns="0" rIns="0" bIns="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2" name="TextBox 11"/>
          <p:cNvSpPr txBox="1">
            <a:spLocks noChangeArrowheads="1"/>
          </p:cNvSpPr>
          <p:nvPr/>
        </p:nvSpPr>
        <p:spPr bwMode="auto">
          <a:xfrm>
            <a:off x="6450373" y="5234211"/>
            <a:ext cx="4759829" cy="798039"/>
          </a:xfrm>
          <a:prstGeom prst="rect">
            <a:avLst/>
          </a:prstGeom>
          <a:noFill/>
          <a:ln w="9525">
            <a:noFill/>
            <a:miter lim="800000"/>
            <a:headEnd/>
            <a:tailEnd/>
          </a:ln>
        </p:spPr>
        <p:txBody>
          <a:bodyPr lIns="0" tIns="0" rIns="0" bIns="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3" name="Oval 22"/>
          <p:cNvSpPr>
            <a:spLocks noChangeArrowheads="1"/>
          </p:cNvSpPr>
          <p:nvPr/>
        </p:nvSpPr>
        <p:spPr bwMode="auto">
          <a:xfrm>
            <a:off x="1915203" y="2710650"/>
            <a:ext cx="2704304" cy="2738288"/>
          </a:xfrm>
          <a:prstGeom prst="ellipse">
            <a:avLst/>
          </a:prstGeom>
          <a:noFill/>
          <a:ln w="38100">
            <a:solidFill>
              <a:schemeClr val="accent3"/>
            </a:solidFill>
            <a:prstDash val="dash"/>
            <a:round/>
            <a:headEnd/>
            <a:tailEnd/>
          </a:ln>
        </p:spPr>
        <p:txBody>
          <a:bodyPr wrap="none" lIns="121476" tIns="60738" rIns="121476" bIns="60738" anchor="ctr"/>
          <a:lstStyle/>
          <a:p>
            <a:endParaRPr lang="zh-CN" altLang="en-US" sz="2669">
              <a:ea typeface="宋体" charset="-122"/>
            </a:endParaRPr>
          </a:p>
        </p:txBody>
      </p:sp>
      <p:sp>
        <p:nvSpPr>
          <p:cNvPr id="14" name="文本框 13"/>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15" name="矩形 14"/>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69427723"/>
      </p:ext>
    </p:extLst>
  </p:cSld>
  <p:clrMapOvr>
    <a:masterClrMapping/>
  </p:clrMapOvr>
  <mc:AlternateContent xmlns:mc="http://schemas.openxmlformats.org/markup-compatibility/2006" xmlns:p14="http://schemas.microsoft.com/office/powerpoint/2010/main">
    <mc:Choice Requires="p14">
      <p:transition spd="slow" p14:dur="1250" advTm="4441">
        <p14:flip dir="r"/>
      </p:transition>
    </mc:Choice>
    <mc:Fallback xmlns="">
      <p:transition spd="slow" advTm="44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style.rotation</p:attrName>
                                        </p:attrNameLst>
                                      </p:cBhvr>
                                      <p:tavLst>
                                        <p:tav tm="0">
                                          <p:val>
                                            <p:fltVal val="720"/>
                                          </p:val>
                                        </p:tav>
                                        <p:tav tm="100000">
                                          <p:val>
                                            <p:fltVal val="0"/>
                                          </p:val>
                                        </p:tav>
                                      </p:tavLst>
                                    </p:anim>
                                    <p:anim calcmode="lin" valueType="num">
                                      <p:cBhvr>
                                        <p:cTn id="9" dur="1000" fill="hold"/>
                                        <p:tgtEl>
                                          <p:spTgt spid="5"/>
                                        </p:tgtEl>
                                        <p:attrNameLst>
                                          <p:attrName>ppt_h</p:attrName>
                                        </p:attrNameLst>
                                      </p:cBhvr>
                                      <p:tavLst>
                                        <p:tav tm="0">
                                          <p:val>
                                            <p:fltVal val="0"/>
                                          </p:val>
                                        </p:tav>
                                        <p:tav tm="100000">
                                          <p:val>
                                            <p:strVal val="#ppt_h"/>
                                          </p:val>
                                        </p:tav>
                                      </p:tavLst>
                                    </p:anim>
                                    <p:anim calcmode="lin" valueType="num">
                                      <p:cBhvr>
                                        <p:cTn id="10" dur="1000" fill="hold"/>
                                        <p:tgtEl>
                                          <p:spTgt spid="5"/>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31" presetClass="entr" presetSubtype="0" fill="hold" grpId="0" nodeType="afterEffect">
                                  <p:stCondLst>
                                    <p:cond delay="0"/>
                                  </p:stCondLst>
                                  <p:iterate type="lt">
                                    <p:tmPct val="5000"/>
                                  </p:iterate>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 calcmode="lin" valueType="num">
                                      <p:cBhvr>
                                        <p:cTn id="16" dur="500" fill="hold"/>
                                        <p:tgtEl>
                                          <p:spTgt spid="13"/>
                                        </p:tgtEl>
                                        <p:attrNameLst>
                                          <p:attrName>style.rotation</p:attrName>
                                        </p:attrNameLst>
                                      </p:cBhvr>
                                      <p:tavLst>
                                        <p:tav tm="0">
                                          <p:val>
                                            <p:fltVal val="90"/>
                                          </p:val>
                                        </p:tav>
                                        <p:tav tm="100000">
                                          <p:val>
                                            <p:fltVal val="0"/>
                                          </p:val>
                                        </p:tav>
                                      </p:tavLst>
                                    </p:anim>
                                    <p:animEffect transition="in" filter="fade">
                                      <p:cBhvr>
                                        <p:cTn id="17" dur="500"/>
                                        <p:tgtEl>
                                          <p:spTgt spid="13"/>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2" presetClass="entr" presetSubtype="8" fill="hold" nodeType="with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par>
                                <p:cTn id="32" presetID="53" presetClass="entr" presetSubtype="16" fill="hold" grpId="0" nodeType="withEffect">
                                  <p:stCondLst>
                                    <p:cond delay="20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2" presetClass="entr" presetSubtype="8" fill="hold" nodeType="withEffect">
                                  <p:stCondLst>
                                    <p:cond delay="20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0-#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 presetClass="entr" presetSubtype="8" fill="hold" nodeType="withEffect">
                                  <p:stCondLst>
                                    <p:cond delay="40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0-#ppt_w/2"/>
                                          </p:val>
                                        </p:tav>
                                        <p:tav tm="100000">
                                          <p:val>
                                            <p:strVal val="#ppt_x"/>
                                          </p:val>
                                        </p:tav>
                                      </p:tavLst>
                                    </p:anim>
                                    <p:anim calcmode="lin" valueType="num">
                                      <p:cBhvr additive="base">
                                        <p:cTn id="49" dur="500" fill="hold"/>
                                        <p:tgtEl>
                                          <p:spTgt spid="4"/>
                                        </p:tgtEl>
                                        <p:attrNameLst>
                                          <p:attrName>ppt_y</p:attrName>
                                        </p:attrNameLst>
                                      </p:cBhvr>
                                      <p:tavLst>
                                        <p:tav tm="0">
                                          <p:val>
                                            <p:strVal val="#ppt_y"/>
                                          </p:val>
                                        </p:tav>
                                        <p:tav tm="100000">
                                          <p:val>
                                            <p:strVal val="#ppt_y"/>
                                          </p:val>
                                        </p:tav>
                                      </p:tavLst>
                                    </p:anim>
                                  </p:childTnLst>
                                </p:cTn>
                              </p:par>
                            </p:childTnLst>
                          </p:cTn>
                        </p:par>
                        <p:par>
                          <p:cTn id="50" fill="hold">
                            <p:stCondLst>
                              <p:cond delay="2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300"/>
                                        <p:tgtEl>
                                          <p:spTgt spid="6"/>
                                        </p:tgtEl>
                                      </p:cBhvr>
                                    </p:animEffect>
                                  </p:childTnLst>
                                </p:cTn>
                              </p:par>
                            </p:childTnLst>
                          </p:cTn>
                        </p:par>
                        <p:par>
                          <p:cTn id="54" fill="hold">
                            <p:stCondLst>
                              <p:cond delay="3200"/>
                            </p:stCondLst>
                            <p:childTnLst>
                              <p:par>
                                <p:cTn id="55" presetID="22" presetClass="entr" presetSubtype="8"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300"/>
                                        <p:tgtEl>
                                          <p:spTgt spid="11"/>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animBg="1"/>
      <p:bldP spid="10" grpId="0" animBg="1"/>
      <p:bldP spid="11" grpId="0"/>
      <p:bldP spid="12" grpId="0"/>
      <p:bldP spid="1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0">
            <a:extLst>
              <a:ext uri="{FF2B5EF4-FFF2-40B4-BE49-F238E27FC236}">
                <a16:creationId xmlns:a16="http://schemas.microsoft.com/office/drawing/2014/main" id="{4746A46B-CCF0-476B-BB53-6EF1370763D9}"/>
              </a:ext>
            </a:extLst>
          </p:cNvPr>
          <p:cNvGrpSpPr/>
          <p:nvPr/>
        </p:nvGrpSpPr>
        <p:grpSpPr>
          <a:xfrm>
            <a:off x="6072975" y="2796900"/>
            <a:ext cx="674592" cy="803712"/>
            <a:chOff x="5758061" y="2652021"/>
            <a:chExt cx="639648" cy="762080"/>
          </a:xfrm>
        </p:grpSpPr>
        <p:sp>
          <p:nvSpPr>
            <p:cNvPr id="4" name="Freeform 9">
              <a:extLst>
                <a:ext uri="{FF2B5EF4-FFF2-40B4-BE49-F238E27FC236}">
                  <a16:creationId xmlns:a16="http://schemas.microsoft.com/office/drawing/2014/main" id="{F956003C-1B1B-445A-8881-70AA97FCDCEF}"/>
                </a:ext>
              </a:extLst>
            </p:cNvPr>
            <p:cNvSpPr>
              <a:spLocks noChangeArrowheads="1"/>
            </p:cNvSpPr>
            <p:nvPr/>
          </p:nvSpPr>
          <p:spPr bwMode="auto">
            <a:xfrm rot="10213821">
              <a:off x="5758061" y="2652021"/>
              <a:ext cx="639648" cy="762080"/>
            </a:xfrm>
            <a:custGeom>
              <a:avLst/>
              <a:gdLst>
                <a:gd name="T0" fmla="*/ 630484596 w 596"/>
                <a:gd name="T1" fmla="*/ 214532623 h 709"/>
                <a:gd name="T2" fmla="*/ 1108462819 w 596"/>
                <a:gd name="T3" fmla="*/ 764853716 h 709"/>
                <a:gd name="T4" fmla="*/ 554231409 w 596"/>
                <a:gd name="T5" fmla="*/ 1322637716 h 709"/>
                <a:gd name="T6" fmla="*/ 0 w 596"/>
                <a:gd name="T7" fmla="*/ 764853716 h 709"/>
                <a:gd name="T8" fmla="*/ 474257890 w 596"/>
                <a:gd name="T9" fmla="*/ 214532623 h 709"/>
                <a:gd name="T10" fmla="*/ 550511077 w 596"/>
                <a:gd name="T11" fmla="*/ 0 h 709"/>
                <a:gd name="T12" fmla="*/ 630484596 w 596"/>
                <a:gd name="T13" fmla="*/ 214532623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nvGrpSpPr>
            <p:cNvPr id="5" name="Group 31">
              <a:extLst>
                <a:ext uri="{FF2B5EF4-FFF2-40B4-BE49-F238E27FC236}">
                  <a16:creationId xmlns:a16="http://schemas.microsoft.com/office/drawing/2014/main" id="{03A03FF4-DE0D-4290-9A0A-2932BEB732ED}"/>
                </a:ext>
              </a:extLst>
            </p:cNvPr>
            <p:cNvGrpSpPr>
              <a:grpSpLocks/>
            </p:cNvGrpSpPr>
            <p:nvPr/>
          </p:nvGrpSpPr>
          <p:grpSpPr bwMode="auto">
            <a:xfrm>
              <a:off x="5913739" y="2798085"/>
              <a:ext cx="321883" cy="311244"/>
              <a:chOff x="0" y="0"/>
              <a:chExt cx="439257" cy="424283"/>
            </a:xfrm>
            <a:solidFill>
              <a:schemeClr val="bg1"/>
            </a:solidFill>
          </p:grpSpPr>
          <p:sp>
            <p:nvSpPr>
              <p:cNvPr id="125" name="Rectangle 18">
                <a:extLst>
                  <a:ext uri="{FF2B5EF4-FFF2-40B4-BE49-F238E27FC236}">
                    <a16:creationId xmlns:a16="http://schemas.microsoft.com/office/drawing/2014/main" id="{DCF52B4B-9B58-4FD5-934A-DE790C0ED88D}"/>
                  </a:ext>
                </a:extLst>
              </p:cNvPr>
              <p:cNvSpPr>
                <a:spLocks noChangeArrowheads="1"/>
              </p:cNvSpPr>
              <p:nvPr/>
            </p:nvSpPr>
            <p:spPr bwMode="auto">
              <a:xfrm>
                <a:off x="157234" y="169713"/>
                <a:ext cx="47421" cy="4492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26" name="Rectangle 19">
                <a:extLst>
                  <a:ext uri="{FF2B5EF4-FFF2-40B4-BE49-F238E27FC236}">
                    <a16:creationId xmlns:a16="http://schemas.microsoft.com/office/drawing/2014/main" id="{70FFC35A-38BE-4A10-8714-D8DB838C0A41}"/>
                  </a:ext>
                </a:extLst>
              </p:cNvPr>
              <p:cNvSpPr>
                <a:spLocks noChangeArrowheads="1"/>
              </p:cNvSpPr>
              <p:nvPr/>
            </p:nvSpPr>
            <p:spPr bwMode="auto">
              <a:xfrm>
                <a:off x="232107" y="169713"/>
                <a:ext cx="49916" cy="4492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27" name="Rectangle 20">
                <a:extLst>
                  <a:ext uri="{FF2B5EF4-FFF2-40B4-BE49-F238E27FC236}">
                    <a16:creationId xmlns:a16="http://schemas.microsoft.com/office/drawing/2014/main" id="{874FEF90-EDFD-4D93-8449-3C084A08BE8F}"/>
                  </a:ext>
                </a:extLst>
              </p:cNvPr>
              <p:cNvSpPr>
                <a:spLocks noChangeArrowheads="1"/>
              </p:cNvSpPr>
              <p:nvPr/>
            </p:nvSpPr>
            <p:spPr bwMode="auto">
              <a:xfrm>
                <a:off x="309477" y="169713"/>
                <a:ext cx="49916" cy="4492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28" name="Rectangle 21">
                <a:extLst>
                  <a:ext uri="{FF2B5EF4-FFF2-40B4-BE49-F238E27FC236}">
                    <a16:creationId xmlns:a16="http://schemas.microsoft.com/office/drawing/2014/main" id="{30507988-617F-4279-9B41-BA6C13C9D4E8}"/>
                  </a:ext>
                </a:extLst>
              </p:cNvPr>
              <p:cNvSpPr>
                <a:spLocks noChangeArrowheads="1"/>
              </p:cNvSpPr>
              <p:nvPr/>
            </p:nvSpPr>
            <p:spPr bwMode="auto">
              <a:xfrm>
                <a:off x="157234" y="237099"/>
                <a:ext cx="47421" cy="47421"/>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29" name="Rectangle 22">
                <a:extLst>
                  <a:ext uri="{FF2B5EF4-FFF2-40B4-BE49-F238E27FC236}">
                    <a16:creationId xmlns:a16="http://schemas.microsoft.com/office/drawing/2014/main" id="{F6A9587E-2CC5-43D7-94AB-E6CA2C97D519}"/>
                  </a:ext>
                </a:extLst>
              </p:cNvPr>
              <p:cNvSpPr>
                <a:spLocks noChangeArrowheads="1"/>
              </p:cNvSpPr>
              <p:nvPr/>
            </p:nvSpPr>
            <p:spPr bwMode="auto">
              <a:xfrm>
                <a:off x="232107" y="237099"/>
                <a:ext cx="49916" cy="47421"/>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0" name="Rectangle 23">
                <a:extLst>
                  <a:ext uri="{FF2B5EF4-FFF2-40B4-BE49-F238E27FC236}">
                    <a16:creationId xmlns:a16="http://schemas.microsoft.com/office/drawing/2014/main" id="{796FBA40-FA95-4808-A8C1-84AB1FE0AD5B}"/>
                  </a:ext>
                </a:extLst>
              </p:cNvPr>
              <p:cNvSpPr>
                <a:spLocks noChangeArrowheads="1"/>
              </p:cNvSpPr>
              <p:nvPr/>
            </p:nvSpPr>
            <p:spPr bwMode="auto">
              <a:xfrm>
                <a:off x="309477" y="237099"/>
                <a:ext cx="49916" cy="47421"/>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1" name="Rectangle 24">
                <a:extLst>
                  <a:ext uri="{FF2B5EF4-FFF2-40B4-BE49-F238E27FC236}">
                    <a16:creationId xmlns:a16="http://schemas.microsoft.com/office/drawing/2014/main" id="{211A03E3-64F2-4781-8EED-2F4A770EB794}"/>
                  </a:ext>
                </a:extLst>
              </p:cNvPr>
              <p:cNvSpPr>
                <a:spLocks noChangeArrowheads="1"/>
              </p:cNvSpPr>
              <p:nvPr/>
            </p:nvSpPr>
            <p:spPr bwMode="auto">
              <a:xfrm>
                <a:off x="157234" y="309477"/>
                <a:ext cx="47421" cy="4492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2" name="Rectangle 25">
                <a:extLst>
                  <a:ext uri="{FF2B5EF4-FFF2-40B4-BE49-F238E27FC236}">
                    <a16:creationId xmlns:a16="http://schemas.microsoft.com/office/drawing/2014/main" id="{75CA5B9C-D8C8-4DCD-9A88-C3EC7FB46DC0}"/>
                  </a:ext>
                </a:extLst>
              </p:cNvPr>
              <p:cNvSpPr>
                <a:spLocks noChangeArrowheads="1"/>
              </p:cNvSpPr>
              <p:nvPr/>
            </p:nvSpPr>
            <p:spPr bwMode="auto">
              <a:xfrm>
                <a:off x="79865" y="237099"/>
                <a:ext cx="49916" cy="47421"/>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3" name="Rectangle 26">
                <a:extLst>
                  <a:ext uri="{FF2B5EF4-FFF2-40B4-BE49-F238E27FC236}">
                    <a16:creationId xmlns:a16="http://schemas.microsoft.com/office/drawing/2014/main" id="{A5DE1DBF-1002-4F09-8640-388D7563D2E4}"/>
                  </a:ext>
                </a:extLst>
              </p:cNvPr>
              <p:cNvSpPr>
                <a:spLocks noChangeArrowheads="1"/>
              </p:cNvSpPr>
              <p:nvPr/>
            </p:nvSpPr>
            <p:spPr bwMode="auto">
              <a:xfrm>
                <a:off x="79865" y="309477"/>
                <a:ext cx="49916" cy="4492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4" name="Rectangle 27">
                <a:extLst>
                  <a:ext uri="{FF2B5EF4-FFF2-40B4-BE49-F238E27FC236}">
                    <a16:creationId xmlns:a16="http://schemas.microsoft.com/office/drawing/2014/main" id="{23877946-6BAA-43CF-AAF7-CB1F7E9EE32F}"/>
                  </a:ext>
                </a:extLst>
              </p:cNvPr>
              <p:cNvSpPr>
                <a:spLocks noChangeArrowheads="1"/>
              </p:cNvSpPr>
              <p:nvPr/>
            </p:nvSpPr>
            <p:spPr bwMode="auto">
              <a:xfrm>
                <a:off x="232107" y="309477"/>
                <a:ext cx="49916" cy="4492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5" name="Rectangle 28">
                <a:extLst>
                  <a:ext uri="{FF2B5EF4-FFF2-40B4-BE49-F238E27FC236}">
                    <a16:creationId xmlns:a16="http://schemas.microsoft.com/office/drawing/2014/main" id="{C2F16B65-30D1-445F-8B80-D6398484CB53}"/>
                  </a:ext>
                </a:extLst>
              </p:cNvPr>
              <p:cNvSpPr>
                <a:spLocks noChangeArrowheads="1"/>
              </p:cNvSpPr>
              <p:nvPr/>
            </p:nvSpPr>
            <p:spPr bwMode="auto">
              <a:xfrm>
                <a:off x="309477" y="309477"/>
                <a:ext cx="49916" cy="4492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6" name="Freeform 29">
                <a:extLst>
                  <a:ext uri="{FF2B5EF4-FFF2-40B4-BE49-F238E27FC236}">
                    <a16:creationId xmlns:a16="http://schemas.microsoft.com/office/drawing/2014/main" id="{FA82A2FD-AA0F-49A7-BD4A-DA7490A8C908}"/>
                  </a:ext>
                </a:extLst>
              </p:cNvPr>
              <p:cNvSpPr>
                <a:spLocks noEditPoints="1" noChangeArrowheads="1"/>
              </p:cNvSpPr>
              <p:nvPr/>
            </p:nvSpPr>
            <p:spPr bwMode="auto">
              <a:xfrm>
                <a:off x="0" y="29950"/>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7" name="Rectangle 30">
                <a:extLst>
                  <a:ext uri="{FF2B5EF4-FFF2-40B4-BE49-F238E27FC236}">
                    <a16:creationId xmlns:a16="http://schemas.microsoft.com/office/drawing/2014/main" id="{EE4BADC6-3542-44A7-8484-F3DAF0DC82FD}"/>
                  </a:ext>
                </a:extLst>
              </p:cNvPr>
              <p:cNvSpPr>
                <a:spLocks noChangeArrowheads="1"/>
              </p:cNvSpPr>
              <p:nvPr/>
            </p:nvSpPr>
            <p:spPr bwMode="auto">
              <a:xfrm>
                <a:off x="82360" y="0"/>
                <a:ext cx="37438" cy="59899"/>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38" name="Rectangle 31">
                <a:extLst>
                  <a:ext uri="{FF2B5EF4-FFF2-40B4-BE49-F238E27FC236}">
                    <a16:creationId xmlns:a16="http://schemas.microsoft.com/office/drawing/2014/main" id="{08F3B2DB-FC9E-4156-BAA4-A6BF84C58060}"/>
                  </a:ext>
                </a:extLst>
              </p:cNvPr>
              <p:cNvSpPr>
                <a:spLocks noChangeArrowheads="1"/>
              </p:cNvSpPr>
              <p:nvPr/>
            </p:nvSpPr>
            <p:spPr bwMode="auto">
              <a:xfrm>
                <a:off x="329443" y="0"/>
                <a:ext cx="34941" cy="59899"/>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9" name="组合 158">
            <a:extLst>
              <a:ext uri="{FF2B5EF4-FFF2-40B4-BE49-F238E27FC236}">
                <a16:creationId xmlns:a16="http://schemas.microsoft.com/office/drawing/2014/main" id="{D2951422-9D9D-4152-B100-84A5557EBF8D}"/>
              </a:ext>
            </a:extLst>
          </p:cNvPr>
          <p:cNvGrpSpPr/>
          <p:nvPr/>
        </p:nvGrpSpPr>
        <p:grpSpPr>
          <a:xfrm>
            <a:off x="5638179" y="1994507"/>
            <a:ext cx="835334" cy="839286"/>
            <a:chOff x="5345788" y="1891191"/>
            <a:chExt cx="792064" cy="795811"/>
          </a:xfrm>
        </p:grpSpPr>
        <p:sp>
          <p:nvSpPr>
            <p:cNvPr id="6" name="Oval 24">
              <a:extLst>
                <a:ext uri="{FF2B5EF4-FFF2-40B4-BE49-F238E27FC236}">
                  <a16:creationId xmlns:a16="http://schemas.microsoft.com/office/drawing/2014/main" id="{2C0D7FF3-51F9-47AB-A1E9-529FE8910BF4}"/>
                </a:ext>
              </a:extLst>
            </p:cNvPr>
            <p:cNvSpPr>
              <a:spLocks noChangeArrowheads="1"/>
            </p:cNvSpPr>
            <p:nvPr/>
          </p:nvSpPr>
          <p:spPr bwMode="auto">
            <a:xfrm>
              <a:off x="5345788" y="1891191"/>
              <a:ext cx="792064" cy="795811"/>
            </a:xfrm>
            <a:prstGeom prst="ellipse">
              <a:avLst/>
            </a:prstGeom>
            <a:solidFill>
              <a:schemeClr val="accent4"/>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sp>
          <p:nvSpPr>
            <p:cNvPr id="7" name="Freeform 35">
              <a:extLst>
                <a:ext uri="{FF2B5EF4-FFF2-40B4-BE49-F238E27FC236}">
                  <a16:creationId xmlns:a16="http://schemas.microsoft.com/office/drawing/2014/main" id="{52E31FC3-9C80-4FE4-881E-E64EAC375CC0}"/>
                </a:ext>
              </a:extLst>
            </p:cNvPr>
            <p:cNvSpPr>
              <a:spLocks noEditPoints="1" noChangeArrowheads="1"/>
            </p:cNvSpPr>
            <p:nvPr/>
          </p:nvSpPr>
          <p:spPr bwMode="auto">
            <a:xfrm>
              <a:off x="5462738" y="2076178"/>
              <a:ext cx="576777" cy="388728"/>
            </a:xfrm>
            <a:custGeom>
              <a:avLst/>
              <a:gdLst>
                <a:gd name="T0" fmla="*/ 2147483647 w 157"/>
                <a:gd name="T1" fmla="*/ 999699490 h 106"/>
                <a:gd name="T2" fmla="*/ 2147483647 w 157"/>
                <a:gd name="T3" fmla="*/ 804103477 h 106"/>
                <a:gd name="T4" fmla="*/ 2147483647 w 157"/>
                <a:gd name="T5" fmla="*/ 0 h 106"/>
                <a:gd name="T6" fmla="*/ 1588912204 w 157"/>
                <a:gd name="T7" fmla="*/ 391187365 h 106"/>
                <a:gd name="T8" fmla="*/ 979467002 w 157"/>
                <a:gd name="T9" fmla="*/ 173862605 h 106"/>
                <a:gd name="T10" fmla="*/ 413554601 w 157"/>
                <a:gd name="T11" fmla="*/ 847570293 h 106"/>
                <a:gd name="T12" fmla="*/ 435318668 w 157"/>
                <a:gd name="T13" fmla="*/ 1021432898 h 106"/>
                <a:gd name="T14" fmla="*/ 0 w 157"/>
                <a:gd name="T15" fmla="*/ 1629945023 h 106"/>
                <a:gd name="T16" fmla="*/ 674742069 w 157"/>
                <a:gd name="T17" fmla="*/ 2147483647 h 106"/>
                <a:gd name="T18" fmla="*/ 2147483647 w 157"/>
                <a:gd name="T19" fmla="*/ 2147483647 h 106"/>
                <a:gd name="T20" fmla="*/ 2147483647 w 157"/>
                <a:gd name="T21" fmla="*/ 1629945023 h 106"/>
                <a:gd name="T22" fmla="*/ 2147483647 w 157"/>
                <a:gd name="T23" fmla="*/ 999699490 h 106"/>
                <a:gd name="T24" fmla="*/ 2147483647 w 157"/>
                <a:gd name="T25" fmla="*/ 2147483647 h 106"/>
                <a:gd name="T26" fmla="*/ 1719505938 w 157"/>
                <a:gd name="T27" fmla="*/ 2147483647 h 106"/>
                <a:gd name="T28" fmla="*/ 2147483647 w 157"/>
                <a:gd name="T29" fmla="*/ 1629945023 h 106"/>
                <a:gd name="T30" fmla="*/ 2147483647 w 157"/>
                <a:gd name="T31" fmla="*/ 1564744798 h 106"/>
                <a:gd name="T32" fmla="*/ 2002462139 w 157"/>
                <a:gd name="T33" fmla="*/ 1564744798 h 106"/>
                <a:gd name="T34" fmla="*/ 2002462139 w 157"/>
                <a:gd name="T35" fmla="*/ 1477815827 h 106"/>
                <a:gd name="T36" fmla="*/ 2002462139 w 157"/>
                <a:gd name="T37" fmla="*/ 804103477 h 106"/>
                <a:gd name="T38" fmla="*/ 1958934005 w 157"/>
                <a:gd name="T39" fmla="*/ 760641322 h 106"/>
                <a:gd name="T40" fmla="*/ 1393016938 w 157"/>
                <a:gd name="T41" fmla="*/ 760641322 h 106"/>
                <a:gd name="T42" fmla="*/ 1349484138 w 157"/>
                <a:gd name="T43" fmla="*/ 804103477 h 106"/>
                <a:gd name="T44" fmla="*/ 1349484138 w 157"/>
                <a:gd name="T45" fmla="*/ 1477815827 h 106"/>
                <a:gd name="T46" fmla="*/ 1349484138 w 157"/>
                <a:gd name="T47" fmla="*/ 1586478207 h 106"/>
                <a:gd name="T48" fmla="*/ 1110060737 w 157"/>
                <a:gd name="T49" fmla="*/ 1586478207 h 106"/>
                <a:gd name="T50" fmla="*/ 1088296669 w 157"/>
                <a:gd name="T51" fmla="*/ 1651673770 h 106"/>
                <a:gd name="T52" fmla="*/ 1632445004 w 157"/>
                <a:gd name="T53" fmla="*/ 2147483647 h 106"/>
                <a:gd name="T54" fmla="*/ 827104536 w 157"/>
                <a:gd name="T55" fmla="*/ 2147483647 h 106"/>
                <a:gd name="T56" fmla="*/ 239423401 w 157"/>
                <a:gd name="T57" fmla="*/ 1608211615 h 106"/>
                <a:gd name="T58" fmla="*/ 631209269 w 157"/>
                <a:gd name="T59" fmla="*/ 1086628462 h 106"/>
                <a:gd name="T60" fmla="*/ 609445202 w 157"/>
                <a:gd name="T61" fmla="*/ 956232673 h 106"/>
                <a:gd name="T62" fmla="*/ 1088296669 w 157"/>
                <a:gd name="T63" fmla="*/ 369453957 h 106"/>
                <a:gd name="T64" fmla="*/ 1610676271 w 157"/>
                <a:gd name="T65" fmla="*/ 630245533 h 106"/>
                <a:gd name="T66" fmla="*/ 2111291806 w 157"/>
                <a:gd name="T67" fmla="*/ 217324760 h 106"/>
                <a:gd name="T68" fmla="*/ 2147483647 w 157"/>
                <a:gd name="T69" fmla="*/ 912765856 h 106"/>
                <a:gd name="T70" fmla="*/ 2147483647 w 157"/>
                <a:gd name="T71" fmla="*/ 1064895053 h 106"/>
                <a:gd name="T72" fmla="*/ 2147483647 w 157"/>
                <a:gd name="T73" fmla="*/ 1608211615 h 106"/>
                <a:gd name="T74" fmla="*/ 2147483647 w 157"/>
                <a:gd name="T75" fmla="*/ 2147483647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nvGrpSpPr>
          <p:cNvPr id="11" name="组合 147">
            <a:extLst>
              <a:ext uri="{FF2B5EF4-FFF2-40B4-BE49-F238E27FC236}">
                <a16:creationId xmlns:a16="http://schemas.microsoft.com/office/drawing/2014/main" id="{8FEF5A00-09D7-4E2A-84E9-927D7A3FD062}"/>
              </a:ext>
            </a:extLst>
          </p:cNvPr>
          <p:cNvGrpSpPr/>
          <p:nvPr/>
        </p:nvGrpSpPr>
        <p:grpSpPr>
          <a:xfrm>
            <a:off x="8314148" y="3227744"/>
            <a:ext cx="834017" cy="839286"/>
            <a:chOff x="7883141" y="3060547"/>
            <a:chExt cx="790814" cy="795811"/>
          </a:xfrm>
        </p:grpSpPr>
        <p:sp>
          <p:nvSpPr>
            <p:cNvPr id="8" name="Oval 16">
              <a:extLst>
                <a:ext uri="{FF2B5EF4-FFF2-40B4-BE49-F238E27FC236}">
                  <a16:creationId xmlns:a16="http://schemas.microsoft.com/office/drawing/2014/main" id="{BB79518C-49F4-49EC-9F18-FA85FE7852C6}"/>
                </a:ext>
              </a:extLst>
            </p:cNvPr>
            <p:cNvSpPr>
              <a:spLocks noChangeArrowheads="1"/>
            </p:cNvSpPr>
            <p:nvPr/>
          </p:nvSpPr>
          <p:spPr bwMode="auto">
            <a:xfrm>
              <a:off x="7883141" y="3060547"/>
              <a:ext cx="790814" cy="795811"/>
            </a:xfrm>
            <a:prstGeom prst="ellipse">
              <a:avLst/>
            </a:prstGeom>
            <a:solidFill>
              <a:schemeClr val="accent4"/>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13" name="Group 47">
              <a:extLst>
                <a:ext uri="{FF2B5EF4-FFF2-40B4-BE49-F238E27FC236}">
                  <a16:creationId xmlns:a16="http://schemas.microsoft.com/office/drawing/2014/main" id="{CBB0C7D4-6E3E-473C-B989-06341963D2EE}"/>
                </a:ext>
              </a:extLst>
            </p:cNvPr>
            <p:cNvGrpSpPr>
              <a:grpSpLocks/>
            </p:cNvGrpSpPr>
            <p:nvPr/>
          </p:nvGrpSpPr>
          <p:grpSpPr bwMode="auto">
            <a:xfrm>
              <a:off x="8073743" y="3232290"/>
              <a:ext cx="418812" cy="427324"/>
              <a:chOff x="0" y="0"/>
              <a:chExt cx="379359" cy="386846"/>
            </a:xfrm>
            <a:solidFill>
              <a:schemeClr val="bg1"/>
            </a:solidFill>
          </p:grpSpPr>
          <p:sp>
            <p:nvSpPr>
              <p:cNvPr id="122" name="Freeform 36">
                <a:extLst>
                  <a:ext uri="{FF2B5EF4-FFF2-40B4-BE49-F238E27FC236}">
                    <a16:creationId xmlns:a16="http://schemas.microsoft.com/office/drawing/2014/main" id="{8172466D-621E-4005-BF74-5FF6A0378139}"/>
                  </a:ext>
                </a:extLst>
              </p:cNvPr>
              <p:cNvSpPr>
                <a:spLocks noEditPoints="1" noChangeArrowheads="1"/>
              </p:cNvSpPr>
              <p:nvPr/>
            </p:nvSpPr>
            <p:spPr bwMode="auto">
              <a:xfrm>
                <a:off x="117301" y="0"/>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79"/>
                  <a:gd name="T38" fmla="*/ 79 w 79"/>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23" name="Freeform 37">
                <a:extLst>
                  <a:ext uri="{FF2B5EF4-FFF2-40B4-BE49-F238E27FC236}">
                    <a16:creationId xmlns:a16="http://schemas.microsoft.com/office/drawing/2014/main" id="{3B99B48B-B43B-41FB-9EDC-EB5D7F419541}"/>
                  </a:ext>
                </a:extLst>
              </p:cNvPr>
              <p:cNvSpPr>
                <a:spLocks noChangeArrowheads="1"/>
              </p:cNvSpPr>
              <p:nvPr/>
            </p:nvSpPr>
            <p:spPr bwMode="auto">
              <a:xfrm>
                <a:off x="0" y="222124"/>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 name="T10" fmla="*/ 0 60000 65536"/>
                  <a:gd name="T11" fmla="*/ 0 60000 65536"/>
                  <a:gd name="T12" fmla="*/ 0 60000 65536"/>
                  <a:gd name="T13" fmla="*/ 0 60000 65536"/>
                  <a:gd name="T14" fmla="*/ 0 60000 65536"/>
                  <a:gd name="T15" fmla="*/ 0 w 64"/>
                  <a:gd name="T16" fmla="*/ 0 h 66"/>
                  <a:gd name="T17" fmla="*/ 64 w 64"/>
                  <a:gd name="T18" fmla="*/ 66 h 66"/>
                </a:gdLst>
                <a:ahLst/>
                <a:cxnLst>
                  <a:cxn ang="T10">
                    <a:pos x="T0" y="T1"/>
                  </a:cxn>
                  <a:cxn ang="T11">
                    <a:pos x="T2" y="T3"/>
                  </a:cxn>
                  <a:cxn ang="T12">
                    <a:pos x="T4" y="T5"/>
                  </a:cxn>
                  <a:cxn ang="T13">
                    <a:pos x="T6" y="T7"/>
                  </a:cxn>
                  <a:cxn ang="T14">
                    <a:pos x="T8" y="T9"/>
                  </a:cxn>
                </a:cxnLst>
                <a:rect l="T15" t="T16" r="T17" b="T18"/>
                <a:pathLst>
                  <a:path w="64" h="66">
                    <a:moveTo>
                      <a:pt x="0" y="52"/>
                    </a:moveTo>
                    <a:lnTo>
                      <a:pt x="12" y="66"/>
                    </a:lnTo>
                    <a:lnTo>
                      <a:pt x="64" y="8"/>
                    </a:lnTo>
                    <a:lnTo>
                      <a:pt x="55" y="0"/>
                    </a:lnTo>
                    <a:lnTo>
                      <a:pt x="0" y="52"/>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24" name="Freeform 38">
                <a:extLst>
                  <a:ext uri="{FF2B5EF4-FFF2-40B4-BE49-F238E27FC236}">
                    <a16:creationId xmlns:a16="http://schemas.microsoft.com/office/drawing/2014/main" id="{052D84EA-CC31-4C08-9C44-3F613F7ACFA6}"/>
                  </a:ext>
                </a:extLst>
              </p:cNvPr>
              <p:cNvSpPr>
                <a:spLocks noChangeArrowheads="1"/>
              </p:cNvSpPr>
              <p:nvPr/>
            </p:nvSpPr>
            <p:spPr bwMode="auto">
              <a:xfrm>
                <a:off x="252073" y="87352"/>
                <a:ext cx="99831" cy="119797"/>
              </a:xfrm>
              <a:custGeom>
                <a:avLst/>
                <a:gdLst>
                  <a:gd name="T0" fmla="*/ 16 w 30"/>
                  <a:gd name="T1" fmla="*/ 0 h 36"/>
                  <a:gd name="T2" fmla="*/ 0 w 30"/>
                  <a:gd name="T3" fmla="*/ 34 h 36"/>
                  <a:gd name="T4" fmla="*/ 6 w 30"/>
                  <a:gd name="T5" fmla="*/ 36 h 36"/>
                  <a:gd name="T6" fmla="*/ 16 w 30"/>
                  <a:gd name="T7" fmla="*/ 0 h 36"/>
                  <a:gd name="T8" fmla="*/ 0 60000 65536"/>
                  <a:gd name="T9" fmla="*/ 0 60000 65536"/>
                  <a:gd name="T10" fmla="*/ 0 60000 65536"/>
                  <a:gd name="T11" fmla="*/ 0 60000 65536"/>
                  <a:gd name="T12" fmla="*/ 0 w 30"/>
                  <a:gd name="T13" fmla="*/ 0 h 36"/>
                  <a:gd name="T14" fmla="*/ 30 w 30"/>
                  <a:gd name="T15" fmla="*/ 36 h 36"/>
                </a:gdLst>
                <a:ahLst/>
                <a:cxnLst>
                  <a:cxn ang="T8">
                    <a:pos x="T0" y="T1"/>
                  </a:cxn>
                  <a:cxn ang="T9">
                    <a:pos x="T2" y="T3"/>
                  </a:cxn>
                  <a:cxn ang="T10">
                    <a:pos x="T4" y="T5"/>
                  </a:cxn>
                  <a:cxn ang="T11">
                    <a:pos x="T6" y="T7"/>
                  </a:cxn>
                </a:cxnLst>
                <a:rect l="T12" t="T13" r="T14" b="T15"/>
                <a:pathLst>
                  <a:path w="30" h="36">
                    <a:moveTo>
                      <a:pt x="16" y="0"/>
                    </a:moveTo>
                    <a:cubicBezTo>
                      <a:pt x="20" y="26"/>
                      <a:pt x="0" y="34"/>
                      <a:pt x="0" y="34"/>
                    </a:cubicBezTo>
                    <a:cubicBezTo>
                      <a:pt x="6" y="36"/>
                      <a:pt x="6" y="36"/>
                      <a:pt x="6" y="36"/>
                    </a:cubicBezTo>
                    <a:cubicBezTo>
                      <a:pt x="30" y="21"/>
                      <a:pt x="16" y="0"/>
                      <a:pt x="16" y="0"/>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21" name="组合 149">
            <a:extLst>
              <a:ext uri="{FF2B5EF4-FFF2-40B4-BE49-F238E27FC236}">
                <a16:creationId xmlns:a16="http://schemas.microsoft.com/office/drawing/2014/main" id="{8B1F5C30-A9C1-47E2-B364-583365575BBD}"/>
              </a:ext>
            </a:extLst>
          </p:cNvPr>
          <p:cNvGrpSpPr/>
          <p:nvPr/>
        </p:nvGrpSpPr>
        <p:grpSpPr>
          <a:xfrm>
            <a:off x="6740496" y="3220937"/>
            <a:ext cx="744424" cy="886719"/>
            <a:chOff x="6391004" y="3054094"/>
            <a:chExt cx="705862" cy="840786"/>
          </a:xfrm>
        </p:grpSpPr>
        <p:sp>
          <p:nvSpPr>
            <p:cNvPr id="10" name="Freeform 8">
              <a:extLst>
                <a:ext uri="{FF2B5EF4-FFF2-40B4-BE49-F238E27FC236}">
                  <a16:creationId xmlns:a16="http://schemas.microsoft.com/office/drawing/2014/main" id="{0FD15734-BAC8-4E17-8D6F-154A60396C0A}"/>
                </a:ext>
              </a:extLst>
            </p:cNvPr>
            <p:cNvSpPr>
              <a:spLocks noChangeArrowheads="1"/>
            </p:cNvSpPr>
            <p:nvPr/>
          </p:nvSpPr>
          <p:spPr bwMode="auto">
            <a:xfrm rot="12075584">
              <a:off x="6391004" y="3054094"/>
              <a:ext cx="705862" cy="840786"/>
            </a:xfrm>
            <a:custGeom>
              <a:avLst/>
              <a:gdLst>
                <a:gd name="T0" fmla="*/ 767590383 w 596"/>
                <a:gd name="T1" fmla="*/ 260625851 h 709"/>
                <a:gd name="T2" fmla="*/ 1349509457 w 596"/>
                <a:gd name="T3" fmla="*/ 929189780 h 709"/>
                <a:gd name="T4" fmla="*/ 674754728 w 596"/>
                <a:gd name="T5" fmla="*/ 1606817895 h 709"/>
                <a:gd name="T6" fmla="*/ 0 w 596"/>
                <a:gd name="T7" fmla="*/ 929189780 h 709"/>
                <a:gd name="T8" fmla="*/ 577391276 w 596"/>
                <a:gd name="T9" fmla="*/ 260625851 h 709"/>
                <a:gd name="T10" fmla="*/ 670225426 w 596"/>
                <a:gd name="T11" fmla="*/ 0 h 709"/>
                <a:gd name="T12" fmla="*/ 767590383 w 596"/>
                <a:gd name="T13" fmla="*/ 260625851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nvGrpSpPr>
            <p:cNvPr id="23" name="Group 51">
              <a:extLst>
                <a:ext uri="{FF2B5EF4-FFF2-40B4-BE49-F238E27FC236}">
                  <a16:creationId xmlns:a16="http://schemas.microsoft.com/office/drawing/2014/main" id="{244A8F1A-6E81-4D32-A353-3D5886C0E4AC}"/>
                </a:ext>
              </a:extLst>
            </p:cNvPr>
            <p:cNvGrpSpPr>
              <a:grpSpLocks/>
            </p:cNvGrpSpPr>
            <p:nvPr/>
          </p:nvGrpSpPr>
          <p:grpSpPr bwMode="auto">
            <a:xfrm>
              <a:off x="6522828" y="3169751"/>
              <a:ext cx="449611" cy="449995"/>
              <a:chOff x="0" y="0"/>
              <a:chExt cx="406813" cy="406813"/>
            </a:xfrm>
            <a:solidFill>
              <a:schemeClr val="bg1"/>
            </a:solidFill>
          </p:grpSpPr>
          <p:sp>
            <p:nvSpPr>
              <p:cNvPr id="119" name="Freeform 39">
                <a:extLst>
                  <a:ext uri="{FF2B5EF4-FFF2-40B4-BE49-F238E27FC236}">
                    <a16:creationId xmlns:a16="http://schemas.microsoft.com/office/drawing/2014/main" id="{415A95A8-5D8E-4114-A9D4-90D9243CBF01}"/>
                  </a:ext>
                </a:extLst>
              </p:cNvPr>
              <p:cNvSpPr>
                <a:spLocks noEditPoints="1" noChangeArrowheads="1"/>
              </p:cNvSpPr>
              <p:nvPr/>
            </p:nvSpPr>
            <p:spPr bwMode="auto">
              <a:xfrm>
                <a:off x="0" y="0"/>
                <a:ext cx="406813" cy="406813"/>
              </a:xfrm>
              <a:custGeom>
                <a:avLst/>
                <a:gdLst>
                  <a:gd name="T0" fmla="*/ 678267311 w 122"/>
                  <a:gd name="T1" fmla="*/ 0 h 122"/>
                  <a:gd name="T2" fmla="*/ 0 w 122"/>
                  <a:gd name="T3" fmla="*/ 678267311 h 122"/>
                  <a:gd name="T4" fmla="*/ 678267311 w 122"/>
                  <a:gd name="T5" fmla="*/ 1356531287 h 122"/>
                  <a:gd name="T6" fmla="*/ 1356531287 w 122"/>
                  <a:gd name="T7" fmla="*/ 678267311 h 122"/>
                  <a:gd name="T8" fmla="*/ 678267311 w 122"/>
                  <a:gd name="T9" fmla="*/ 0 h 122"/>
                  <a:gd name="T10" fmla="*/ 722743309 w 122"/>
                  <a:gd name="T11" fmla="*/ 1211982625 h 122"/>
                  <a:gd name="T12" fmla="*/ 722743309 w 122"/>
                  <a:gd name="T13" fmla="*/ 1134147961 h 122"/>
                  <a:gd name="T14" fmla="*/ 644908645 w 122"/>
                  <a:gd name="T15" fmla="*/ 1134147961 h 122"/>
                  <a:gd name="T16" fmla="*/ 644908645 w 122"/>
                  <a:gd name="T17" fmla="*/ 1211982625 h 122"/>
                  <a:gd name="T18" fmla="*/ 333573322 w 122"/>
                  <a:gd name="T19" fmla="*/ 1078554630 h 122"/>
                  <a:gd name="T20" fmla="*/ 322452655 w 122"/>
                  <a:gd name="T21" fmla="*/ 1078554630 h 122"/>
                  <a:gd name="T22" fmla="*/ 300214656 w 122"/>
                  <a:gd name="T23" fmla="*/ 1056316631 h 122"/>
                  <a:gd name="T24" fmla="*/ 277976657 w 122"/>
                  <a:gd name="T25" fmla="*/ 1034078632 h 122"/>
                  <a:gd name="T26" fmla="*/ 277976657 w 122"/>
                  <a:gd name="T27" fmla="*/ 1022957965 h 122"/>
                  <a:gd name="T28" fmla="*/ 144548662 w 122"/>
                  <a:gd name="T29" fmla="*/ 711622642 h 122"/>
                  <a:gd name="T30" fmla="*/ 222383326 w 122"/>
                  <a:gd name="T31" fmla="*/ 711622642 h 122"/>
                  <a:gd name="T32" fmla="*/ 222383326 w 122"/>
                  <a:gd name="T33" fmla="*/ 633787978 h 122"/>
                  <a:gd name="T34" fmla="*/ 144548662 w 122"/>
                  <a:gd name="T35" fmla="*/ 633787978 h 122"/>
                  <a:gd name="T36" fmla="*/ 644908645 w 122"/>
                  <a:gd name="T37" fmla="*/ 144548662 h 122"/>
                  <a:gd name="T38" fmla="*/ 644908645 w 122"/>
                  <a:gd name="T39" fmla="*/ 222383326 h 122"/>
                  <a:gd name="T40" fmla="*/ 722743309 w 122"/>
                  <a:gd name="T41" fmla="*/ 222383326 h 122"/>
                  <a:gd name="T42" fmla="*/ 722743309 w 122"/>
                  <a:gd name="T43" fmla="*/ 144548662 h 122"/>
                  <a:gd name="T44" fmla="*/ 922885301 w 122"/>
                  <a:gd name="T45" fmla="*/ 200145327 h 122"/>
                  <a:gd name="T46" fmla="*/ 922885301 w 122"/>
                  <a:gd name="T47" fmla="*/ 200145327 h 122"/>
                  <a:gd name="T48" fmla="*/ 967361300 w 122"/>
                  <a:gd name="T49" fmla="*/ 222383326 h 122"/>
                  <a:gd name="T50" fmla="*/ 978481966 w 122"/>
                  <a:gd name="T51" fmla="*/ 233500658 h 122"/>
                  <a:gd name="T52" fmla="*/ 1000719966 w 122"/>
                  <a:gd name="T53" fmla="*/ 255738658 h 122"/>
                  <a:gd name="T54" fmla="*/ 1011840632 w 122"/>
                  <a:gd name="T55" fmla="*/ 266859324 h 122"/>
                  <a:gd name="T56" fmla="*/ 1045195964 w 122"/>
                  <a:gd name="T57" fmla="*/ 277976657 h 122"/>
                  <a:gd name="T58" fmla="*/ 1056316631 w 122"/>
                  <a:gd name="T59" fmla="*/ 300214656 h 122"/>
                  <a:gd name="T60" fmla="*/ 1078554630 w 122"/>
                  <a:gd name="T61" fmla="*/ 311335323 h 122"/>
                  <a:gd name="T62" fmla="*/ 1089671962 w 122"/>
                  <a:gd name="T63" fmla="*/ 344693989 h 122"/>
                  <a:gd name="T64" fmla="*/ 1100792629 w 122"/>
                  <a:gd name="T65" fmla="*/ 355811321 h 122"/>
                  <a:gd name="T66" fmla="*/ 1123030628 w 122"/>
                  <a:gd name="T67" fmla="*/ 378049320 h 122"/>
                  <a:gd name="T68" fmla="*/ 1134147961 w 122"/>
                  <a:gd name="T69" fmla="*/ 389169987 h 122"/>
                  <a:gd name="T70" fmla="*/ 1156385960 w 122"/>
                  <a:gd name="T71" fmla="*/ 433645985 h 122"/>
                  <a:gd name="T72" fmla="*/ 1156385960 w 122"/>
                  <a:gd name="T73" fmla="*/ 433645985 h 122"/>
                  <a:gd name="T74" fmla="*/ 1211982625 w 122"/>
                  <a:gd name="T75" fmla="*/ 633787978 h 122"/>
                  <a:gd name="T76" fmla="*/ 1134147961 w 122"/>
                  <a:gd name="T77" fmla="*/ 633787978 h 122"/>
                  <a:gd name="T78" fmla="*/ 1134147961 w 122"/>
                  <a:gd name="T79" fmla="*/ 711622642 h 122"/>
                  <a:gd name="T80" fmla="*/ 1211982625 w 122"/>
                  <a:gd name="T81" fmla="*/ 711622642 h 122"/>
                  <a:gd name="T82" fmla="*/ 722743309 w 122"/>
                  <a:gd name="T83" fmla="*/ 1211982625 h 12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2"/>
                  <a:gd name="T127" fmla="*/ 0 h 122"/>
                  <a:gd name="T128" fmla="*/ 122 w 122"/>
                  <a:gd name="T129" fmla="*/ 122 h 12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120" name="Freeform 40">
                <a:extLst>
                  <a:ext uri="{FF2B5EF4-FFF2-40B4-BE49-F238E27FC236}">
                    <a16:creationId xmlns:a16="http://schemas.microsoft.com/office/drawing/2014/main" id="{7186338F-7429-44BC-8D01-3E58747D79BA}"/>
                  </a:ext>
                </a:extLst>
              </p:cNvPr>
              <p:cNvSpPr>
                <a:spLocks noEditPoints="1" noChangeArrowheads="1"/>
              </p:cNvSpPr>
              <p:nvPr/>
            </p:nvSpPr>
            <p:spPr bwMode="auto">
              <a:xfrm>
                <a:off x="154739" y="99832"/>
                <a:ext cx="119797" cy="177201"/>
              </a:xfrm>
              <a:custGeom>
                <a:avLst/>
                <a:gdLst>
                  <a:gd name="T0" fmla="*/ 88589882 w 36"/>
                  <a:gd name="T1" fmla="*/ 324174184 h 53"/>
                  <a:gd name="T2" fmla="*/ 88589882 w 36"/>
                  <a:gd name="T3" fmla="*/ 324174184 h 53"/>
                  <a:gd name="T4" fmla="*/ 0 w 36"/>
                  <a:gd name="T5" fmla="*/ 592456498 h 53"/>
                  <a:gd name="T6" fmla="*/ 210396809 w 36"/>
                  <a:gd name="T7" fmla="*/ 402423471 h 53"/>
                  <a:gd name="T8" fmla="*/ 210396809 w 36"/>
                  <a:gd name="T9" fmla="*/ 402423471 h 53"/>
                  <a:gd name="T10" fmla="*/ 243617183 w 36"/>
                  <a:gd name="T11" fmla="*/ 368889018 h 53"/>
                  <a:gd name="T12" fmla="*/ 398647811 w 36"/>
                  <a:gd name="T13" fmla="*/ 0 h 53"/>
                  <a:gd name="T14" fmla="*/ 121810255 w 36"/>
                  <a:gd name="T15" fmla="*/ 279459351 h 53"/>
                  <a:gd name="T16" fmla="*/ 88589882 w 36"/>
                  <a:gd name="T17" fmla="*/ 324174184 h 53"/>
                  <a:gd name="T18" fmla="*/ 166101868 w 36"/>
                  <a:gd name="T19" fmla="*/ 312997147 h 53"/>
                  <a:gd name="T20" fmla="*/ 199325570 w 36"/>
                  <a:gd name="T21" fmla="*/ 346531601 h 53"/>
                  <a:gd name="T22" fmla="*/ 166101868 w 36"/>
                  <a:gd name="T23" fmla="*/ 380066054 h 53"/>
                  <a:gd name="T24" fmla="*/ 132881495 w 36"/>
                  <a:gd name="T25" fmla="*/ 346531601 h 53"/>
                  <a:gd name="T26" fmla="*/ 166101868 w 36"/>
                  <a:gd name="T27" fmla="*/ 312997147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53"/>
                  <a:gd name="T44" fmla="*/ 36 w 36"/>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121" name="Oval 41">
                <a:extLst>
                  <a:ext uri="{FF2B5EF4-FFF2-40B4-BE49-F238E27FC236}">
                    <a16:creationId xmlns:a16="http://schemas.microsoft.com/office/drawing/2014/main" id="{FAD360AC-A423-4EF9-92F9-5611A00575E9}"/>
                  </a:ext>
                </a:extLst>
              </p:cNvPr>
              <p:cNvSpPr>
                <a:spLocks noChangeArrowheads="1"/>
              </p:cNvSpPr>
              <p:nvPr/>
            </p:nvSpPr>
            <p:spPr bwMode="auto">
              <a:xfrm>
                <a:off x="199663" y="197168"/>
                <a:ext cx="9983" cy="9983"/>
              </a:xfrm>
              <a:prstGeom prst="ellipse">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2531" dirty="0">
                  <a:solidFill>
                    <a:srgbClr val="000000"/>
                  </a:solidFill>
                  <a:latin typeface="Calibri" panose="020F0502020204030204" pitchFamily="34" charset="0"/>
                  <a:ea typeface="宋体" panose="02010600030101010101" pitchFamily="2" charset="-122"/>
                </a:endParaRPr>
              </a:p>
            </p:txBody>
          </p:sp>
        </p:grpSp>
      </p:grpSp>
      <p:grpSp>
        <p:nvGrpSpPr>
          <p:cNvPr id="25" name="组合 163">
            <a:extLst>
              <a:ext uri="{FF2B5EF4-FFF2-40B4-BE49-F238E27FC236}">
                <a16:creationId xmlns:a16="http://schemas.microsoft.com/office/drawing/2014/main" id="{BAFA54B7-E934-4C74-9472-E3B862BF44D5}"/>
              </a:ext>
            </a:extLst>
          </p:cNvPr>
          <p:cNvGrpSpPr/>
          <p:nvPr/>
        </p:nvGrpSpPr>
        <p:grpSpPr>
          <a:xfrm>
            <a:off x="7509117" y="2817981"/>
            <a:ext cx="719388" cy="856416"/>
            <a:chOff x="7119811" y="2672010"/>
            <a:chExt cx="682124" cy="812053"/>
          </a:xfrm>
        </p:grpSpPr>
        <p:sp>
          <p:nvSpPr>
            <p:cNvPr id="12" name="Freeform 14">
              <a:extLst>
                <a:ext uri="{FF2B5EF4-FFF2-40B4-BE49-F238E27FC236}">
                  <a16:creationId xmlns:a16="http://schemas.microsoft.com/office/drawing/2014/main" id="{FAF6C3B7-4960-4979-A0AC-CE21181D2AB7}"/>
                </a:ext>
              </a:extLst>
            </p:cNvPr>
            <p:cNvSpPr>
              <a:spLocks noChangeArrowheads="1"/>
            </p:cNvSpPr>
            <p:nvPr/>
          </p:nvSpPr>
          <p:spPr bwMode="auto">
            <a:xfrm rot="12944423">
              <a:off x="7119811" y="2672010"/>
              <a:ext cx="682124" cy="812053"/>
            </a:xfrm>
            <a:custGeom>
              <a:avLst/>
              <a:gdLst>
                <a:gd name="T0" fmla="*/ 717001806 w 596"/>
                <a:gd name="T1" fmla="*/ 243589448 h 709"/>
                <a:gd name="T2" fmla="*/ 1260568625 w 596"/>
                <a:gd name="T3" fmla="*/ 868451615 h 709"/>
                <a:gd name="T4" fmla="*/ 630285040 w 596"/>
                <a:gd name="T5" fmla="*/ 1501785636 h 709"/>
                <a:gd name="T6" fmla="*/ 0 w 596"/>
                <a:gd name="T7" fmla="*/ 868451615 h 709"/>
                <a:gd name="T8" fmla="*/ 539337655 w 596"/>
                <a:gd name="T9" fmla="*/ 243589448 h 709"/>
                <a:gd name="T10" fmla="*/ 626054422 w 596"/>
                <a:gd name="T11" fmla="*/ 0 h 709"/>
                <a:gd name="T12" fmla="*/ 717001806 w 596"/>
                <a:gd name="T13" fmla="*/ 243589448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nvGrpSpPr>
            <p:cNvPr id="27" name="Group 55">
              <a:extLst>
                <a:ext uri="{FF2B5EF4-FFF2-40B4-BE49-F238E27FC236}">
                  <a16:creationId xmlns:a16="http://schemas.microsoft.com/office/drawing/2014/main" id="{D526A3BE-38EB-477A-A1C8-356E44E638BD}"/>
                </a:ext>
              </a:extLst>
            </p:cNvPr>
            <p:cNvGrpSpPr>
              <a:grpSpLocks/>
            </p:cNvGrpSpPr>
            <p:nvPr/>
          </p:nvGrpSpPr>
          <p:grpSpPr bwMode="auto">
            <a:xfrm>
              <a:off x="7321807" y="2829762"/>
              <a:ext cx="398844" cy="365108"/>
              <a:chOff x="0" y="0"/>
              <a:chExt cx="411805" cy="376863"/>
            </a:xfrm>
            <a:solidFill>
              <a:srgbClr val="FFD860"/>
            </a:solidFill>
          </p:grpSpPr>
          <p:sp>
            <p:nvSpPr>
              <p:cNvPr id="116" name="Oval 52">
                <a:extLst>
                  <a:ext uri="{FF2B5EF4-FFF2-40B4-BE49-F238E27FC236}">
                    <a16:creationId xmlns:a16="http://schemas.microsoft.com/office/drawing/2014/main" id="{0D32E16E-2469-489D-8360-E3DE38AC520D}"/>
                  </a:ext>
                </a:extLst>
              </p:cNvPr>
              <p:cNvSpPr>
                <a:spLocks noChangeArrowheads="1"/>
              </p:cNvSpPr>
              <p:nvPr/>
            </p:nvSpPr>
            <p:spPr bwMode="auto">
              <a:xfrm>
                <a:off x="47419" y="299494"/>
                <a:ext cx="44924" cy="42429"/>
              </a:xfrm>
              <a:prstGeom prst="ellipse">
                <a:avLst/>
              </a:prstGeom>
              <a:solidFill>
                <a:schemeClr val="bg1"/>
              </a:solid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17" name="Oval 53">
                <a:extLst>
                  <a:ext uri="{FF2B5EF4-FFF2-40B4-BE49-F238E27FC236}">
                    <a16:creationId xmlns:a16="http://schemas.microsoft.com/office/drawing/2014/main" id="{239A6D6F-8A3A-40C0-A6EE-46C5AFCD731A}"/>
                  </a:ext>
                </a:extLst>
              </p:cNvPr>
              <p:cNvSpPr>
                <a:spLocks noChangeArrowheads="1"/>
              </p:cNvSpPr>
              <p:nvPr/>
            </p:nvSpPr>
            <p:spPr bwMode="auto">
              <a:xfrm>
                <a:off x="22462" y="349409"/>
                <a:ext cx="24958" cy="27454"/>
              </a:xfrm>
              <a:prstGeom prst="ellipse">
                <a:avLst/>
              </a:prstGeom>
              <a:solidFill>
                <a:schemeClr val="bg1"/>
              </a:solid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18" name="Freeform 54">
                <a:extLst>
                  <a:ext uri="{FF2B5EF4-FFF2-40B4-BE49-F238E27FC236}">
                    <a16:creationId xmlns:a16="http://schemas.microsoft.com/office/drawing/2014/main" id="{68179E2B-6413-4AE3-BCC6-D01489A805BE}"/>
                  </a:ext>
                </a:extLst>
              </p:cNvPr>
              <p:cNvSpPr>
                <a:spLocks noChangeArrowheads="1"/>
              </p:cNvSpPr>
              <p:nvPr/>
            </p:nvSpPr>
            <p:spPr bwMode="auto">
              <a:xfrm>
                <a:off x="0" y="0"/>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4"/>
                  <a:gd name="T58" fmla="*/ 0 h 88"/>
                  <a:gd name="T59" fmla="*/ 124 w 124"/>
                  <a:gd name="T60" fmla="*/ 88 h 8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solid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29" name="组合 144">
            <a:extLst>
              <a:ext uri="{FF2B5EF4-FFF2-40B4-BE49-F238E27FC236}">
                <a16:creationId xmlns:a16="http://schemas.microsoft.com/office/drawing/2014/main" id="{DF1819A5-0D57-4949-8471-5ADA590730F9}"/>
              </a:ext>
            </a:extLst>
          </p:cNvPr>
          <p:cNvGrpSpPr/>
          <p:nvPr/>
        </p:nvGrpSpPr>
        <p:grpSpPr>
          <a:xfrm>
            <a:off x="9430121" y="3408250"/>
            <a:ext cx="752328" cy="756281"/>
            <a:chOff x="8941308" y="3231702"/>
            <a:chExt cx="713357" cy="717105"/>
          </a:xfrm>
        </p:grpSpPr>
        <p:sp>
          <p:nvSpPr>
            <p:cNvPr id="14" name="Oval 23">
              <a:extLst>
                <a:ext uri="{FF2B5EF4-FFF2-40B4-BE49-F238E27FC236}">
                  <a16:creationId xmlns:a16="http://schemas.microsoft.com/office/drawing/2014/main" id="{16BD3884-D8A1-45BE-849D-E4AB5379DC4A}"/>
                </a:ext>
              </a:extLst>
            </p:cNvPr>
            <p:cNvSpPr>
              <a:spLocks noChangeArrowheads="1"/>
            </p:cNvSpPr>
            <p:nvPr/>
          </p:nvSpPr>
          <p:spPr bwMode="auto">
            <a:xfrm>
              <a:off x="8941308" y="3231702"/>
              <a:ext cx="713357" cy="717105"/>
            </a:xfrm>
            <a:prstGeom prst="ellipse">
              <a:avLst/>
            </a:prstGeom>
            <a:solidFill>
              <a:schemeClr val="accent2"/>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sp>
          <p:nvSpPr>
            <p:cNvPr id="15" name="Freeform 55">
              <a:extLst>
                <a:ext uri="{FF2B5EF4-FFF2-40B4-BE49-F238E27FC236}">
                  <a16:creationId xmlns:a16="http://schemas.microsoft.com/office/drawing/2014/main" id="{B5DE416D-E6A5-4DBB-AE10-CACA559F8DF4}"/>
                </a:ext>
              </a:extLst>
            </p:cNvPr>
            <p:cNvSpPr>
              <a:spLocks noEditPoints="1" noChangeArrowheads="1"/>
            </p:cNvSpPr>
            <p:nvPr/>
          </p:nvSpPr>
          <p:spPr bwMode="auto">
            <a:xfrm>
              <a:off x="9088741" y="3380143"/>
              <a:ext cx="427500" cy="447168"/>
            </a:xfrm>
            <a:custGeom>
              <a:avLst/>
              <a:gdLst>
                <a:gd name="T0" fmla="*/ 1812333541 w 129"/>
                <a:gd name="T1" fmla="*/ 2008849458 h 135"/>
                <a:gd name="T2" fmla="*/ 2147483647 w 129"/>
                <a:gd name="T3" fmla="*/ 567720763 h 135"/>
                <a:gd name="T4" fmla="*/ 2147483647 w 129"/>
                <a:gd name="T5" fmla="*/ 458540099 h 135"/>
                <a:gd name="T6" fmla="*/ 2147483647 w 129"/>
                <a:gd name="T7" fmla="*/ 218351983 h 135"/>
                <a:gd name="T8" fmla="*/ 2147483647 w 129"/>
                <a:gd name="T9" fmla="*/ 218351983 h 135"/>
                <a:gd name="T10" fmla="*/ 2147483647 w 129"/>
                <a:gd name="T11" fmla="*/ 349364107 h 135"/>
                <a:gd name="T12" fmla="*/ 2147483647 w 129"/>
                <a:gd name="T13" fmla="*/ 349364107 h 135"/>
                <a:gd name="T14" fmla="*/ 2147483647 w 129"/>
                <a:gd name="T15" fmla="*/ 0 h 135"/>
                <a:gd name="T16" fmla="*/ 589552201 w 129"/>
                <a:gd name="T17" fmla="*/ 0 h 135"/>
                <a:gd name="T18" fmla="*/ 589552201 w 129"/>
                <a:gd name="T19" fmla="*/ 349364107 h 135"/>
                <a:gd name="T20" fmla="*/ 480376214 w 129"/>
                <a:gd name="T21" fmla="*/ 349364107 h 135"/>
                <a:gd name="T22" fmla="*/ 371200226 w 129"/>
                <a:gd name="T23" fmla="*/ 218351983 h 135"/>
                <a:gd name="T24" fmla="*/ 262024239 w 129"/>
                <a:gd name="T25" fmla="*/ 218351983 h 135"/>
                <a:gd name="T26" fmla="*/ 21836132 w 129"/>
                <a:gd name="T27" fmla="*/ 458540099 h 135"/>
                <a:gd name="T28" fmla="*/ 21836132 w 129"/>
                <a:gd name="T29" fmla="*/ 567720763 h 135"/>
                <a:gd name="T30" fmla="*/ 1004424692 w 129"/>
                <a:gd name="T31" fmla="*/ 2008849458 h 135"/>
                <a:gd name="T32" fmla="*/ 1288285063 w 129"/>
                <a:gd name="T33" fmla="*/ 2139861582 h 135"/>
                <a:gd name="T34" fmla="*/ 1288285063 w 129"/>
                <a:gd name="T35" fmla="*/ 2147483647 h 135"/>
                <a:gd name="T36" fmla="*/ 1179109075 w 129"/>
                <a:gd name="T37" fmla="*/ 2147483647 h 135"/>
                <a:gd name="T38" fmla="*/ 1288285063 w 129"/>
                <a:gd name="T39" fmla="*/ 2147483647 h 135"/>
                <a:gd name="T40" fmla="*/ 1288285063 w 129"/>
                <a:gd name="T41" fmla="*/ 2147483647 h 135"/>
                <a:gd name="T42" fmla="*/ 1179109075 w 129"/>
                <a:gd name="T43" fmla="*/ 2147483647 h 135"/>
                <a:gd name="T44" fmla="*/ 1048096956 w 129"/>
                <a:gd name="T45" fmla="*/ 2147483647 h 135"/>
                <a:gd name="T46" fmla="*/ 938920969 w 129"/>
                <a:gd name="T47" fmla="*/ 2147483647 h 135"/>
                <a:gd name="T48" fmla="*/ 1069933088 w 129"/>
                <a:gd name="T49" fmla="*/ 2147483647 h 135"/>
                <a:gd name="T50" fmla="*/ 1746825145 w 129"/>
                <a:gd name="T51" fmla="*/ 2147483647 h 135"/>
                <a:gd name="T52" fmla="*/ 1856001132 w 129"/>
                <a:gd name="T53" fmla="*/ 2147483647 h 135"/>
                <a:gd name="T54" fmla="*/ 1746825145 w 129"/>
                <a:gd name="T55" fmla="*/ 2147483647 h 135"/>
                <a:gd name="T56" fmla="*/ 1615813025 w 129"/>
                <a:gd name="T57" fmla="*/ 2147483647 h 135"/>
                <a:gd name="T58" fmla="*/ 1506637038 w 129"/>
                <a:gd name="T59" fmla="*/ 2147483647 h 135"/>
                <a:gd name="T60" fmla="*/ 1506637038 w 129"/>
                <a:gd name="T61" fmla="*/ 2147483647 h 135"/>
                <a:gd name="T62" fmla="*/ 1637649157 w 129"/>
                <a:gd name="T63" fmla="*/ 2147483647 h 135"/>
                <a:gd name="T64" fmla="*/ 1506637038 w 129"/>
                <a:gd name="T65" fmla="*/ 2147483647 h 135"/>
                <a:gd name="T66" fmla="*/ 1506637038 w 129"/>
                <a:gd name="T67" fmla="*/ 2139861582 h 135"/>
                <a:gd name="T68" fmla="*/ 1812333541 w 129"/>
                <a:gd name="T69" fmla="*/ 2008849458 h 135"/>
                <a:gd name="T70" fmla="*/ 2147483647 w 129"/>
                <a:gd name="T71" fmla="*/ 458540099 h 135"/>
                <a:gd name="T72" fmla="*/ 2147483647 w 129"/>
                <a:gd name="T73" fmla="*/ 458540099 h 135"/>
                <a:gd name="T74" fmla="*/ 2147483647 w 129"/>
                <a:gd name="T75" fmla="*/ 349364107 h 135"/>
                <a:gd name="T76" fmla="*/ 2147483647 w 129"/>
                <a:gd name="T77" fmla="*/ 458540099 h 135"/>
                <a:gd name="T78" fmla="*/ 2147483647 w 129"/>
                <a:gd name="T79" fmla="*/ 567720763 h 135"/>
                <a:gd name="T80" fmla="*/ 1987013252 w 129"/>
                <a:gd name="T81" fmla="*/ 1550309359 h 135"/>
                <a:gd name="T82" fmla="*/ 2147483647 w 129"/>
                <a:gd name="T83" fmla="*/ 458540099 h 135"/>
                <a:gd name="T84" fmla="*/ 786072717 w 129"/>
                <a:gd name="T85" fmla="*/ 1572145492 h 135"/>
                <a:gd name="T86" fmla="*/ 218351975 w 129"/>
                <a:gd name="T87" fmla="*/ 589552223 h 135"/>
                <a:gd name="T88" fmla="*/ 218351975 w 129"/>
                <a:gd name="T89" fmla="*/ 480376232 h 135"/>
                <a:gd name="T90" fmla="*/ 327527962 w 129"/>
                <a:gd name="T91" fmla="*/ 371200240 h 135"/>
                <a:gd name="T92" fmla="*/ 436708623 w 129"/>
                <a:gd name="T93" fmla="*/ 480376232 h 135"/>
                <a:gd name="T94" fmla="*/ 567720742 w 129"/>
                <a:gd name="T95" fmla="*/ 480376232 h 135"/>
                <a:gd name="T96" fmla="*/ 786072717 w 129"/>
                <a:gd name="T97" fmla="*/ 1572145492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35"/>
                <a:gd name="T149" fmla="*/ 129 w 12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nvGrpSpPr>
          <p:cNvPr id="31" name="组合 142">
            <a:extLst>
              <a:ext uri="{FF2B5EF4-FFF2-40B4-BE49-F238E27FC236}">
                <a16:creationId xmlns:a16="http://schemas.microsoft.com/office/drawing/2014/main" id="{92AEC46D-A595-49DE-B05D-FD48300D0FB7}"/>
              </a:ext>
            </a:extLst>
          </p:cNvPr>
          <p:cNvGrpSpPr/>
          <p:nvPr/>
        </p:nvGrpSpPr>
        <p:grpSpPr>
          <a:xfrm>
            <a:off x="2676302" y="3754769"/>
            <a:ext cx="961821" cy="968407"/>
            <a:chOff x="2537335" y="3560272"/>
            <a:chExt cx="911998" cy="918244"/>
          </a:xfrm>
        </p:grpSpPr>
        <p:sp>
          <p:nvSpPr>
            <p:cNvPr id="16" name="Oval 20">
              <a:extLst>
                <a:ext uri="{FF2B5EF4-FFF2-40B4-BE49-F238E27FC236}">
                  <a16:creationId xmlns:a16="http://schemas.microsoft.com/office/drawing/2014/main" id="{F8315CA5-FFE4-46AE-9DDC-0291D9734D5C}"/>
                </a:ext>
              </a:extLst>
            </p:cNvPr>
            <p:cNvSpPr>
              <a:spLocks noChangeArrowheads="1"/>
            </p:cNvSpPr>
            <p:nvPr/>
          </p:nvSpPr>
          <p:spPr bwMode="auto">
            <a:xfrm>
              <a:off x="2537335" y="3560272"/>
              <a:ext cx="911998" cy="918244"/>
            </a:xfrm>
            <a:prstGeom prst="ellipse">
              <a:avLst/>
            </a:prstGeom>
            <a:solidFill>
              <a:schemeClr val="accent1"/>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sp>
          <p:nvSpPr>
            <p:cNvPr id="17" name="Freeform 61">
              <a:extLst>
                <a:ext uri="{FF2B5EF4-FFF2-40B4-BE49-F238E27FC236}">
                  <a16:creationId xmlns:a16="http://schemas.microsoft.com/office/drawing/2014/main" id="{F08371A0-64A7-45CE-9EF5-D4DCDE9AEA46}"/>
                </a:ext>
              </a:extLst>
            </p:cNvPr>
            <p:cNvSpPr>
              <a:spLocks noChangeArrowheads="1"/>
            </p:cNvSpPr>
            <p:nvPr/>
          </p:nvSpPr>
          <p:spPr bwMode="auto">
            <a:xfrm>
              <a:off x="2761573" y="3791974"/>
              <a:ext cx="463519" cy="481880"/>
            </a:xfrm>
            <a:custGeom>
              <a:avLst/>
              <a:gdLst>
                <a:gd name="T0" fmla="*/ 2145940516 w 137"/>
                <a:gd name="T1" fmla="*/ 1240241212 h 142"/>
                <a:gd name="T2" fmla="*/ 2147483647 w 137"/>
                <a:gd name="T3" fmla="*/ 1240241212 h 142"/>
                <a:gd name="T4" fmla="*/ 1647387080 w 137"/>
                <a:gd name="T5" fmla="*/ 87032343 h 142"/>
                <a:gd name="T6" fmla="*/ 1495655652 w 137"/>
                <a:gd name="T7" fmla="*/ 0 h 142"/>
                <a:gd name="T8" fmla="*/ 1343919568 w 137"/>
                <a:gd name="T9" fmla="*/ 87032343 h 142"/>
                <a:gd name="T10" fmla="*/ 0 w 137"/>
                <a:gd name="T11" fmla="*/ 1240241212 h 142"/>
                <a:gd name="T12" fmla="*/ 845370788 w 137"/>
                <a:gd name="T13" fmla="*/ 1240241212 h 142"/>
                <a:gd name="T14" fmla="*/ 1343919568 w 137"/>
                <a:gd name="T15" fmla="*/ 87032343 h 142"/>
                <a:gd name="T16" fmla="*/ 1343919568 w 137"/>
                <a:gd name="T17" fmla="*/ 108792761 h 142"/>
                <a:gd name="T18" fmla="*/ 932075126 w 137"/>
                <a:gd name="T19" fmla="*/ 1240241212 h 142"/>
                <a:gd name="T20" fmla="*/ 1387274065 w 137"/>
                <a:gd name="T21" fmla="*/ 1240241212 h 142"/>
                <a:gd name="T22" fmla="*/ 1387274065 w 137"/>
                <a:gd name="T23" fmla="*/ 2147483647 h 142"/>
                <a:gd name="T24" fmla="*/ 1387274065 w 137"/>
                <a:gd name="T25" fmla="*/ 2147483647 h 142"/>
                <a:gd name="T26" fmla="*/ 1387274065 w 137"/>
                <a:gd name="T27" fmla="*/ 2147483647 h 142"/>
                <a:gd name="T28" fmla="*/ 1647387080 w 137"/>
                <a:gd name="T29" fmla="*/ 2147483647 h 142"/>
                <a:gd name="T30" fmla="*/ 1885827501 w 137"/>
                <a:gd name="T31" fmla="*/ 2147483647 h 142"/>
                <a:gd name="T32" fmla="*/ 1885827501 w 137"/>
                <a:gd name="T33" fmla="*/ 2147483647 h 142"/>
                <a:gd name="T34" fmla="*/ 1712418825 w 137"/>
                <a:gd name="T35" fmla="*/ 2147483647 h 142"/>
                <a:gd name="T36" fmla="*/ 1712418825 w 137"/>
                <a:gd name="T37" fmla="*/ 2147483647 h 142"/>
                <a:gd name="T38" fmla="*/ 1712418825 w 137"/>
                <a:gd name="T39" fmla="*/ 2147483647 h 142"/>
                <a:gd name="T40" fmla="*/ 1647387080 w 137"/>
                <a:gd name="T41" fmla="*/ 2147483647 h 142"/>
                <a:gd name="T42" fmla="*/ 1560682742 w 137"/>
                <a:gd name="T43" fmla="*/ 2147483647 h 142"/>
                <a:gd name="T44" fmla="*/ 1560682742 w 137"/>
                <a:gd name="T45" fmla="*/ 2147483647 h 142"/>
                <a:gd name="T46" fmla="*/ 1560682742 w 137"/>
                <a:gd name="T47" fmla="*/ 2147483647 h 142"/>
                <a:gd name="T48" fmla="*/ 1560682742 w 137"/>
                <a:gd name="T49" fmla="*/ 2147483647 h 142"/>
                <a:gd name="T50" fmla="*/ 1560682742 w 137"/>
                <a:gd name="T51" fmla="*/ 1240241212 h 142"/>
                <a:gd name="T52" fmla="*/ 2037558929 w 137"/>
                <a:gd name="T53" fmla="*/ 1240241212 h 142"/>
                <a:gd name="T54" fmla="*/ 1647387080 w 137"/>
                <a:gd name="T55" fmla="*/ 108792761 h 142"/>
                <a:gd name="T56" fmla="*/ 1647387080 w 137"/>
                <a:gd name="T57" fmla="*/ 87032343 h 142"/>
                <a:gd name="T58" fmla="*/ 2145940516 w 137"/>
                <a:gd name="T59" fmla="*/ 1240241212 h 1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7"/>
                <a:gd name="T91" fmla="*/ 0 h 142"/>
                <a:gd name="T92" fmla="*/ 137 w 137"/>
                <a:gd name="T93" fmla="*/ 142 h 1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nvGrpSpPr>
          <p:cNvPr id="33" name="组合 145">
            <a:extLst>
              <a:ext uri="{FF2B5EF4-FFF2-40B4-BE49-F238E27FC236}">
                <a16:creationId xmlns:a16="http://schemas.microsoft.com/office/drawing/2014/main" id="{6115F45B-4215-447E-A25A-D8FC7A248290}"/>
              </a:ext>
            </a:extLst>
          </p:cNvPr>
          <p:cNvGrpSpPr/>
          <p:nvPr/>
        </p:nvGrpSpPr>
        <p:grpSpPr>
          <a:xfrm>
            <a:off x="8650125" y="4060442"/>
            <a:ext cx="1042192" cy="1047461"/>
            <a:chOff x="8201715" y="3850112"/>
            <a:chExt cx="988206" cy="993202"/>
          </a:xfrm>
        </p:grpSpPr>
        <p:sp>
          <p:nvSpPr>
            <p:cNvPr id="18" name="Oval 17">
              <a:extLst>
                <a:ext uri="{FF2B5EF4-FFF2-40B4-BE49-F238E27FC236}">
                  <a16:creationId xmlns:a16="http://schemas.microsoft.com/office/drawing/2014/main" id="{B3A8DD1C-A44F-41ED-A38F-7EE112CC09AA}"/>
                </a:ext>
              </a:extLst>
            </p:cNvPr>
            <p:cNvSpPr>
              <a:spLocks noChangeArrowheads="1"/>
            </p:cNvSpPr>
            <p:nvPr/>
          </p:nvSpPr>
          <p:spPr bwMode="auto">
            <a:xfrm>
              <a:off x="8201715" y="3850112"/>
              <a:ext cx="988206" cy="993202"/>
            </a:xfrm>
            <a:prstGeom prst="ellipse">
              <a:avLst/>
            </a:prstGeom>
            <a:solidFill>
              <a:schemeClr val="accent2"/>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sp>
          <p:nvSpPr>
            <p:cNvPr id="19" name="Freeform 62">
              <a:extLst>
                <a:ext uri="{FF2B5EF4-FFF2-40B4-BE49-F238E27FC236}">
                  <a16:creationId xmlns:a16="http://schemas.microsoft.com/office/drawing/2014/main" id="{4ACB694C-8086-42E4-AE9D-1B1022AC2303}"/>
                </a:ext>
              </a:extLst>
            </p:cNvPr>
            <p:cNvSpPr>
              <a:spLocks noEditPoints="1" noChangeArrowheads="1"/>
            </p:cNvSpPr>
            <p:nvPr/>
          </p:nvSpPr>
          <p:spPr bwMode="auto">
            <a:xfrm>
              <a:off x="8473398" y="4005290"/>
              <a:ext cx="397385" cy="535005"/>
            </a:xfrm>
            <a:custGeom>
              <a:avLst/>
              <a:gdLst>
                <a:gd name="T0" fmla="*/ 2147483647 w 108"/>
                <a:gd name="T1" fmla="*/ 2147483647 h 145"/>
                <a:gd name="T2" fmla="*/ 0 w 108"/>
                <a:gd name="T3" fmla="*/ 2147483647 h 145"/>
                <a:gd name="T4" fmla="*/ 0 w 108"/>
                <a:gd name="T5" fmla="*/ 2147483647 h 145"/>
                <a:gd name="T6" fmla="*/ 284187929 w 108"/>
                <a:gd name="T7" fmla="*/ 2147483647 h 145"/>
                <a:gd name="T8" fmla="*/ 2098615319 w 108"/>
                <a:gd name="T9" fmla="*/ 2147483647 h 145"/>
                <a:gd name="T10" fmla="*/ 2147483647 w 108"/>
                <a:gd name="T11" fmla="*/ 2147483647 h 145"/>
                <a:gd name="T12" fmla="*/ 2147483647 w 108"/>
                <a:gd name="T13" fmla="*/ 2147483647 h 145"/>
                <a:gd name="T14" fmla="*/ 349766882 w 108"/>
                <a:gd name="T15" fmla="*/ 2147483647 h 145"/>
                <a:gd name="T16" fmla="*/ 524654999 w 108"/>
                <a:gd name="T17" fmla="*/ 2000358177 h 145"/>
                <a:gd name="T18" fmla="*/ 1858148249 w 108"/>
                <a:gd name="T19" fmla="*/ 2000358177 h 145"/>
                <a:gd name="T20" fmla="*/ 2011173598 w 108"/>
                <a:gd name="T21" fmla="*/ 2147483647 h 145"/>
                <a:gd name="T22" fmla="*/ 349766882 w 108"/>
                <a:gd name="T23" fmla="*/ 2147483647 h 145"/>
                <a:gd name="T24" fmla="*/ 612096719 w 108"/>
                <a:gd name="T25" fmla="*/ 1670626076 h 145"/>
                <a:gd name="T26" fmla="*/ 786980160 w 108"/>
                <a:gd name="T27" fmla="*/ 1121078827 h 145"/>
                <a:gd name="T28" fmla="*/ 1573960320 w 108"/>
                <a:gd name="T29" fmla="*/ 1121078827 h 145"/>
                <a:gd name="T30" fmla="*/ 1748843761 w 108"/>
                <a:gd name="T31" fmla="*/ 1670626076 h 145"/>
                <a:gd name="T32" fmla="*/ 612096719 w 108"/>
                <a:gd name="T33" fmla="*/ 1670626076 h 145"/>
                <a:gd name="T34" fmla="*/ 1049305322 w 108"/>
                <a:gd name="T35" fmla="*/ 263783805 h 145"/>
                <a:gd name="T36" fmla="*/ 1311635159 w 108"/>
                <a:gd name="T37" fmla="*/ 263783805 h 145"/>
                <a:gd name="T38" fmla="*/ 1464655832 w 108"/>
                <a:gd name="T39" fmla="*/ 813331054 h 145"/>
                <a:gd name="T40" fmla="*/ 896284648 w 108"/>
                <a:gd name="T41" fmla="*/ 813331054 h 145"/>
                <a:gd name="T42" fmla="*/ 1049305322 w 108"/>
                <a:gd name="T43" fmla="*/ 263783805 h 1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8"/>
                <a:gd name="T67" fmla="*/ 0 h 145"/>
                <a:gd name="T68" fmla="*/ 108 w 108"/>
                <a:gd name="T69" fmla="*/ 145 h 1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nvGrpSpPr>
          <p:cNvPr id="35" name="组合 159">
            <a:extLst>
              <a:ext uri="{FF2B5EF4-FFF2-40B4-BE49-F238E27FC236}">
                <a16:creationId xmlns:a16="http://schemas.microsoft.com/office/drawing/2014/main" id="{C63754E6-E391-4CE3-B20A-B6ED94CF75B1}"/>
              </a:ext>
            </a:extLst>
          </p:cNvPr>
          <p:cNvGrpSpPr/>
          <p:nvPr/>
        </p:nvGrpSpPr>
        <p:grpSpPr>
          <a:xfrm>
            <a:off x="6582871" y="2016905"/>
            <a:ext cx="1042191" cy="1047461"/>
            <a:chOff x="6241545" y="1912429"/>
            <a:chExt cx="988205" cy="993203"/>
          </a:xfrm>
        </p:grpSpPr>
        <p:sp>
          <p:nvSpPr>
            <p:cNvPr id="20" name="Oval 18">
              <a:extLst>
                <a:ext uri="{FF2B5EF4-FFF2-40B4-BE49-F238E27FC236}">
                  <a16:creationId xmlns:a16="http://schemas.microsoft.com/office/drawing/2014/main" id="{CA4C3479-5DEB-4B43-B653-0E422569D8DF}"/>
                </a:ext>
              </a:extLst>
            </p:cNvPr>
            <p:cNvSpPr>
              <a:spLocks noChangeArrowheads="1"/>
            </p:cNvSpPr>
            <p:nvPr/>
          </p:nvSpPr>
          <p:spPr bwMode="auto">
            <a:xfrm>
              <a:off x="6241545" y="1912429"/>
              <a:ext cx="988205" cy="993203"/>
            </a:xfrm>
            <a:prstGeom prst="ellipse">
              <a:avLst/>
            </a:prstGeom>
            <a:solidFill>
              <a:schemeClr val="accent4"/>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37" name="Group 62">
              <a:extLst>
                <a:ext uri="{FF2B5EF4-FFF2-40B4-BE49-F238E27FC236}">
                  <a16:creationId xmlns:a16="http://schemas.microsoft.com/office/drawing/2014/main" id="{2033D152-713D-4308-B4DE-B828F5ACA8DC}"/>
                </a:ext>
              </a:extLst>
            </p:cNvPr>
            <p:cNvGrpSpPr>
              <a:grpSpLocks/>
            </p:cNvGrpSpPr>
            <p:nvPr/>
          </p:nvGrpSpPr>
          <p:grpSpPr bwMode="auto">
            <a:xfrm>
              <a:off x="6465946" y="2200197"/>
              <a:ext cx="524328" cy="388845"/>
              <a:chOff x="0" y="0"/>
              <a:chExt cx="474198" cy="351905"/>
            </a:xfrm>
          </p:grpSpPr>
          <p:sp>
            <p:nvSpPr>
              <p:cNvPr id="114" name="Freeform 66">
                <a:extLst>
                  <a:ext uri="{FF2B5EF4-FFF2-40B4-BE49-F238E27FC236}">
                    <a16:creationId xmlns:a16="http://schemas.microsoft.com/office/drawing/2014/main" id="{1F658A59-BFCC-40C4-876F-55A7247E2E21}"/>
                  </a:ext>
                </a:extLst>
              </p:cNvPr>
              <p:cNvSpPr>
                <a:spLocks noEditPoints="1" noChangeArrowheads="1"/>
              </p:cNvSpPr>
              <p:nvPr/>
            </p:nvSpPr>
            <p:spPr bwMode="auto">
              <a:xfrm>
                <a:off x="9984" y="0"/>
                <a:ext cx="459224" cy="279527"/>
              </a:xfrm>
              <a:custGeom>
                <a:avLst/>
                <a:gdLst>
                  <a:gd name="T0" fmla="*/ 1146123273 w 184"/>
                  <a:gd name="T1" fmla="*/ 0 h 112"/>
                  <a:gd name="T2" fmla="*/ 0 w 184"/>
                  <a:gd name="T3" fmla="*/ 0 h 112"/>
                  <a:gd name="T4" fmla="*/ 0 w 184"/>
                  <a:gd name="T5" fmla="*/ 697636998 h 112"/>
                  <a:gd name="T6" fmla="*/ 1146123273 w 184"/>
                  <a:gd name="T7" fmla="*/ 697636998 h 112"/>
                  <a:gd name="T8" fmla="*/ 1146123273 w 184"/>
                  <a:gd name="T9" fmla="*/ 0 h 112"/>
                  <a:gd name="T10" fmla="*/ 1096292477 w 184"/>
                  <a:gd name="T11" fmla="*/ 635347401 h 112"/>
                  <a:gd name="T12" fmla="*/ 49830796 w 184"/>
                  <a:gd name="T13" fmla="*/ 635347401 h 112"/>
                  <a:gd name="T14" fmla="*/ 49830796 w 184"/>
                  <a:gd name="T15" fmla="*/ 49830679 h 112"/>
                  <a:gd name="T16" fmla="*/ 1096292477 w 184"/>
                  <a:gd name="T17" fmla="*/ 49830679 h 112"/>
                  <a:gd name="T18" fmla="*/ 1096292477 w 184"/>
                  <a:gd name="T19" fmla="*/ 635347401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4"/>
                  <a:gd name="T31" fmla="*/ 0 h 112"/>
                  <a:gd name="T32" fmla="*/ 184 w 184"/>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115" name="Freeform 67">
                <a:extLst>
                  <a:ext uri="{FF2B5EF4-FFF2-40B4-BE49-F238E27FC236}">
                    <a16:creationId xmlns:a16="http://schemas.microsoft.com/office/drawing/2014/main" id="{5128559E-ED49-4AD9-8CF5-52A88EA97579}"/>
                  </a:ext>
                </a:extLst>
              </p:cNvPr>
              <p:cNvSpPr>
                <a:spLocks noChangeArrowheads="1"/>
              </p:cNvSpPr>
              <p:nvPr/>
            </p:nvSpPr>
            <p:spPr bwMode="auto">
              <a:xfrm>
                <a:off x="0" y="292006"/>
                <a:ext cx="474198" cy="59899"/>
              </a:xfrm>
              <a:custGeom>
                <a:avLst/>
                <a:gdLst>
                  <a:gd name="T0" fmla="*/ 1183493385 w 190"/>
                  <a:gd name="T1" fmla="*/ 99664449 h 24"/>
                  <a:gd name="T2" fmla="*/ 1171034457 w 190"/>
                  <a:gd name="T3" fmla="*/ 0 h 24"/>
                  <a:gd name="T4" fmla="*/ 18685897 w 190"/>
                  <a:gd name="T5" fmla="*/ 0 h 24"/>
                  <a:gd name="T6" fmla="*/ 0 w 190"/>
                  <a:gd name="T7" fmla="*/ 99664449 h 24"/>
                  <a:gd name="T8" fmla="*/ 0 w 190"/>
                  <a:gd name="T9" fmla="*/ 99664449 h 24"/>
                  <a:gd name="T10" fmla="*/ 0 w 190"/>
                  <a:gd name="T11" fmla="*/ 149495425 h 24"/>
                  <a:gd name="T12" fmla="*/ 1183493385 w 190"/>
                  <a:gd name="T13" fmla="*/ 149495425 h 24"/>
                  <a:gd name="T14" fmla="*/ 1183493385 w 190"/>
                  <a:gd name="T15" fmla="*/ 99664449 h 24"/>
                  <a:gd name="T16" fmla="*/ 1183493385 w 190"/>
                  <a:gd name="T17" fmla="*/ 99664449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24"/>
                  <a:gd name="T29" fmla="*/ 190 w 190"/>
                  <a:gd name="T30" fmla="*/ 24 h 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24">
                    <a:moveTo>
                      <a:pt x="190" y="16"/>
                    </a:moveTo>
                    <a:lnTo>
                      <a:pt x="188" y="0"/>
                    </a:lnTo>
                    <a:lnTo>
                      <a:pt x="3" y="0"/>
                    </a:lnTo>
                    <a:lnTo>
                      <a:pt x="0" y="16"/>
                    </a:lnTo>
                    <a:lnTo>
                      <a:pt x="0" y="24"/>
                    </a:lnTo>
                    <a:lnTo>
                      <a:pt x="190" y="24"/>
                    </a:lnTo>
                    <a:lnTo>
                      <a:pt x="190" y="16"/>
                    </a:lnTo>
                    <a:close/>
                  </a:path>
                </a:pathLst>
              </a:cu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grpSp>
        <p:nvGrpSpPr>
          <p:cNvPr id="39" name="组合 156">
            <a:extLst>
              <a:ext uri="{FF2B5EF4-FFF2-40B4-BE49-F238E27FC236}">
                <a16:creationId xmlns:a16="http://schemas.microsoft.com/office/drawing/2014/main" id="{AAD36BEB-1427-4D66-86EA-B98CC0103AA7}"/>
              </a:ext>
            </a:extLst>
          </p:cNvPr>
          <p:cNvGrpSpPr/>
          <p:nvPr/>
        </p:nvGrpSpPr>
        <p:grpSpPr>
          <a:xfrm>
            <a:off x="4553828" y="3114434"/>
            <a:ext cx="737834" cy="620571"/>
            <a:chOff x="4317604" y="2953106"/>
            <a:chExt cx="699615" cy="588425"/>
          </a:xfrm>
        </p:grpSpPr>
        <p:sp>
          <p:nvSpPr>
            <p:cNvPr id="22" name="Freeform 15">
              <a:extLst>
                <a:ext uri="{FF2B5EF4-FFF2-40B4-BE49-F238E27FC236}">
                  <a16:creationId xmlns:a16="http://schemas.microsoft.com/office/drawing/2014/main" id="{CB7DEEE6-C164-4D0A-9083-C1D1325EEE9E}"/>
                </a:ext>
              </a:extLst>
            </p:cNvPr>
            <p:cNvSpPr>
              <a:spLocks noChangeArrowheads="1"/>
            </p:cNvSpPr>
            <p:nvPr/>
          </p:nvSpPr>
          <p:spPr bwMode="auto">
            <a:xfrm rot="8040980">
              <a:off x="4373199" y="2897511"/>
              <a:ext cx="588425" cy="699615"/>
            </a:xfrm>
            <a:custGeom>
              <a:avLst/>
              <a:gdLst>
                <a:gd name="T0" fmla="*/ 533551476 w 596"/>
                <a:gd name="T1" fmla="*/ 180804293 h 709"/>
                <a:gd name="T2" fmla="*/ 938042341 w 596"/>
                <a:gd name="T3" fmla="*/ 644606502 h 709"/>
                <a:gd name="T4" fmla="*/ 469021170 w 596"/>
                <a:gd name="T5" fmla="*/ 1114698166 h 709"/>
                <a:gd name="T6" fmla="*/ 0 w 596"/>
                <a:gd name="T7" fmla="*/ 644606502 h 709"/>
                <a:gd name="T8" fmla="*/ 401343198 w 596"/>
                <a:gd name="T9" fmla="*/ 180804293 h 709"/>
                <a:gd name="T10" fmla="*/ 465873503 w 596"/>
                <a:gd name="T11" fmla="*/ 0 h 709"/>
                <a:gd name="T12" fmla="*/ 533551476 w 596"/>
                <a:gd name="T13" fmla="*/ 180804293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nvGrpSpPr>
            <p:cNvPr id="41" name="Group 65">
              <a:extLst>
                <a:ext uri="{FF2B5EF4-FFF2-40B4-BE49-F238E27FC236}">
                  <a16:creationId xmlns:a16="http://schemas.microsoft.com/office/drawing/2014/main" id="{4688B740-EFD5-4A7A-B37A-8463224C8E60}"/>
                </a:ext>
              </a:extLst>
            </p:cNvPr>
            <p:cNvGrpSpPr>
              <a:grpSpLocks/>
            </p:cNvGrpSpPr>
            <p:nvPr/>
          </p:nvGrpSpPr>
          <p:grpSpPr bwMode="auto">
            <a:xfrm>
              <a:off x="4466734" y="3036875"/>
              <a:ext cx="370054" cy="336160"/>
              <a:chOff x="0" y="0"/>
              <a:chExt cx="431771" cy="391838"/>
            </a:xfrm>
            <a:solidFill>
              <a:schemeClr val="bg1"/>
            </a:solidFill>
          </p:grpSpPr>
          <p:sp>
            <p:nvSpPr>
              <p:cNvPr id="109" name="Rectangle 72">
                <a:extLst>
                  <a:ext uri="{FF2B5EF4-FFF2-40B4-BE49-F238E27FC236}">
                    <a16:creationId xmlns:a16="http://schemas.microsoft.com/office/drawing/2014/main" id="{FCE04F3A-F378-45AF-960D-028A8C15F85E}"/>
                  </a:ext>
                </a:extLst>
              </p:cNvPr>
              <p:cNvSpPr>
                <a:spLocks noChangeArrowheads="1"/>
              </p:cNvSpPr>
              <p:nvPr/>
            </p:nvSpPr>
            <p:spPr bwMode="auto">
              <a:xfrm>
                <a:off x="97335" y="0"/>
                <a:ext cx="242092" cy="69882"/>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10" name="Freeform 73">
                <a:extLst>
                  <a:ext uri="{FF2B5EF4-FFF2-40B4-BE49-F238E27FC236}">
                    <a16:creationId xmlns:a16="http://schemas.microsoft.com/office/drawing/2014/main" id="{CF2A59D9-958A-454A-AF3A-C85ED892D855}"/>
                  </a:ext>
                </a:extLst>
              </p:cNvPr>
              <p:cNvSpPr>
                <a:spLocks noEditPoints="1" noChangeArrowheads="1"/>
              </p:cNvSpPr>
              <p:nvPr/>
            </p:nvSpPr>
            <p:spPr bwMode="auto">
              <a:xfrm>
                <a:off x="0" y="923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0"/>
                  <a:gd name="T64" fmla="*/ 0 h 53"/>
                  <a:gd name="T65" fmla="*/ 130 w 130"/>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11" name="Freeform 74">
                <a:extLst>
                  <a:ext uri="{FF2B5EF4-FFF2-40B4-BE49-F238E27FC236}">
                    <a16:creationId xmlns:a16="http://schemas.microsoft.com/office/drawing/2014/main" id="{5182CE98-56D6-4D72-BF95-5F953824554D}"/>
                  </a:ext>
                </a:extLst>
              </p:cNvPr>
              <p:cNvSpPr>
                <a:spLocks noChangeArrowheads="1"/>
              </p:cNvSpPr>
              <p:nvPr/>
            </p:nvSpPr>
            <p:spPr bwMode="auto">
              <a:xfrm>
                <a:off x="89848" y="2021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
                  <a:gd name="T37" fmla="*/ 0 h 57"/>
                  <a:gd name="T38" fmla="*/ 76 w 76"/>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12" name="Rectangle 75">
                <a:extLst>
                  <a:ext uri="{FF2B5EF4-FFF2-40B4-BE49-F238E27FC236}">
                    <a16:creationId xmlns:a16="http://schemas.microsoft.com/office/drawing/2014/main" id="{9270690D-927B-405B-B2BC-84AC3278AE93}"/>
                  </a:ext>
                </a:extLst>
              </p:cNvPr>
              <p:cNvSpPr>
                <a:spLocks noChangeArrowheads="1"/>
              </p:cNvSpPr>
              <p:nvPr/>
            </p:nvSpPr>
            <p:spPr bwMode="auto">
              <a:xfrm>
                <a:off x="134772" y="244586"/>
                <a:ext cx="157235" cy="2745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13" name="Rectangle 76">
                <a:extLst>
                  <a:ext uri="{FF2B5EF4-FFF2-40B4-BE49-F238E27FC236}">
                    <a16:creationId xmlns:a16="http://schemas.microsoft.com/office/drawing/2014/main" id="{8DC8841E-3852-4806-B333-93CDE710C57D}"/>
                  </a:ext>
                </a:extLst>
              </p:cNvPr>
              <p:cNvSpPr>
                <a:spLocks noChangeArrowheads="1"/>
              </p:cNvSpPr>
              <p:nvPr/>
            </p:nvSpPr>
            <p:spPr bwMode="auto">
              <a:xfrm>
                <a:off x="139764" y="304485"/>
                <a:ext cx="152243" cy="27454"/>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45" name="组合 153">
            <a:extLst>
              <a:ext uri="{FF2B5EF4-FFF2-40B4-BE49-F238E27FC236}">
                <a16:creationId xmlns:a16="http://schemas.microsoft.com/office/drawing/2014/main" id="{5C77E76A-E61D-42E8-8E36-70620291B258}"/>
              </a:ext>
            </a:extLst>
          </p:cNvPr>
          <p:cNvGrpSpPr/>
          <p:nvPr/>
        </p:nvGrpSpPr>
        <p:grpSpPr>
          <a:xfrm>
            <a:off x="3736938" y="3471492"/>
            <a:ext cx="977630" cy="819523"/>
            <a:chOff x="3543031" y="3291669"/>
            <a:chExt cx="926989" cy="777072"/>
          </a:xfrm>
        </p:grpSpPr>
        <p:sp>
          <p:nvSpPr>
            <p:cNvPr id="24" name="Freeform 5">
              <a:extLst>
                <a:ext uri="{FF2B5EF4-FFF2-40B4-BE49-F238E27FC236}">
                  <a16:creationId xmlns:a16="http://schemas.microsoft.com/office/drawing/2014/main" id="{C47C189B-FCBD-4574-A6D5-1D35E1209123}"/>
                </a:ext>
              </a:extLst>
            </p:cNvPr>
            <p:cNvSpPr>
              <a:spLocks noChangeArrowheads="1"/>
            </p:cNvSpPr>
            <p:nvPr/>
          </p:nvSpPr>
          <p:spPr bwMode="auto">
            <a:xfrm rot="6661043">
              <a:off x="3617990" y="3216710"/>
              <a:ext cx="777072" cy="926989"/>
            </a:xfrm>
            <a:custGeom>
              <a:avLst/>
              <a:gdLst>
                <a:gd name="T0" fmla="*/ 930497298 w 596"/>
                <a:gd name="T1" fmla="*/ 317425036 h 709"/>
                <a:gd name="T2" fmla="*/ 1635919682 w 596"/>
                <a:gd name="T3" fmla="*/ 1131688536 h 709"/>
                <a:gd name="T4" fmla="*/ 817959013 w 596"/>
                <a:gd name="T5" fmla="*/ 1956991968 h 709"/>
                <a:gd name="T6" fmla="*/ 0 w 596"/>
                <a:gd name="T7" fmla="*/ 1131688536 h 709"/>
                <a:gd name="T8" fmla="*/ 699931904 w 596"/>
                <a:gd name="T9" fmla="*/ 317425036 h 709"/>
                <a:gd name="T10" fmla="*/ 812470189 w 596"/>
                <a:gd name="T11" fmla="*/ 0 h 709"/>
                <a:gd name="T12" fmla="*/ 930497298 w 596"/>
                <a:gd name="T13" fmla="*/ 317425036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nvGrpSpPr>
            <p:cNvPr id="52" name="Group 71">
              <a:extLst>
                <a:ext uri="{FF2B5EF4-FFF2-40B4-BE49-F238E27FC236}">
                  <a16:creationId xmlns:a16="http://schemas.microsoft.com/office/drawing/2014/main" id="{7F9621A5-5512-4646-9B9C-461A285CC891}"/>
                </a:ext>
              </a:extLst>
            </p:cNvPr>
            <p:cNvGrpSpPr>
              <a:grpSpLocks/>
            </p:cNvGrpSpPr>
            <p:nvPr/>
          </p:nvGrpSpPr>
          <p:grpSpPr bwMode="auto">
            <a:xfrm>
              <a:off x="3753920" y="3434502"/>
              <a:ext cx="358820" cy="448853"/>
              <a:chOff x="0" y="0"/>
              <a:chExt cx="324452" cy="406813"/>
            </a:xfrm>
            <a:solidFill>
              <a:schemeClr val="bg1"/>
            </a:solidFill>
          </p:grpSpPr>
          <p:sp>
            <p:nvSpPr>
              <p:cNvPr id="105" name="Freeform 80">
                <a:extLst>
                  <a:ext uri="{FF2B5EF4-FFF2-40B4-BE49-F238E27FC236}">
                    <a16:creationId xmlns:a16="http://schemas.microsoft.com/office/drawing/2014/main" id="{57FFEEB8-557A-4890-B3F0-03FAF7D6B874}"/>
                  </a:ext>
                </a:extLst>
              </p:cNvPr>
              <p:cNvSpPr>
                <a:spLocks noChangeArrowheads="1"/>
              </p:cNvSpPr>
              <p:nvPr/>
            </p:nvSpPr>
            <p:spPr bwMode="auto">
              <a:xfrm>
                <a:off x="0" y="169713"/>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06" name="Freeform 81">
                <a:extLst>
                  <a:ext uri="{FF2B5EF4-FFF2-40B4-BE49-F238E27FC236}">
                    <a16:creationId xmlns:a16="http://schemas.microsoft.com/office/drawing/2014/main" id="{5BD7B593-761C-4EFA-A74D-E83E6CE92A79}"/>
                  </a:ext>
                </a:extLst>
              </p:cNvPr>
              <p:cNvSpPr>
                <a:spLocks noChangeArrowheads="1"/>
              </p:cNvSpPr>
              <p:nvPr/>
            </p:nvSpPr>
            <p:spPr bwMode="auto">
              <a:xfrm>
                <a:off x="0" y="274536"/>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07" name="Freeform 82">
                <a:extLst>
                  <a:ext uri="{FF2B5EF4-FFF2-40B4-BE49-F238E27FC236}">
                    <a16:creationId xmlns:a16="http://schemas.microsoft.com/office/drawing/2014/main" id="{B8C57EB2-E824-4C4E-A49E-43CD4F69AD67}"/>
                  </a:ext>
                </a:extLst>
              </p:cNvPr>
              <p:cNvSpPr>
                <a:spLocks noChangeArrowheads="1"/>
              </p:cNvSpPr>
              <p:nvPr/>
            </p:nvSpPr>
            <p:spPr bwMode="auto">
              <a:xfrm>
                <a:off x="0" y="69882"/>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108" name="Oval 83">
                <a:extLst>
                  <a:ext uri="{FF2B5EF4-FFF2-40B4-BE49-F238E27FC236}">
                    <a16:creationId xmlns:a16="http://schemas.microsoft.com/office/drawing/2014/main" id="{FBF6A262-990D-4E69-AD4E-0BE660F93B6B}"/>
                  </a:ext>
                </a:extLst>
              </p:cNvPr>
              <p:cNvSpPr>
                <a:spLocks noChangeArrowheads="1"/>
              </p:cNvSpPr>
              <p:nvPr/>
            </p:nvSpPr>
            <p:spPr bwMode="auto">
              <a:xfrm>
                <a:off x="4991" y="0"/>
                <a:ext cx="316965" cy="107319"/>
              </a:xfrm>
              <a:prstGeom prst="ellipse">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142" name="组合 157">
            <a:extLst>
              <a:ext uri="{FF2B5EF4-FFF2-40B4-BE49-F238E27FC236}">
                <a16:creationId xmlns:a16="http://schemas.microsoft.com/office/drawing/2014/main" id="{B5A41AF0-161A-4CF7-B6F8-3EEBAF11F2AD}"/>
              </a:ext>
            </a:extLst>
          </p:cNvPr>
          <p:cNvGrpSpPr/>
          <p:nvPr/>
        </p:nvGrpSpPr>
        <p:grpSpPr>
          <a:xfrm>
            <a:off x="4630247" y="2088053"/>
            <a:ext cx="924928" cy="930199"/>
            <a:chOff x="4390065" y="1979892"/>
            <a:chExt cx="877017" cy="882014"/>
          </a:xfrm>
        </p:grpSpPr>
        <p:sp>
          <p:nvSpPr>
            <p:cNvPr id="26" name="Oval 19">
              <a:extLst>
                <a:ext uri="{FF2B5EF4-FFF2-40B4-BE49-F238E27FC236}">
                  <a16:creationId xmlns:a16="http://schemas.microsoft.com/office/drawing/2014/main" id="{7132622D-8EA8-46AE-854D-93D923F08C2F}"/>
                </a:ext>
              </a:extLst>
            </p:cNvPr>
            <p:cNvSpPr>
              <a:spLocks noChangeArrowheads="1"/>
            </p:cNvSpPr>
            <p:nvPr/>
          </p:nvSpPr>
          <p:spPr bwMode="auto">
            <a:xfrm>
              <a:off x="4390065" y="1979892"/>
              <a:ext cx="877017" cy="882014"/>
            </a:xfrm>
            <a:prstGeom prst="ellipse">
              <a:avLst/>
            </a:prstGeom>
            <a:solidFill>
              <a:schemeClr val="accent1"/>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143" name="Group 76">
              <a:extLst>
                <a:ext uri="{FF2B5EF4-FFF2-40B4-BE49-F238E27FC236}">
                  <a16:creationId xmlns:a16="http://schemas.microsoft.com/office/drawing/2014/main" id="{4EB3665D-9A42-4FF2-9415-DBC9E1726F9F}"/>
                </a:ext>
              </a:extLst>
            </p:cNvPr>
            <p:cNvGrpSpPr>
              <a:grpSpLocks/>
            </p:cNvGrpSpPr>
            <p:nvPr/>
          </p:nvGrpSpPr>
          <p:grpSpPr bwMode="auto">
            <a:xfrm>
              <a:off x="4598080" y="2194949"/>
              <a:ext cx="511868" cy="450622"/>
              <a:chOff x="0" y="0"/>
              <a:chExt cx="521619" cy="459224"/>
            </a:xfrm>
            <a:solidFill>
              <a:schemeClr val="bg1"/>
            </a:solidFill>
          </p:grpSpPr>
          <p:sp>
            <p:nvSpPr>
              <p:cNvPr id="100" name="Freeform 84">
                <a:extLst>
                  <a:ext uri="{FF2B5EF4-FFF2-40B4-BE49-F238E27FC236}">
                    <a16:creationId xmlns:a16="http://schemas.microsoft.com/office/drawing/2014/main" id="{99D95C0E-694B-4D09-B7D0-5625304364A1}"/>
                  </a:ext>
                </a:extLst>
              </p:cNvPr>
              <p:cNvSpPr>
                <a:spLocks noChangeArrowheads="1"/>
              </p:cNvSpPr>
              <p:nvPr/>
            </p:nvSpPr>
            <p:spPr bwMode="auto">
              <a:xfrm>
                <a:off x="47420" y="19966"/>
                <a:ext cx="194671" cy="419291"/>
              </a:xfrm>
              <a:custGeom>
                <a:avLst/>
                <a:gdLst>
                  <a:gd name="T0" fmla="*/ 566109867 w 59"/>
                  <a:gd name="T1" fmla="*/ 55369706 h 126"/>
                  <a:gd name="T2" fmla="*/ 97982204 w 59"/>
                  <a:gd name="T3" fmla="*/ 420798451 h 126"/>
                  <a:gd name="T4" fmla="*/ 0 w 59"/>
                  <a:gd name="T5" fmla="*/ 431873058 h 126"/>
                  <a:gd name="T6" fmla="*/ 0 w 59"/>
                  <a:gd name="T7" fmla="*/ 952332986 h 126"/>
                  <a:gd name="T8" fmla="*/ 97982204 w 59"/>
                  <a:gd name="T9" fmla="*/ 974478872 h 126"/>
                  <a:gd name="T10" fmla="*/ 555224789 w 59"/>
                  <a:gd name="T11" fmla="*/ 1317761731 h 126"/>
                  <a:gd name="T12" fmla="*/ 642318614 w 59"/>
                  <a:gd name="T13" fmla="*/ 1317761731 h 126"/>
                  <a:gd name="T14" fmla="*/ 642318614 w 59"/>
                  <a:gd name="T15" fmla="*/ 55369706 h 126"/>
                  <a:gd name="T16" fmla="*/ 566109867 w 59"/>
                  <a:gd name="T17" fmla="*/ 55369706 h 1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9"/>
                  <a:gd name="T28" fmla="*/ 0 h 126"/>
                  <a:gd name="T29" fmla="*/ 59 w 59"/>
                  <a:gd name="T30" fmla="*/ 126 h 1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101" name="Freeform 85">
                <a:extLst>
                  <a:ext uri="{FF2B5EF4-FFF2-40B4-BE49-F238E27FC236}">
                    <a16:creationId xmlns:a16="http://schemas.microsoft.com/office/drawing/2014/main" id="{2FAE9093-788E-4C43-933E-34C05A5944AF}"/>
                  </a:ext>
                </a:extLst>
              </p:cNvPr>
              <p:cNvSpPr>
                <a:spLocks noChangeArrowheads="1"/>
              </p:cNvSpPr>
              <p:nvPr/>
            </p:nvSpPr>
            <p:spPr bwMode="auto">
              <a:xfrm>
                <a:off x="0" y="157235"/>
                <a:ext cx="27454" cy="147252"/>
              </a:xfrm>
              <a:custGeom>
                <a:avLst/>
                <a:gdLst>
                  <a:gd name="T0" fmla="*/ 0 w 8"/>
                  <a:gd name="T1" fmla="*/ 89599495 h 44"/>
                  <a:gd name="T2" fmla="*/ 0 w 8"/>
                  <a:gd name="T3" fmla="*/ 425598440 h 44"/>
                  <a:gd name="T4" fmla="*/ 94215265 w 8"/>
                  <a:gd name="T5" fmla="*/ 492798898 h 44"/>
                  <a:gd name="T6" fmla="*/ 94215265 w 8"/>
                  <a:gd name="T7" fmla="*/ 0 h 44"/>
                  <a:gd name="T8" fmla="*/ 0 w 8"/>
                  <a:gd name="T9" fmla="*/ 89599495 h 44"/>
                  <a:gd name="T10" fmla="*/ 0 60000 65536"/>
                  <a:gd name="T11" fmla="*/ 0 60000 65536"/>
                  <a:gd name="T12" fmla="*/ 0 60000 65536"/>
                  <a:gd name="T13" fmla="*/ 0 60000 65536"/>
                  <a:gd name="T14" fmla="*/ 0 60000 65536"/>
                  <a:gd name="T15" fmla="*/ 0 w 8"/>
                  <a:gd name="T16" fmla="*/ 0 h 44"/>
                  <a:gd name="T17" fmla="*/ 8 w 8"/>
                  <a:gd name="T18" fmla="*/ 44 h 44"/>
                </a:gdLst>
                <a:ahLst/>
                <a:cxnLst>
                  <a:cxn ang="T10">
                    <a:pos x="T0" y="T1"/>
                  </a:cxn>
                  <a:cxn ang="T11">
                    <a:pos x="T2" y="T3"/>
                  </a:cxn>
                  <a:cxn ang="T12">
                    <a:pos x="T4" y="T5"/>
                  </a:cxn>
                  <a:cxn ang="T13">
                    <a:pos x="T6" y="T7"/>
                  </a:cxn>
                  <a:cxn ang="T14">
                    <a:pos x="T8" y="T9"/>
                  </a:cxn>
                </a:cxnLst>
                <a:rect l="T15" t="T16" r="T17" b="T18"/>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102" name="Freeform 86">
                <a:extLst>
                  <a:ext uri="{FF2B5EF4-FFF2-40B4-BE49-F238E27FC236}">
                    <a16:creationId xmlns:a16="http://schemas.microsoft.com/office/drawing/2014/main" id="{CBC3BAFB-1BD2-4DFA-AC22-97CA9F359A6C}"/>
                  </a:ext>
                </a:extLst>
              </p:cNvPr>
              <p:cNvSpPr>
                <a:spLocks noChangeArrowheads="1"/>
              </p:cNvSpPr>
              <p:nvPr/>
            </p:nvSpPr>
            <p:spPr bwMode="auto">
              <a:xfrm>
                <a:off x="289510" y="114806"/>
                <a:ext cx="77370" cy="229612"/>
              </a:xfrm>
              <a:custGeom>
                <a:avLst/>
                <a:gdLst>
                  <a:gd name="T0" fmla="*/ 113158671 w 23"/>
                  <a:gd name="T1" fmla="*/ 22145911 h 69"/>
                  <a:gd name="T2" fmla="*/ 22632407 w 23"/>
                  <a:gd name="T3" fmla="*/ 22145911 h 69"/>
                  <a:gd name="T4" fmla="*/ 22632407 w 23"/>
                  <a:gd name="T5" fmla="*/ 110736210 h 69"/>
                  <a:gd name="T6" fmla="*/ 135791078 w 23"/>
                  <a:gd name="T7" fmla="*/ 387578401 h 69"/>
                  <a:gd name="T8" fmla="*/ 22632407 w 23"/>
                  <a:gd name="T9" fmla="*/ 664420591 h 69"/>
                  <a:gd name="T10" fmla="*/ 22632407 w 23"/>
                  <a:gd name="T11" fmla="*/ 741936271 h 69"/>
                  <a:gd name="T12" fmla="*/ 67893857 w 23"/>
                  <a:gd name="T13" fmla="*/ 764082182 h 69"/>
                  <a:gd name="T14" fmla="*/ 113158671 w 23"/>
                  <a:gd name="T15" fmla="*/ 741936271 h 69"/>
                  <a:gd name="T16" fmla="*/ 260265952 w 23"/>
                  <a:gd name="T17" fmla="*/ 387578401 h 69"/>
                  <a:gd name="T18" fmla="*/ 113158671 w 23"/>
                  <a:gd name="T19" fmla="*/ 22145911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3"/>
                  <a:gd name="T31" fmla="*/ 0 h 69"/>
                  <a:gd name="T32" fmla="*/ 23 w 23"/>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103" name="Freeform 87">
                <a:extLst>
                  <a:ext uri="{FF2B5EF4-FFF2-40B4-BE49-F238E27FC236}">
                    <a16:creationId xmlns:a16="http://schemas.microsoft.com/office/drawing/2014/main" id="{B20E26ED-7CCC-4F42-B8E4-15D8A5549DE8}"/>
                  </a:ext>
                </a:extLst>
              </p:cNvPr>
              <p:cNvSpPr>
                <a:spLocks noChangeArrowheads="1"/>
              </p:cNvSpPr>
              <p:nvPr/>
            </p:nvSpPr>
            <p:spPr bwMode="auto">
              <a:xfrm>
                <a:off x="336931" y="57403"/>
                <a:ext cx="102328" cy="341923"/>
              </a:xfrm>
              <a:custGeom>
                <a:avLst/>
                <a:gdLst>
                  <a:gd name="T0" fmla="*/ 108959515 w 31"/>
                  <a:gd name="T1" fmla="*/ 22039095 h 103"/>
                  <a:gd name="T2" fmla="*/ 32688845 w 31"/>
                  <a:gd name="T3" fmla="*/ 22039095 h 103"/>
                  <a:gd name="T4" fmla="*/ 32688845 w 31"/>
                  <a:gd name="T5" fmla="*/ 110198795 h 103"/>
                  <a:gd name="T6" fmla="*/ 217919029 w 31"/>
                  <a:gd name="T7" fmla="*/ 573039711 h 103"/>
                  <a:gd name="T8" fmla="*/ 32688845 w 31"/>
                  <a:gd name="T9" fmla="*/ 1035880626 h 103"/>
                  <a:gd name="T10" fmla="*/ 32688845 w 31"/>
                  <a:gd name="T11" fmla="*/ 1124040326 h 103"/>
                  <a:gd name="T12" fmla="*/ 65374388 w 31"/>
                  <a:gd name="T13" fmla="*/ 1135061533 h 103"/>
                  <a:gd name="T14" fmla="*/ 108959515 w 31"/>
                  <a:gd name="T15" fmla="*/ 1124040326 h 103"/>
                  <a:gd name="T16" fmla="*/ 337774825 w 31"/>
                  <a:gd name="T17" fmla="*/ 573039711 h 103"/>
                  <a:gd name="T18" fmla="*/ 108959515 w 31"/>
                  <a:gd name="T19" fmla="*/ 22039095 h 1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103"/>
                  <a:gd name="T32" fmla="*/ 31 w 31"/>
                  <a:gd name="T33" fmla="*/ 103 h 10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104" name="Freeform 88">
                <a:extLst>
                  <a:ext uri="{FF2B5EF4-FFF2-40B4-BE49-F238E27FC236}">
                    <a16:creationId xmlns:a16="http://schemas.microsoft.com/office/drawing/2014/main" id="{67EB1F42-6742-4809-A1A7-CA1A6A0A55CD}"/>
                  </a:ext>
                </a:extLst>
              </p:cNvPr>
              <p:cNvSpPr>
                <a:spLocks noChangeArrowheads="1"/>
              </p:cNvSpPr>
              <p:nvPr/>
            </p:nvSpPr>
            <p:spPr bwMode="auto">
              <a:xfrm>
                <a:off x="396830" y="0"/>
                <a:ext cx="124789" cy="459224"/>
              </a:xfrm>
              <a:custGeom>
                <a:avLst/>
                <a:gdLst>
                  <a:gd name="T0" fmla="*/ 107840683 w 38"/>
                  <a:gd name="T1" fmla="*/ 22145911 h 138"/>
                  <a:gd name="T2" fmla="*/ 21568793 w 38"/>
                  <a:gd name="T3" fmla="*/ 22145911 h 138"/>
                  <a:gd name="T4" fmla="*/ 21568793 w 38"/>
                  <a:gd name="T5" fmla="*/ 99661591 h 138"/>
                  <a:gd name="T6" fmla="*/ 291172144 w 38"/>
                  <a:gd name="T7" fmla="*/ 764082182 h 138"/>
                  <a:gd name="T8" fmla="*/ 21568793 w 38"/>
                  <a:gd name="T9" fmla="*/ 1417428153 h 138"/>
                  <a:gd name="T10" fmla="*/ 21568793 w 38"/>
                  <a:gd name="T11" fmla="*/ 1506018453 h 138"/>
                  <a:gd name="T12" fmla="*/ 64706380 w 38"/>
                  <a:gd name="T13" fmla="*/ 1528164364 h 138"/>
                  <a:gd name="T14" fmla="*/ 107840683 w 38"/>
                  <a:gd name="T15" fmla="*/ 1506018453 h 138"/>
                  <a:gd name="T16" fmla="*/ 409797224 w 38"/>
                  <a:gd name="T17" fmla="*/ 764082182 h 138"/>
                  <a:gd name="T18" fmla="*/ 107840683 w 38"/>
                  <a:gd name="T19" fmla="*/ 22145911 h 1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8"/>
                  <a:gd name="T31" fmla="*/ 0 h 138"/>
                  <a:gd name="T32" fmla="*/ 38 w 38"/>
                  <a:gd name="T33" fmla="*/ 138 h 1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grpSp>
        <p:nvGrpSpPr>
          <p:cNvPr id="144" name="组合 146">
            <a:extLst>
              <a:ext uri="{FF2B5EF4-FFF2-40B4-BE49-F238E27FC236}">
                <a16:creationId xmlns:a16="http://schemas.microsoft.com/office/drawing/2014/main" id="{850407A0-0F70-4D1C-B1AF-2360B004AD41}"/>
              </a:ext>
            </a:extLst>
          </p:cNvPr>
          <p:cNvGrpSpPr/>
          <p:nvPr/>
        </p:nvGrpSpPr>
        <p:grpSpPr>
          <a:xfrm>
            <a:off x="7518339" y="4393784"/>
            <a:ext cx="977630" cy="820842"/>
            <a:chOff x="7128556" y="4166187"/>
            <a:chExt cx="926989" cy="778322"/>
          </a:xfrm>
        </p:grpSpPr>
        <p:sp>
          <p:nvSpPr>
            <p:cNvPr id="28" name="Freeform 5">
              <a:extLst>
                <a:ext uri="{FF2B5EF4-FFF2-40B4-BE49-F238E27FC236}">
                  <a16:creationId xmlns:a16="http://schemas.microsoft.com/office/drawing/2014/main" id="{BC5E6F03-050B-49BE-B954-B07D6838A95A}"/>
                </a:ext>
              </a:extLst>
            </p:cNvPr>
            <p:cNvSpPr>
              <a:spLocks noChangeArrowheads="1"/>
            </p:cNvSpPr>
            <p:nvPr/>
          </p:nvSpPr>
          <p:spPr bwMode="auto">
            <a:xfrm rot="14770904">
              <a:off x="7202890" y="4091853"/>
              <a:ext cx="778322" cy="926989"/>
            </a:xfrm>
            <a:custGeom>
              <a:avLst/>
              <a:gdLst>
                <a:gd name="T0" fmla="*/ 933493859 w 596"/>
                <a:gd name="T1" fmla="*/ 317425036 h 709"/>
                <a:gd name="T2" fmla="*/ 1641185762 w 596"/>
                <a:gd name="T3" fmla="*/ 1131688536 h 709"/>
                <a:gd name="T4" fmla="*/ 820593711 w 596"/>
                <a:gd name="T5" fmla="*/ 1956991968 h 709"/>
                <a:gd name="T6" fmla="*/ 0 w 596"/>
                <a:gd name="T7" fmla="*/ 1131688536 h 709"/>
                <a:gd name="T8" fmla="*/ 702184295 w 596"/>
                <a:gd name="T9" fmla="*/ 317425036 h 709"/>
                <a:gd name="T10" fmla="*/ 815086103 w 596"/>
                <a:gd name="T11" fmla="*/ 0 h 709"/>
                <a:gd name="T12" fmla="*/ 933493859 w 596"/>
                <a:gd name="T13" fmla="*/ 317425036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nvGrpSpPr>
            <p:cNvPr id="145" name="Group 82">
              <a:extLst>
                <a:ext uri="{FF2B5EF4-FFF2-40B4-BE49-F238E27FC236}">
                  <a16:creationId xmlns:a16="http://schemas.microsoft.com/office/drawing/2014/main" id="{C4A6D54D-0ADD-4E17-A1B4-C5337B2AE109}"/>
                </a:ext>
              </a:extLst>
            </p:cNvPr>
            <p:cNvGrpSpPr>
              <a:grpSpLocks/>
            </p:cNvGrpSpPr>
            <p:nvPr/>
          </p:nvGrpSpPr>
          <p:grpSpPr bwMode="auto">
            <a:xfrm>
              <a:off x="7491602" y="4340214"/>
              <a:ext cx="338605" cy="366554"/>
              <a:chOff x="0" y="0"/>
              <a:chExt cx="359392" cy="389342"/>
            </a:xfrm>
            <a:solidFill>
              <a:schemeClr val="bg1"/>
            </a:solidFill>
          </p:grpSpPr>
          <p:sp>
            <p:nvSpPr>
              <p:cNvPr id="97" name="Freeform 132">
                <a:extLst>
                  <a:ext uri="{FF2B5EF4-FFF2-40B4-BE49-F238E27FC236}">
                    <a16:creationId xmlns:a16="http://schemas.microsoft.com/office/drawing/2014/main" id="{38082634-9B74-4B7F-8C3C-63BF6E736F81}"/>
                  </a:ext>
                </a:extLst>
              </p:cNvPr>
              <p:cNvSpPr>
                <a:spLocks noChangeArrowheads="1"/>
              </p:cNvSpPr>
              <p:nvPr/>
            </p:nvSpPr>
            <p:spPr bwMode="auto">
              <a:xfrm>
                <a:off x="77368" y="92343"/>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 name="T14" fmla="*/ 0 60000 65536"/>
                  <a:gd name="T15" fmla="*/ 0 60000 65536"/>
                  <a:gd name="T16" fmla="*/ 0 60000 65536"/>
                  <a:gd name="T17" fmla="*/ 0 60000 65536"/>
                  <a:gd name="T18" fmla="*/ 0 60000 65536"/>
                  <a:gd name="T19" fmla="*/ 0 60000 65536"/>
                  <a:gd name="T20" fmla="*/ 0 60000 65536"/>
                  <a:gd name="T21" fmla="*/ 0 w 82"/>
                  <a:gd name="T22" fmla="*/ 0 h 83"/>
                  <a:gd name="T23" fmla="*/ 82 w 82"/>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 h="83">
                    <a:moveTo>
                      <a:pt x="0" y="29"/>
                    </a:moveTo>
                    <a:lnTo>
                      <a:pt x="58" y="29"/>
                    </a:lnTo>
                    <a:lnTo>
                      <a:pt x="58" y="83"/>
                    </a:lnTo>
                    <a:lnTo>
                      <a:pt x="82" y="83"/>
                    </a:lnTo>
                    <a:lnTo>
                      <a:pt x="82" y="0"/>
                    </a:lnTo>
                    <a:lnTo>
                      <a:pt x="0" y="0"/>
                    </a:lnTo>
                    <a:lnTo>
                      <a:pt x="0" y="29"/>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98" name="Freeform 133">
                <a:extLst>
                  <a:ext uri="{FF2B5EF4-FFF2-40B4-BE49-F238E27FC236}">
                    <a16:creationId xmlns:a16="http://schemas.microsoft.com/office/drawing/2014/main" id="{696B6AD8-C02F-4963-9B69-C3E882A11078}"/>
                  </a:ext>
                </a:extLst>
              </p:cNvPr>
              <p:cNvSpPr>
                <a:spLocks noChangeArrowheads="1"/>
              </p:cNvSpPr>
              <p:nvPr/>
            </p:nvSpPr>
            <p:spPr bwMode="auto">
              <a:xfrm>
                <a:off x="152241" y="0"/>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 name="T14" fmla="*/ 0 60000 65536"/>
                  <a:gd name="T15" fmla="*/ 0 60000 65536"/>
                  <a:gd name="T16" fmla="*/ 0 60000 65536"/>
                  <a:gd name="T17" fmla="*/ 0 60000 65536"/>
                  <a:gd name="T18" fmla="*/ 0 60000 65536"/>
                  <a:gd name="T19" fmla="*/ 0 60000 65536"/>
                  <a:gd name="T20" fmla="*/ 0 60000 65536"/>
                  <a:gd name="T21" fmla="*/ 0 w 83"/>
                  <a:gd name="T22" fmla="*/ 0 h 82"/>
                  <a:gd name="T23" fmla="*/ 83 w 8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82">
                    <a:moveTo>
                      <a:pt x="0" y="0"/>
                    </a:moveTo>
                    <a:lnTo>
                      <a:pt x="0" y="29"/>
                    </a:lnTo>
                    <a:lnTo>
                      <a:pt x="59" y="29"/>
                    </a:lnTo>
                    <a:lnTo>
                      <a:pt x="59" y="82"/>
                    </a:lnTo>
                    <a:lnTo>
                      <a:pt x="83" y="82"/>
                    </a:lnTo>
                    <a:lnTo>
                      <a:pt x="83" y="0"/>
                    </a:lnTo>
                    <a:lnTo>
                      <a:pt x="0" y="0"/>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99" name="Rectangle 134">
                <a:extLst>
                  <a:ext uri="{FF2B5EF4-FFF2-40B4-BE49-F238E27FC236}">
                    <a16:creationId xmlns:a16="http://schemas.microsoft.com/office/drawing/2014/main" id="{548971BC-AA64-4B96-ABB8-E48B49473AD0}"/>
                  </a:ext>
                </a:extLst>
              </p:cNvPr>
              <p:cNvSpPr>
                <a:spLocks noChangeArrowheads="1"/>
              </p:cNvSpPr>
              <p:nvPr/>
            </p:nvSpPr>
            <p:spPr bwMode="auto">
              <a:xfrm>
                <a:off x="0" y="182191"/>
                <a:ext cx="207151" cy="207151"/>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146" name="组合 155">
            <a:extLst>
              <a:ext uri="{FF2B5EF4-FFF2-40B4-BE49-F238E27FC236}">
                <a16:creationId xmlns:a16="http://schemas.microsoft.com/office/drawing/2014/main" id="{6F7D72D7-C64E-42EA-8D30-527DE87E1611}"/>
              </a:ext>
            </a:extLst>
          </p:cNvPr>
          <p:cNvGrpSpPr/>
          <p:nvPr/>
        </p:nvGrpSpPr>
        <p:grpSpPr>
          <a:xfrm>
            <a:off x="3804135" y="2593996"/>
            <a:ext cx="745740" cy="751010"/>
            <a:chOff x="3606746" y="2459627"/>
            <a:chExt cx="707111" cy="712108"/>
          </a:xfrm>
        </p:grpSpPr>
        <p:sp>
          <p:nvSpPr>
            <p:cNvPr id="30" name="Oval 22">
              <a:extLst>
                <a:ext uri="{FF2B5EF4-FFF2-40B4-BE49-F238E27FC236}">
                  <a16:creationId xmlns:a16="http://schemas.microsoft.com/office/drawing/2014/main" id="{F0C49856-1EBE-4C04-8064-531F30A78F98}"/>
                </a:ext>
              </a:extLst>
            </p:cNvPr>
            <p:cNvSpPr>
              <a:spLocks noChangeArrowheads="1"/>
            </p:cNvSpPr>
            <p:nvPr/>
          </p:nvSpPr>
          <p:spPr bwMode="auto">
            <a:xfrm>
              <a:off x="3606746" y="2459627"/>
              <a:ext cx="707111" cy="712108"/>
            </a:xfrm>
            <a:prstGeom prst="ellipse">
              <a:avLst/>
            </a:prstGeom>
            <a:solidFill>
              <a:schemeClr val="accent4"/>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147" name="Group 86">
              <a:extLst>
                <a:ext uri="{FF2B5EF4-FFF2-40B4-BE49-F238E27FC236}">
                  <a16:creationId xmlns:a16="http://schemas.microsoft.com/office/drawing/2014/main" id="{95D1C99F-12B6-4831-968F-5C03A74A6943}"/>
                </a:ext>
              </a:extLst>
            </p:cNvPr>
            <p:cNvGrpSpPr>
              <a:grpSpLocks/>
            </p:cNvGrpSpPr>
            <p:nvPr/>
          </p:nvGrpSpPr>
          <p:grpSpPr bwMode="auto">
            <a:xfrm>
              <a:off x="3785860" y="2626452"/>
              <a:ext cx="350250" cy="395572"/>
              <a:chOff x="0" y="0"/>
              <a:chExt cx="429274" cy="484183"/>
            </a:xfrm>
            <a:solidFill>
              <a:schemeClr val="bg1"/>
            </a:solidFill>
          </p:grpSpPr>
          <p:sp>
            <p:nvSpPr>
              <p:cNvPr id="94" name="Freeform 147">
                <a:extLst>
                  <a:ext uri="{FF2B5EF4-FFF2-40B4-BE49-F238E27FC236}">
                    <a16:creationId xmlns:a16="http://schemas.microsoft.com/office/drawing/2014/main" id="{2893D3BA-1E65-4016-9F68-52C151003041}"/>
                  </a:ext>
                </a:extLst>
              </p:cNvPr>
              <p:cNvSpPr>
                <a:spLocks noChangeArrowheads="1"/>
              </p:cNvSpPr>
              <p:nvPr/>
            </p:nvSpPr>
            <p:spPr bwMode="auto">
              <a:xfrm>
                <a:off x="0" y="0"/>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6"/>
                  <a:gd name="T32" fmla="*/ 129 w 12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95" name="Freeform 148">
                <a:extLst>
                  <a:ext uri="{FF2B5EF4-FFF2-40B4-BE49-F238E27FC236}">
                    <a16:creationId xmlns:a16="http://schemas.microsoft.com/office/drawing/2014/main" id="{77BA646D-1328-4FA9-B6F2-C2363F40AE12}"/>
                  </a:ext>
                </a:extLst>
              </p:cNvPr>
              <p:cNvSpPr>
                <a:spLocks noEditPoints="1" noChangeArrowheads="1"/>
              </p:cNvSpPr>
              <p:nvPr/>
            </p:nvSpPr>
            <p:spPr bwMode="auto">
              <a:xfrm>
                <a:off x="37436" y="107319"/>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151"/>
                  <a:gd name="T125" fmla="*/ 143 w 143"/>
                  <a:gd name="T126" fmla="*/ 151 h 1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96" name="Freeform 149">
                <a:extLst>
                  <a:ext uri="{FF2B5EF4-FFF2-40B4-BE49-F238E27FC236}">
                    <a16:creationId xmlns:a16="http://schemas.microsoft.com/office/drawing/2014/main" id="{098050EF-3409-486A-94D8-47F88C2B2BCC}"/>
                  </a:ext>
                </a:extLst>
              </p:cNvPr>
              <p:cNvSpPr>
                <a:spLocks noChangeArrowheads="1"/>
              </p:cNvSpPr>
              <p:nvPr/>
            </p:nvSpPr>
            <p:spPr bwMode="auto">
              <a:xfrm>
                <a:off x="64890" y="179696"/>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41"/>
                  <a:gd name="T83" fmla="*/ 70 w 70"/>
                  <a:gd name="T84" fmla="*/ 41 h 4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148" name="组合 148">
            <a:extLst>
              <a:ext uri="{FF2B5EF4-FFF2-40B4-BE49-F238E27FC236}">
                <a16:creationId xmlns:a16="http://schemas.microsoft.com/office/drawing/2014/main" id="{45FFAC3D-5792-4564-8552-D782A29A57F0}"/>
              </a:ext>
            </a:extLst>
          </p:cNvPr>
          <p:cNvGrpSpPr/>
          <p:nvPr/>
        </p:nvGrpSpPr>
        <p:grpSpPr>
          <a:xfrm>
            <a:off x="7416888" y="3658585"/>
            <a:ext cx="789220" cy="664051"/>
            <a:chOff x="7032360" y="3469070"/>
            <a:chExt cx="748338" cy="629653"/>
          </a:xfrm>
        </p:grpSpPr>
        <p:sp>
          <p:nvSpPr>
            <p:cNvPr id="32" name="Freeform 13">
              <a:extLst>
                <a:ext uri="{FF2B5EF4-FFF2-40B4-BE49-F238E27FC236}">
                  <a16:creationId xmlns:a16="http://schemas.microsoft.com/office/drawing/2014/main" id="{42541E48-88D1-4580-BC64-AC4399ACD31D}"/>
                </a:ext>
              </a:extLst>
            </p:cNvPr>
            <p:cNvSpPr>
              <a:spLocks noChangeArrowheads="1"/>
            </p:cNvSpPr>
            <p:nvPr/>
          </p:nvSpPr>
          <p:spPr bwMode="auto">
            <a:xfrm rot="13670634">
              <a:off x="7091702" y="3409728"/>
              <a:ext cx="629653" cy="748338"/>
            </a:xfrm>
            <a:custGeom>
              <a:avLst/>
              <a:gdLst>
                <a:gd name="T0" fmla="*/ 610935418 w 596"/>
                <a:gd name="T1" fmla="*/ 206864484 h 709"/>
                <a:gd name="T2" fmla="*/ 1074093977 w 596"/>
                <a:gd name="T3" fmla="*/ 737518198 h 709"/>
                <a:gd name="T4" fmla="*/ 537046988 w 596"/>
                <a:gd name="T5" fmla="*/ 1275367466 h 709"/>
                <a:gd name="T6" fmla="*/ 0 w 596"/>
                <a:gd name="T7" fmla="*/ 737518198 h 709"/>
                <a:gd name="T8" fmla="*/ 459554081 w 596"/>
                <a:gd name="T9" fmla="*/ 206864484 h 709"/>
                <a:gd name="T10" fmla="*/ 533442511 w 596"/>
                <a:gd name="T11" fmla="*/ 0 h 709"/>
                <a:gd name="T12" fmla="*/ 610935418 w 596"/>
                <a:gd name="T13" fmla="*/ 206864484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nvGrpSpPr>
            <p:cNvPr id="149" name="Group 90">
              <a:extLst>
                <a:ext uri="{FF2B5EF4-FFF2-40B4-BE49-F238E27FC236}">
                  <a16:creationId xmlns:a16="http://schemas.microsoft.com/office/drawing/2014/main" id="{83AD8B54-5797-412D-AABC-21CD41BBD0A5}"/>
                </a:ext>
              </a:extLst>
            </p:cNvPr>
            <p:cNvGrpSpPr>
              <a:grpSpLocks/>
            </p:cNvGrpSpPr>
            <p:nvPr/>
          </p:nvGrpSpPr>
          <p:grpSpPr bwMode="auto">
            <a:xfrm>
              <a:off x="7268029" y="3555310"/>
              <a:ext cx="373488" cy="371544"/>
              <a:chOff x="0" y="0"/>
              <a:chExt cx="379359" cy="376864"/>
            </a:xfrm>
            <a:solidFill>
              <a:schemeClr val="bg1"/>
            </a:solidFill>
          </p:grpSpPr>
          <p:sp>
            <p:nvSpPr>
              <p:cNvPr id="76" name="Freeform 150">
                <a:extLst>
                  <a:ext uri="{FF2B5EF4-FFF2-40B4-BE49-F238E27FC236}">
                    <a16:creationId xmlns:a16="http://schemas.microsoft.com/office/drawing/2014/main" id="{75F8E9DB-09B0-44A7-AE66-499B010D36DA}"/>
                  </a:ext>
                </a:extLst>
              </p:cNvPr>
              <p:cNvSpPr>
                <a:spLocks noEditPoints="1" noChangeArrowheads="1"/>
              </p:cNvSpPr>
              <p:nvPr/>
            </p:nvSpPr>
            <p:spPr bwMode="auto">
              <a:xfrm>
                <a:off x="0" y="0"/>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77" name="Rectangle 151">
                <a:extLst>
                  <a:ext uri="{FF2B5EF4-FFF2-40B4-BE49-F238E27FC236}">
                    <a16:creationId xmlns:a16="http://schemas.microsoft.com/office/drawing/2014/main" id="{02D50838-CC4E-48CF-9958-FF480960DB93}"/>
                  </a:ext>
                </a:extLst>
              </p:cNvPr>
              <p:cNvSpPr>
                <a:spLocks noChangeArrowheads="1"/>
              </p:cNvSpPr>
              <p:nvPr/>
            </p:nvSpPr>
            <p:spPr bwMode="auto">
              <a:xfrm>
                <a:off x="144756" y="272040"/>
                <a:ext cx="22463" cy="42429"/>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78" name="Rectangle 152">
                <a:extLst>
                  <a:ext uri="{FF2B5EF4-FFF2-40B4-BE49-F238E27FC236}">
                    <a16:creationId xmlns:a16="http://schemas.microsoft.com/office/drawing/2014/main" id="{03D3E31D-3D7F-4ADB-8BD9-175EEB7A59BB}"/>
                  </a:ext>
                </a:extLst>
              </p:cNvPr>
              <p:cNvSpPr>
                <a:spLocks noChangeArrowheads="1"/>
              </p:cNvSpPr>
              <p:nvPr/>
            </p:nvSpPr>
            <p:spPr bwMode="auto">
              <a:xfrm>
                <a:off x="179697" y="272040"/>
                <a:ext cx="19966" cy="42429"/>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79" name="Rectangle 153">
                <a:extLst>
                  <a:ext uri="{FF2B5EF4-FFF2-40B4-BE49-F238E27FC236}">
                    <a16:creationId xmlns:a16="http://schemas.microsoft.com/office/drawing/2014/main" id="{94B808CE-A0CC-45A9-97F5-5804494941AD}"/>
                  </a:ext>
                </a:extLst>
              </p:cNvPr>
              <p:cNvSpPr>
                <a:spLocks noChangeArrowheads="1"/>
              </p:cNvSpPr>
              <p:nvPr/>
            </p:nvSpPr>
            <p:spPr bwMode="auto">
              <a:xfrm>
                <a:off x="214638" y="272040"/>
                <a:ext cx="19966" cy="42429"/>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0" name="Freeform 154">
                <a:extLst>
                  <a:ext uri="{FF2B5EF4-FFF2-40B4-BE49-F238E27FC236}">
                    <a16:creationId xmlns:a16="http://schemas.microsoft.com/office/drawing/2014/main" id="{D7B7B7F9-CDC6-47A3-8237-57EA61813E6E}"/>
                  </a:ext>
                </a:extLst>
              </p:cNvPr>
              <p:cNvSpPr>
                <a:spLocks noChangeArrowheads="1"/>
              </p:cNvSpPr>
              <p:nvPr/>
            </p:nvSpPr>
            <p:spPr bwMode="auto">
              <a:xfrm>
                <a:off x="117303" y="107318"/>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1" name="Freeform 155">
                <a:extLst>
                  <a:ext uri="{FF2B5EF4-FFF2-40B4-BE49-F238E27FC236}">
                    <a16:creationId xmlns:a16="http://schemas.microsoft.com/office/drawing/2014/main" id="{E974DAFE-D03F-4A3A-99D3-59408092A337}"/>
                  </a:ext>
                </a:extLst>
              </p:cNvPr>
              <p:cNvSpPr>
                <a:spLocks noChangeArrowheads="1"/>
              </p:cNvSpPr>
              <p:nvPr/>
            </p:nvSpPr>
            <p:spPr bwMode="auto">
              <a:xfrm>
                <a:off x="67387" y="272040"/>
                <a:ext cx="22463" cy="19966"/>
              </a:xfrm>
              <a:custGeom>
                <a:avLst/>
                <a:gdLst>
                  <a:gd name="T0" fmla="*/ 0 w 9"/>
                  <a:gd name="T1" fmla="*/ 6 h 8"/>
                  <a:gd name="T2" fmla="*/ 3 w 9"/>
                  <a:gd name="T3" fmla="*/ 8 h 8"/>
                  <a:gd name="T4" fmla="*/ 9 w 9"/>
                  <a:gd name="T5" fmla="*/ 1 h 8"/>
                  <a:gd name="T6" fmla="*/ 7 w 9"/>
                  <a:gd name="T7" fmla="*/ 0 h 8"/>
                  <a:gd name="T8" fmla="*/ 0 w 9"/>
                  <a:gd name="T9" fmla="*/ 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2" name="Freeform 156">
                <a:extLst>
                  <a:ext uri="{FF2B5EF4-FFF2-40B4-BE49-F238E27FC236}">
                    <a16:creationId xmlns:a16="http://schemas.microsoft.com/office/drawing/2014/main" id="{00E3E925-C4DA-4698-AF94-6E43A4229DB9}"/>
                  </a:ext>
                </a:extLst>
              </p:cNvPr>
              <p:cNvSpPr>
                <a:spLocks noChangeArrowheads="1"/>
              </p:cNvSpPr>
              <p:nvPr/>
            </p:nvSpPr>
            <p:spPr bwMode="auto">
              <a:xfrm>
                <a:off x="47421" y="227116"/>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3" name="Freeform 157">
                <a:extLst>
                  <a:ext uri="{FF2B5EF4-FFF2-40B4-BE49-F238E27FC236}">
                    <a16:creationId xmlns:a16="http://schemas.microsoft.com/office/drawing/2014/main" id="{E20FDF3D-5DC3-4694-8F05-B97742DAB7D6}"/>
                  </a:ext>
                </a:extLst>
              </p:cNvPr>
              <p:cNvSpPr>
                <a:spLocks noChangeArrowheads="1"/>
              </p:cNvSpPr>
              <p:nvPr/>
            </p:nvSpPr>
            <p:spPr bwMode="auto">
              <a:xfrm>
                <a:off x="79865" y="74874"/>
                <a:ext cx="19966" cy="22463"/>
              </a:xfrm>
              <a:custGeom>
                <a:avLst/>
                <a:gdLst>
                  <a:gd name="T0" fmla="*/ 0 w 8"/>
                  <a:gd name="T1" fmla="*/ 3 h 9"/>
                  <a:gd name="T2" fmla="*/ 7 w 8"/>
                  <a:gd name="T3" fmla="*/ 9 h 9"/>
                  <a:gd name="T4" fmla="*/ 8 w 8"/>
                  <a:gd name="T5" fmla="*/ 7 h 9"/>
                  <a:gd name="T6" fmla="*/ 2 w 8"/>
                  <a:gd name="T7" fmla="*/ 0 h 9"/>
                  <a:gd name="T8" fmla="*/ 0 w 8"/>
                  <a:gd name="T9" fmla="*/ 3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4" name="Freeform 158">
                <a:extLst>
                  <a:ext uri="{FF2B5EF4-FFF2-40B4-BE49-F238E27FC236}">
                    <a16:creationId xmlns:a16="http://schemas.microsoft.com/office/drawing/2014/main" id="{DE58022F-0291-4984-BB21-02F551C04189}"/>
                  </a:ext>
                </a:extLst>
              </p:cNvPr>
              <p:cNvSpPr>
                <a:spLocks noChangeArrowheads="1"/>
              </p:cNvSpPr>
              <p:nvPr/>
            </p:nvSpPr>
            <p:spPr bwMode="auto">
              <a:xfrm>
                <a:off x="49916" y="124789"/>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5" name="Rectangle 159">
                <a:extLst>
                  <a:ext uri="{FF2B5EF4-FFF2-40B4-BE49-F238E27FC236}">
                    <a16:creationId xmlns:a16="http://schemas.microsoft.com/office/drawing/2014/main" id="{D093FE9E-8965-4D10-A2B6-33DCE50CB906}"/>
                  </a:ext>
                </a:extLst>
              </p:cNvPr>
              <p:cNvSpPr>
                <a:spLocks noChangeArrowheads="1"/>
              </p:cNvSpPr>
              <p:nvPr/>
            </p:nvSpPr>
            <p:spPr bwMode="auto">
              <a:xfrm>
                <a:off x="187185" y="34941"/>
                <a:ext cx="7488" cy="22463"/>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6" name="Freeform 160">
                <a:extLst>
                  <a:ext uri="{FF2B5EF4-FFF2-40B4-BE49-F238E27FC236}">
                    <a16:creationId xmlns:a16="http://schemas.microsoft.com/office/drawing/2014/main" id="{3F05D637-0B61-4E18-A3EE-64822B1E54AD}"/>
                  </a:ext>
                </a:extLst>
              </p:cNvPr>
              <p:cNvSpPr>
                <a:spLocks noChangeArrowheads="1"/>
              </p:cNvSpPr>
              <p:nvPr/>
            </p:nvSpPr>
            <p:spPr bwMode="auto">
              <a:xfrm>
                <a:off x="119798" y="44924"/>
                <a:ext cx="17471" cy="22463"/>
              </a:xfrm>
              <a:custGeom>
                <a:avLst/>
                <a:gdLst>
                  <a:gd name="T0" fmla="*/ 7 w 7"/>
                  <a:gd name="T1" fmla="*/ 8 h 9"/>
                  <a:gd name="T2" fmla="*/ 3 w 7"/>
                  <a:gd name="T3" fmla="*/ 0 h 9"/>
                  <a:gd name="T4" fmla="*/ 0 w 7"/>
                  <a:gd name="T5" fmla="*/ 2 h 9"/>
                  <a:gd name="T6" fmla="*/ 4 w 7"/>
                  <a:gd name="T7" fmla="*/ 9 h 9"/>
                  <a:gd name="T8" fmla="*/ 7 w 7"/>
                  <a:gd name="T9" fmla="*/ 8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7" name="Freeform 161">
                <a:extLst>
                  <a:ext uri="{FF2B5EF4-FFF2-40B4-BE49-F238E27FC236}">
                    <a16:creationId xmlns:a16="http://schemas.microsoft.com/office/drawing/2014/main" id="{EB0A246F-C9C5-47C6-9C0E-FAFD3E0CEA2C}"/>
                  </a:ext>
                </a:extLst>
              </p:cNvPr>
              <p:cNvSpPr>
                <a:spLocks noChangeArrowheads="1"/>
              </p:cNvSpPr>
              <p:nvPr/>
            </p:nvSpPr>
            <p:spPr bwMode="auto">
              <a:xfrm>
                <a:off x="234604" y="44924"/>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8" name="Freeform 162">
                <a:extLst>
                  <a:ext uri="{FF2B5EF4-FFF2-40B4-BE49-F238E27FC236}">
                    <a16:creationId xmlns:a16="http://schemas.microsoft.com/office/drawing/2014/main" id="{47419D62-1693-4167-A8E6-068BE0FB9F07}"/>
                  </a:ext>
                </a:extLst>
              </p:cNvPr>
              <p:cNvSpPr>
                <a:spLocks noChangeArrowheads="1"/>
              </p:cNvSpPr>
              <p:nvPr/>
            </p:nvSpPr>
            <p:spPr bwMode="auto">
              <a:xfrm>
                <a:off x="277033" y="272040"/>
                <a:ext cx="22463" cy="19966"/>
              </a:xfrm>
              <a:custGeom>
                <a:avLst/>
                <a:gdLst>
                  <a:gd name="T0" fmla="*/ 0 w 9"/>
                  <a:gd name="T1" fmla="*/ 1 h 8"/>
                  <a:gd name="T2" fmla="*/ 8 w 9"/>
                  <a:gd name="T3" fmla="*/ 8 h 8"/>
                  <a:gd name="T4" fmla="*/ 9 w 9"/>
                  <a:gd name="T5" fmla="*/ 6 h 8"/>
                  <a:gd name="T6" fmla="*/ 3 w 9"/>
                  <a:gd name="T7" fmla="*/ 0 h 8"/>
                  <a:gd name="T8" fmla="*/ 0 w 9"/>
                  <a:gd name="T9" fmla="*/ 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89" name="Freeform 163">
                <a:extLst>
                  <a:ext uri="{FF2B5EF4-FFF2-40B4-BE49-F238E27FC236}">
                    <a16:creationId xmlns:a16="http://schemas.microsoft.com/office/drawing/2014/main" id="{D9353582-ABE4-428D-8F72-5E929BFB48D6}"/>
                  </a:ext>
                </a:extLst>
              </p:cNvPr>
              <p:cNvSpPr>
                <a:spLocks noChangeArrowheads="1"/>
              </p:cNvSpPr>
              <p:nvPr/>
            </p:nvSpPr>
            <p:spPr bwMode="auto">
              <a:xfrm>
                <a:off x="304486" y="227116"/>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90" name="Freeform 164">
                <a:extLst>
                  <a:ext uri="{FF2B5EF4-FFF2-40B4-BE49-F238E27FC236}">
                    <a16:creationId xmlns:a16="http://schemas.microsoft.com/office/drawing/2014/main" id="{9E29D416-CAAE-431A-878F-3E0D5B0C832D}"/>
                  </a:ext>
                </a:extLst>
              </p:cNvPr>
              <p:cNvSpPr>
                <a:spLocks noChangeArrowheads="1"/>
              </p:cNvSpPr>
              <p:nvPr/>
            </p:nvSpPr>
            <p:spPr bwMode="auto">
              <a:xfrm>
                <a:off x="274536" y="74874"/>
                <a:ext cx="22463" cy="22463"/>
              </a:xfrm>
              <a:custGeom>
                <a:avLst/>
                <a:gdLst>
                  <a:gd name="T0" fmla="*/ 9 w 9"/>
                  <a:gd name="T1" fmla="*/ 3 h 9"/>
                  <a:gd name="T2" fmla="*/ 8 w 9"/>
                  <a:gd name="T3" fmla="*/ 0 h 9"/>
                  <a:gd name="T4" fmla="*/ 0 w 9"/>
                  <a:gd name="T5" fmla="*/ 7 h 9"/>
                  <a:gd name="T6" fmla="*/ 2 w 9"/>
                  <a:gd name="T7" fmla="*/ 9 h 9"/>
                  <a:gd name="T8" fmla="*/ 9 w 9"/>
                  <a:gd name="T9" fmla="*/ 3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91" name="Freeform 165">
                <a:extLst>
                  <a:ext uri="{FF2B5EF4-FFF2-40B4-BE49-F238E27FC236}">
                    <a16:creationId xmlns:a16="http://schemas.microsoft.com/office/drawing/2014/main" id="{F5E96A0D-4EBA-4D8D-B6B0-ED1AE8197422}"/>
                  </a:ext>
                </a:extLst>
              </p:cNvPr>
              <p:cNvSpPr>
                <a:spLocks noChangeArrowheads="1"/>
              </p:cNvSpPr>
              <p:nvPr/>
            </p:nvSpPr>
            <p:spPr bwMode="auto">
              <a:xfrm>
                <a:off x="299494" y="124789"/>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92" name="Rectangle 166">
                <a:extLst>
                  <a:ext uri="{FF2B5EF4-FFF2-40B4-BE49-F238E27FC236}">
                    <a16:creationId xmlns:a16="http://schemas.microsoft.com/office/drawing/2014/main" id="{8E6279C8-91C6-4675-A7A8-B870B5E9D792}"/>
                  </a:ext>
                </a:extLst>
              </p:cNvPr>
              <p:cNvSpPr>
                <a:spLocks noChangeArrowheads="1"/>
              </p:cNvSpPr>
              <p:nvPr/>
            </p:nvSpPr>
            <p:spPr bwMode="auto">
              <a:xfrm>
                <a:off x="39933" y="174705"/>
                <a:ext cx="24958" cy="7488"/>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93" name="Rectangle 167">
                <a:extLst>
                  <a:ext uri="{FF2B5EF4-FFF2-40B4-BE49-F238E27FC236}">
                    <a16:creationId xmlns:a16="http://schemas.microsoft.com/office/drawing/2014/main" id="{55D15C52-2DCB-4348-B35B-B28A1EF8400F}"/>
                  </a:ext>
                </a:extLst>
              </p:cNvPr>
              <p:cNvSpPr>
                <a:spLocks noChangeArrowheads="1"/>
              </p:cNvSpPr>
              <p:nvPr/>
            </p:nvSpPr>
            <p:spPr bwMode="auto">
              <a:xfrm>
                <a:off x="316965" y="177200"/>
                <a:ext cx="27454" cy="7488"/>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150" name="组合 143">
            <a:extLst>
              <a:ext uri="{FF2B5EF4-FFF2-40B4-BE49-F238E27FC236}">
                <a16:creationId xmlns:a16="http://schemas.microsoft.com/office/drawing/2014/main" id="{EFFE5331-55E4-4172-92FD-9975CBC5B950}"/>
              </a:ext>
            </a:extLst>
          </p:cNvPr>
          <p:cNvGrpSpPr/>
          <p:nvPr/>
        </p:nvGrpSpPr>
        <p:grpSpPr>
          <a:xfrm>
            <a:off x="3574879" y="4433312"/>
            <a:ext cx="835334" cy="839287"/>
            <a:chOff x="3389366" y="4203667"/>
            <a:chExt cx="792064" cy="795812"/>
          </a:xfrm>
        </p:grpSpPr>
        <p:sp>
          <p:nvSpPr>
            <p:cNvPr id="34" name="Oval 21">
              <a:extLst>
                <a:ext uri="{FF2B5EF4-FFF2-40B4-BE49-F238E27FC236}">
                  <a16:creationId xmlns:a16="http://schemas.microsoft.com/office/drawing/2014/main" id="{3C218A34-93D4-4336-A836-1E0925828F4C}"/>
                </a:ext>
              </a:extLst>
            </p:cNvPr>
            <p:cNvSpPr>
              <a:spLocks noChangeArrowheads="1"/>
            </p:cNvSpPr>
            <p:nvPr/>
          </p:nvSpPr>
          <p:spPr bwMode="auto">
            <a:xfrm>
              <a:off x="3389366" y="4203667"/>
              <a:ext cx="792064" cy="795812"/>
            </a:xfrm>
            <a:prstGeom prst="ellipse">
              <a:avLst/>
            </a:prstGeom>
            <a:solidFill>
              <a:schemeClr val="accent1"/>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151" name="Group 109">
              <a:extLst>
                <a:ext uri="{FF2B5EF4-FFF2-40B4-BE49-F238E27FC236}">
                  <a16:creationId xmlns:a16="http://schemas.microsoft.com/office/drawing/2014/main" id="{E2CEA2D9-CDE6-42BD-8915-0D3B771B1191}"/>
                </a:ext>
              </a:extLst>
            </p:cNvPr>
            <p:cNvGrpSpPr>
              <a:grpSpLocks/>
            </p:cNvGrpSpPr>
            <p:nvPr/>
          </p:nvGrpSpPr>
          <p:grpSpPr bwMode="auto">
            <a:xfrm>
              <a:off x="3612090" y="4418315"/>
              <a:ext cx="331164" cy="430081"/>
              <a:chOff x="0" y="0"/>
              <a:chExt cx="299494" cy="389342"/>
            </a:xfrm>
            <a:solidFill>
              <a:schemeClr val="bg1"/>
            </a:solidFill>
          </p:grpSpPr>
          <p:sp>
            <p:nvSpPr>
              <p:cNvPr id="74" name="Freeform 170">
                <a:extLst>
                  <a:ext uri="{FF2B5EF4-FFF2-40B4-BE49-F238E27FC236}">
                    <a16:creationId xmlns:a16="http://schemas.microsoft.com/office/drawing/2014/main" id="{C5EBAB75-0E25-4F46-BD4A-205374D46EC2}"/>
                  </a:ext>
                </a:extLst>
              </p:cNvPr>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75" name="Freeform 171">
                <a:extLst>
                  <a:ext uri="{FF2B5EF4-FFF2-40B4-BE49-F238E27FC236}">
                    <a16:creationId xmlns:a16="http://schemas.microsoft.com/office/drawing/2014/main" id="{09988B2B-78AF-4DDB-8E9D-5B3667FFFD3A}"/>
                  </a:ext>
                </a:extLst>
              </p:cNvPr>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grpSp>
        <p:nvGrpSpPr>
          <p:cNvPr id="152" name="组合 164">
            <a:extLst>
              <a:ext uri="{FF2B5EF4-FFF2-40B4-BE49-F238E27FC236}">
                <a16:creationId xmlns:a16="http://schemas.microsoft.com/office/drawing/2014/main" id="{AB45E7A9-3CC6-4813-A000-AAD5C23DBFAB}"/>
              </a:ext>
            </a:extLst>
          </p:cNvPr>
          <p:cNvGrpSpPr/>
          <p:nvPr/>
        </p:nvGrpSpPr>
        <p:grpSpPr>
          <a:xfrm>
            <a:off x="9198231" y="2806124"/>
            <a:ext cx="592903" cy="598173"/>
            <a:chOff x="8721429" y="2660767"/>
            <a:chExt cx="562190" cy="567188"/>
          </a:xfrm>
        </p:grpSpPr>
        <p:sp>
          <p:nvSpPr>
            <p:cNvPr id="36" name="Oval 30">
              <a:extLst>
                <a:ext uri="{FF2B5EF4-FFF2-40B4-BE49-F238E27FC236}">
                  <a16:creationId xmlns:a16="http://schemas.microsoft.com/office/drawing/2014/main" id="{1E839138-E21F-4EF7-AEBC-F972EA17BA81}"/>
                </a:ext>
              </a:extLst>
            </p:cNvPr>
            <p:cNvSpPr>
              <a:spLocks noChangeArrowheads="1"/>
            </p:cNvSpPr>
            <p:nvPr/>
          </p:nvSpPr>
          <p:spPr bwMode="auto">
            <a:xfrm>
              <a:off x="8721429" y="2660767"/>
              <a:ext cx="562190" cy="567188"/>
            </a:xfrm>
            <a:prstGeom prst="ellipse">
              <a:avLst/>
            </a:prstGeom>
            <a:solidFill>
              <a:schemeClr val="accent2"/>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153" name="Group 112">
              <a:extLst>
                <a:ext uri="{FF2B5EF4-FFF2-40B4-BE49-F238E27FC236}">
                  <a16:creationId xmlns:a16="http://schemas.microsoft.com/office/drawing/2014/main" id="{EAB5ED31-DF30-4335-A578-B186DDF67DE9}"/>
                </a:ext>
              </a:extLst>
            </p:cNvPr>
            <p:cNvGrpSpPr>
              <a:grpSpLocks/>
            </p:cNvGrpSpPr>
            <p:nvPr/>
          </p:nvGrpSpPr>
          <p:grpSpPr bwMode="auto">
            <a:xfrm>
              <a:off x="8793132" y="2772457"/>
              <a:ext cx="421185" cy="343804"/>
              <a:chOff x="0" y="0"/>
              <a:chExt cx="509139" cy="414300"/>
            </a:xfrm>
            <a:solidFill>
              <a:schemeClr val="bg1"/>
            </a:solidFill>
          </p:grpSpPr>
          <p:sp>
            <p:nvSpPr>
              <p:cNvPr id="71" name="Freeform 5">
                <a:extLst>
                  <a:ext uri="{FF2B5EF4-FFF2-40B4-BE49-F238E27FC236}">
                    <a16:creationId xmlns:a16="http://schemas.microsoft.com/office/drawing/2014/main" id="{DD831E85-0934-45B7-B071-29B7088A6BAA}"/>
                  </a:ext>
                </a:extLst>
              </p:cNvPr>
              <p:cNvSpPr>
                <a:spLocks noEditPoints="1" noChangeArrowheads="1"/>
              </p:cNvSpPr>
              <p:nvPr/>
            </p:nvSpPr>
            <p:spPr bwMode="auto">
              <a:xfrm>
                <a:off x="0" y="0"/>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72" name="Freeform 6">
                <a:extLst>
                  <a:ext uri="{FF2B5EF4-FFF2-40B4-BE49-F238E27FC236}">
                    <a16:creationId xmlns:a16="http://schemas.microsoft.com/office/drawing/2014/main" id="{BC6D618E-C1C6-4EB4-B4FA-BEAC3DCAE38F}"/>
                  </a:ext>
                </a:extLst>
              </p:cNvPr>
              <p:cNvSpPr>
                <a:spLocks noChangeArrowheads="1"/>
              </p:cNvSpPr>
              <p:nvPr/>
            </p:nvSpPr>
            <p:spPr bwMode="auto">
              <a:xfrm>
                <a:off x="399325" y="52411"/>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73" name="Oval 7">
                <a:extLst>
                  <a:ext uri="{FF2B5EF4-FFF2-40B4-BE49-F238E27FC236}">
                    <a16:creationId xmlns:a16="http://schemas.microsoft.com/office/drawing/2014/main" id="{A4FAADFE-C89D-4862-B90F-28A652C38F66}"/>
                  </a:ext>
                </a:extLst>
              </p:cNvPr>
              <p:cNvSpPr>
                <a:spLocks noChangeArrowheads="1"/>
              </p:cNvSpPr>
              <p:nvPr/>
            </p:nvSpPr>
            <p:spPr bwMode="auto">
              <a:xfrm>
                <a:off x="227116" y="169713"/>
                <a:ext cx="52412" cy="54907"/>
              </a:xfrm>
              <a:prstGeom prst="ellipse">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154" name="组合 166">
            <a:extLst>
              <a:ext uri="{FF2B5EF4-FFF2-40B4-BE49-F238E27FC236}">
                <a16:creationId xmlns:a16="http://schemas.microsoft.com/office/drawing/2014/main" id="{0F61DE49-6058-4921-80AC-864DC2F5C555}"/>
              </a:ext>
            </a:extLst>
          </p:cNvPr>
          <p:cNvGrpSpPr/>
          <p:nvPr/>
        </p:nvGrpSpPr>
        <p:grpSpPr>
          <a:xfrm>
            <a:off x="8481476" y="2574234"/>
            <a:ext cx="594221" cy="598173"/>
            <a:chOff x="8041803" y="2440888"/>
            <a:chExt cx="563440" cy="567188"/>
          </a:xfrm>
        </p:grpSpPr>
        <p:sp>
          <p:nvSpPr>
            <p:cNvPr id="38" name="Oval 29">
              <a:extLst>
                <a:ext uri="{FF2B5EF4-FFF2-40B4-BE49-F238E27FC236}">
                  <a16:creationId xmlns:a16="http://schemas.microsoft.com/office/drawing/2014/main" id="{7E1FFC21-8269-4208-895B-EA795B9AC413}"/>
                </a:ext>
              </a:extLst>
            </p:cNvPr>
            <p:cNvSpPr>
              <a:spLocks noChangeArrowheads="1"/>
            </p:cNvSpPr>
            <p:nvPr/>
          </p:nvSpPr>
          <p:spPr bwMode="auto">
            <a:xfrm>
              <a:off x="8041803" y="2440888"/>
              <a:ext cx="563440" cy="567188"/>
            </a:xfrm>
            <a:prstGeom prst="ellipse">
              <a:avLst/>
            </a:prstGeom>
            <a:solidFill>
              <a:schemeClr val="accent2"/>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155" name="Group 116">
              <a:extLst>
                <a:ext uri="{FF2B5EF4-FFF2-40B4-BE49-F238E27FC236}">
                  <a16:creationId xmlns:a16="http://schemas.microsoft.com/office/drawing/2014/main" id="{37C36275-FD6E-44B2-9BCC-5C6574D5CD34}"/>
                </a:ext>
              </a:extLst>
            </p:cNvPr>
            <p:cNvGrpSpPr>
              <a:grpSpLocks/>
            </p:cNvGrpSpPr>
            <p:nvPr/>
          </p:nvGrpSpPr>
          <p:grpSpPr bwMode="auto">
            <a:xfrm>
              <a:off x="8178906" y="2579029"/>
              <a:ext cx="311765" cy="310253"/>
              <a:chOff x="0" y="0"/>
              <a:chExt cx="434268" cy="431771"/>
            </a:xfrm>
            <a:solidFill>
              <a:schemeClr val="bg1"/>
            </a:solidFill>
          </p:grpSpPr>
          <p:sp>
            <p:nvSpPr>
              <p:cNvPr id="67" name="Freeform 8">
                <a:extLst>
                  <a:ext uri="{FF2B5EF4-FFF2-40B4-BE49-F238E27FC236}">
                    <a16:creationId xmlns:a16="http://schemas.microsoft.com/office/drawing/2014/main" id="{C2B0C708-C8A1-4BAA-9F86-3137D8088DAD}"/>
                  </a:ext>
                </a:extLst>
              </p:cNvPr>
              <p:cNvSpPr>
                <a:spLocks noChangeArrowheads="1"/>
              </p:cNvSpPr>
              <p:nvPr/>
            </p:nvSpPr>
            <p:spPr bwMode="auto">
              <a:xfrm>
                <a:off x="0" y="316965"/>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 name="T12" fmla="*/ 0 60000 65536"/>
                  <a:gd name="T13" fmla="*/ 0 60000 65536"/>
                  <a:gd name="T14" fmla="*/ 0 60000 65536"/>
                  <a:gd name="T15" fmla="*/ 0 60000 65536"/>
                  <a:gd name="T16" fmla="*/ 0 60000 65536"/>
                  <a:gd name="T17" fmla="*/ 0 60000 65536"/>
                  <a:gd name="T18" fmla="*/ 0 w 46"/>
                  <a:gd name="T19" fmla="*/ 0 h 46"/>
                  <a:gd name="T20" fmla="*/ 46 w 46"/>
                  <a:gd name="T21" fmla="*/ 46 h 46"/>
                </a:gdLst>
                <a:ahLst/>
                <a:cxnLst>
                  <a:cxn ang="T12">
                    <a:pos x="T0" y="T1"/>
                  </a:cxn>
                  <a:cxn ang="T13">
                    <a:pos x="T2" y="T3"/>
                  </a:cxn>
                  <a:cxn ang="T14">
                    <a:pos x="T4" y="T5"/>
                  </a:cxn>
                  <a:cxn ang="T15">
                    <a:pos x="T6" y="T7"/>
                  </a:cxn>
                  <a:cxn ang="T16">
                    <a:pos x="T8" y="T9"/>
                  </a:cxn>
                  <a:cxn ang="T17">
                    <a:pos x="T10" y="T11"/>
                  </a:cxn>
                </a:cxnLst>
                <a:rect l="T18" t="T19" r="T20" b="T21"/>
                <a:pathLst>
                  <a:path w="46" h="46">
                    <a:moveTo>
                      <a:pt x="21" y="0"/>
                    </a:moveTo>
                    <a:lnTo>
                      <a:pt x="0" y="46"/>
                    </a:lnTo>
                    <a:lnTo>
                      <a:pt x="46" y="25"/>
                    </a:lnTo>
                    <a:lnTo>
                      <a:pt x="46" y="26"/>
                    </a:lnTo>
                    <a:lnTo>
                      <a:pt x="21" y="0"/>
                    </a:lnTo>
                    <a:lnTo>
                      <a:pt x="21" y="0"/>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68" name="Freeform 9">
                <a:extLst>
                  <a:ext uri="{FF2B5EF4-FFF2-40B4-BE49-F238E27FC236}">
                    <a16:creationId xmlns:a16="http://schemas.microsoft.com/office/drawing/2014/main" id="{DF5C8551-C25B-427F-9F89-5DB247EE1ED4}"/>
                  </a:ext>
                </a:extLst>
              </p:cNvPr>
              <p:cNvSpPr>
                <a:spLocks noChangeArrowheads="1"/>
              </p:cNvSpPr>
              <p:nvPr/>
            </p:nvSpPr>
            <p:spPr bwMode="auto">
              <a:xfrm>
                <a:off x="64891" y="37437"/>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 name="T10" fmla="*/ 0 60000 65536"/>
                  <a:gd name="T11" fmla="*/ 0 60000 65536"/>
                  <a:gd name="T12" fmla="*/ 0 60000 65536"/>
                  <a:gd name="T13" fmla="*/ 0 60000 65536"/>
                  <a:gd name="T14" fmla="*/ 0 60000 65536"/>
                  <a:gd name="T15" fmla="*/ 0 w 116"/>
                  <a:gd name="T16" fmla="*/ 0 h 117"/>
                  <a:gd name="T17" fmla="*/ 116 w 116"/>
                  <a:gd name="T18" fmla="*/ 117 h 117"/>
                </a:gdLst>
                <a:ahLst/>
                <a:cxnLst>
                  <a:cxn ang="T10">
                    <a:pos x="T0" y="T1"/>
                  </a:cxn>
                  <a:cxn ang="T11">
                    <a:pos x="T2" y="T3"/>
                  </a:cxn>
                  <a:cxn ang="T12">
                    <a:pos x="T4" y="T5"/>
                  </a:cxn>
                  <a:cxn ang="T13">
                    <a:pos x="T6" y="T7"/>
                  </a:cxn>
                  <a:cxn ang="T14">
                    <a:pos x="T8" y="T9"/>
                  </a:cxn>
                </a:cxnLst>
                <a:rect l="T15" t="T16" r="T17" b="T18"/>
                <a:pathLst>
                  <a:path w="116" h="117">
                    <a:moveTo>
                      <a:pt x="105" y="0"/>
                    </a:moveTo>
                    <a:lnTo>
                      <a:pt x="0" y="106"/>
                    </a:lnTo>
                    <a:lnTo>
                      <a:pt x="11" y="117"/>
                    </a:lnTo>
                    <a:lnTo>
                      <a:pt x="116" y="10"/>
                    </a:lnTo>
                    <a:lnTo>
                      <a:pt x="105" y="0"/>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69" name="Freeform 10">
                <a:extLst>
                  <a:ext uri="{FF2B5EF4-FFF2-40B4-BE49-F238E27FC236}">
                    <a16:creationId xmlns:a16="http://schemas.microsoft.com/office/drawing/2014/main" id="{C8CFC19A-92F2-454E-A405-F0B1E8218639}"/>
                  </a:ext>
                </a:extLst>
              </p:cNvPr>
              <p:cNvSpPr>
                <a:spLocks noChangeArrowheads="1"/>
              </p:cNvSpPr>
              <p:nvPr/>
            </p:nvSpPr>
            <p:spPr bwMode="auto">
              <a:xfrm>
                <a:off x="104823" y="77370"/>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 name="T10" fmla="*/ 0 60000 65536"/>
                  <a:gd name="T11" fmla="*/ 0 60000 65536"/>
                  <a:gd name="T12" fmla="*/ 0 60000 65536"/>
                  <a:gd name="T13" fmla="*/ 0 60000 65536"/>
                  <a:gd name="T14" fmla="*/ 0 60000 65536"/>
                  <a:gd name="T15" fmla="*/ 0 w 116"/>
                  <a:gd name="T16" fmla="*/ 0 h 117"/>
                  <a:gd name="T17" fmla="*/ 116 w 116"/>
                  <a:gd name="T18" fmla="*/ 117 h 117"/>
                </a:gdLst>
                <a:ahLst/>
                <a:cxnLst>
                  <a:cxn ang="T10">
                    <a:pos x="T0" y="T1"/>
                  </a:cxn>
                  <a:cxn ang="T11">
                    <a:pos x="T2" y="T3"/>
                  </a:cxn>
                  <a:cxn ang="T12">
                    <a:pos x="T4" y="T5"/>
                  </a:cxn>
                  <a:cxn ang="T13">
                    <a:pos x="T6" y="T7"/>
                  </a:cxn>
                  <a:cxn ang="T14">
                    <a:pos x="T8" y="T9"/>
                  </a:cxn>
                </a:cxnLst>
                <a:rect l="T15" t="T16" r="T17" b="T18"/>
                <a:pathLst>
                  <a:path w="116" h="117">
                    <a:moveTo>
                      <a:pt x="107" y="0"/>
                    </a:moveTo>
                    <a:lnTo>
                      <a:pt x="0" y="106"/>
                    </a:lnTo>
                    <a:lnTo>
                      <a:pt x="11" y="117"/>
                    </a:lnTo>
                    <a:lnTo>
                      <a:pt x="116" y="10"/>
                    </a:lnTo>
                    <a:lnTo>
                      <a:pt x="107" y="0"/>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70" name="Freeform 11">
                <a:extLst>
                  <a:ext uri="{FF2B5EF4-FFF2-40B4-BE49-F238E27FC236}">
                    <a16:creationId xmlns:a16="http://schemas.microsoft.com/office/drawing/2014/main" id="{C9553555-DD7B-4F9E-8082-23ACA05FE2C1}"/>
                  </a:ext>
                </a:extLst>
              </p:cNvPr>
              <p:cNvSpPr>
                <a:spLocks noChangeArrowheads="1"/>
              </p:cNvSpPr>
              <p:nvPr/>
            </p:nvSpPr>
            <p:spPr bwMode="auto">
              <a:xfrm>
                <a:off x="346915" y="0"/>
                <a:ext cx="87353" cy="87353"/>
              </a:xfrm>
              <a:custGeom>
                <a:avLst/>
                <a:gdLst>
                  <a:gd name="T0" fmla="*/ 17 w 26"/>
                  <a:gd name="T1" fmla="*/ 8 h 26"/>
                  <a:gd name="T2" fmla="*/ 0 w 26"/>
                  <a:gd name="T3" fmla="*/ 7 h 26"/>
                  <a:gd name="T4" fmla="*/ 19 w 26"/>
                  <a:gd name="T5" fmla="*/ 26 h 26"/>
                  <a:gd name="T6" fmla="*/ 17 w 26"/>
                  <a:gd name="T7" fmla="*/ 8 h 26"/>
                  <a:gd name="T8" fmla="*/ 0 60000 65536"/>
                  <a:gd name="T9" fmla="*/ 0 60000 65536"/>
                  <a:gd name="T10" fmla="*/ 0 60000 65536"/>
                  <a:gd name="T11" fmla="*/ 0 60000 65536"/>
                  <a:gd name="T12" fmla="*/ 0 w 26"/>
                  <a:gd name="T13" fmla="*/ 0 h 26"/>
                  <a:gd name="T14" fmla="*/ 26 w 26"/>
                  <a:gd name="T15" fmla="*/ 26 h 26"/>
                </a:gdLst>
                <a:ahLst/>
                <a:cxnLst>
                  <a:cxn ang="T8">
                    <a:pos x="T0" y="T1"/>
                  </a:cxn>
                  <a:cxn ang="T9">
                    <a:pos x="T2" y="T3"/>
                  </a:cxn>
                  <a:cxn ang="T10">
                    <a:pos x="T4" y="T5"/>
                  </a:cxn>
                  <a:cxn ang="T11">
                    <a:pos x="T6" y="T7"/>
                  </a:cxn>
                </a:cxnLst>
                <a:rect l="T12" t="T13" r="T14" b="T15"/>
                <a:pathLst>
                  <a:path w="26" h="26">
                    <a:moveTo>
                      <a:pt x="17" y="8"/>
                    </a:moveTo>
                    <a:cubicBezTo>
                      <a:pt x="9" y="0"/>
                      <a:pt x="0" y="7"/>
                      <a:pt x="0" y="7"/>
                    </a:cubicBezTo>
                    <a:cubicBezTo>
                      <a:pt x="19" y="26"/>
                      <a:pt x="19" y="26"/>
                      <a:pt x="19" y="26"/>
                    </a:cubicBezTo>
                    <a:cubicBezTo>
                      <a:pt x="19" y="26"/>
                      <a:pt x="26" y="17"/>
                      <a:pt x="17" y="8"/>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156" name="组合 161">
            <a:extLst>
              <a:ext uri="{FF2B5EF4-FFF2-40B4-BE49-F238E27FC236}">
                <a16:creationId xmlns:a16="http://schemas.microsoft.com/office/drawing/2014/main" id="{CFD901D3-2E97-4AD5-B87E-FFE8434EA4D3}"/>
              </a:ext>
            </a:extLst>
          </p:cNvPr>
          <p:cNvGrpSpPr/>
          <p:nvPr/>
        </p:nvGrpSpPr>
        <p:grpSpPr>
          <a:xfrm>
            <a:off x="5364127" y="2943150"/>
            <a:ext cx="492768" cy="496721"/>
            <a:chOff x="5085931" y="2790695"/>
            <a:chExt cx="467243" cy="470990"/>
          </a:xfrm>
        </p:grpSpPr>
        <p:sp>
          <p:nvSpPr>
            <p:cNvPr id="40" name="Oval 25">
              <a:extLst>
                <a:ext uri="{FF2B5EF4-FFF2-40B4-BE49-F238E27FC236}">
                  <a16:creationId xmlns:a16="http://schemas.microsoft.com/office/drawing/2014/main" id="{61234312-4DD2-40C3-987A-409084677225}"/>
                </a:ext>
              </a:extLst>
            </p:cNvPr>
            <p:cNvSpPr>
              <a:spLocks noChangeArrowheads="1"/>
            </p:cNvSpPr>
            <p:nvPr/>
          </p:nvSpPr>
          <p:spPr bwMode="auto">
            <a:xfrm>
              <a:off x="5085931" y="2790695"/>
              <a:ext cx="467243" cy="470990"/>
            </a:xfrm>
            <a:prstGeom prst="ellipse">
              <a:avLst/>
            </a:prstGeom>
            <a:solidFill>
              <a:schemeClr val="accent4"/>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157" name="Group 121">
              <a:extLst>
                <a:ext uri="{FF2B5EF4-FFF2-40B4-BE49-F238E27FC236}">
                  <a16:creationId xmlns:a16="http://schemas.microsoft.com/office/drawing/2014/main" id="{86C11179-9298-4B8D-935E-5A6B682EA33B}"/>
                </a:ext>
              </a:extLst>
            </p:cNvPr>
            <p:cNvGrpSpPr>
              <a:grpSpLocks/>
            </p:cNvGrpSpPr>
            <p:nvPr/>
          </p:nvGrpSpPr>
          <p:grpSpPr bwMode="auto">
            <a:xfrm>
              <a:off x="5212616" y="2922885"/>
              <a:ext cx="231691" cy="197209"/>
              <a:chOff x="0" y="0"/>
              <a:chExt cx="496661" cy="421788"/>
            </a:xfrm>
            <a:solidFill>
              <a:schemeClr val="bg1"/>
            </a:solidFill>
          </p:grpSpPr>
          <p:sp>
            <p:nvSpPr>
              <p:cNvPr id="61" name="Freeform 12">
                <a:extLst>
                  <a:ext uri="{FF2B5EF4-FFF2-40B4-BE49-F238E27FC236}">
                    <a16:creationId xmlns:a16="http://schemas.microsoft.com/office/drawing/2014/main" id="{823EB6BE-FFEB-42A7-9F31-0BEF91B9FE07}"/>
                  </a:ext>
                </a:extLst>
              </p:cNvPr>
              <p:cNvSpPr>
                <a:spLocks noChangeArrowheads="1"/>
              </p:cNvSpPr>
              <p:nvPr/>
            </p:nvSpPr>
            <p:spPr bwMode="auto">
              <a:xfrm>
                <a:off x="157235" y="244586"/>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16" y="0"/>
                    </a:lnTo>
                    <a:lnTo>
                      <a:pt x="0" y="36"/>
                    </a:lnTo>
                    <a:lnTo>
                      <a:pt x="36" y="20"/>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62" name="Rectangle 13">
                <a:extLst>
                  <a:ext uri="{FF2B5EF4-FFF2-40B4-BE49-F238E27FC236}">
                    <a16:creationId xmlns:a16="http://schemas.microsoft.com/office/drawing/2014/main" id="{395B31D3-A4C2-4BFC-B707-36BA89A959F6}"/>
                  </a:ext>
                </a:extLst>
              </p:cNvPr>
              <p:cNvSpPr>
                <a:spLocks noChangeArrowheads="1"/>
              </p:cNvSpPr>
              <p:nvPr/>
            </p:nvSpPr>
            <p:spPr bwMode="auto">
              <a:xfrm>
                <a:off x="247083" y="294502"/>
                <a:ext cx="2497" cy="2497"/>
              </a:xfrm>
              <a:prstGeom prst="rect">
                <a:avLst/>
              </a:pr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63" name="Freeform 14">
                <a:extLst>
                  <a:ext uri="{FF2B5EF4-FFF2-40B4-BE49-F238E27FC236}">
                    <a16:creationId xmlns:a16="http://schemas.microsoft.com/office/drawing/2014/main" id="{4E6785A6-FE07-4231-9372-76DFF6630EB7}"/>
                  </a:ext>
                </a:extLst>
              </p:cNvPr>
              <p:cNvSpPr>
                <a:spLocks noChangeArrowheads="1"/>
              </p:cNvSpPr>
              <p:nvPr/>
            </p:nvSpPr>
            <p:spPr bwMode="auto">
              <a:xfrm>
                <a:off x="209645" y="29949"/>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64" name="Freeform 15">
                <a:extLst>
                  <a:ext uri="{FF2B5EF4-FFF2-40B4-BE49-F238E27FC236}">
                    <a16:creationId xmlns:a16="http://schemas.microsoft.com/office/drawing/2014/main" id="{EE36164A-1659-42F3-8D0F-24AB33CB88E7}"/>
                  </a:ext>
                </a:extLst>
              </p:cNvPr>
              <p:cNvSpPr>
                <a:spLocks noChangeArrowheads="1"/>
              </p:cNvSpPr>
              <p:nvPr/>
            </p:nvSpPr>
            <p:spPr bwMode="auto">
              <a:xfrm>
                <a:off x="239595" y="59899"/>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65" name="Freeform 16">
                <a:extLst>
                  <a:ext uri="{FF2B5EF4-FFF2-40B4-BE49-F238E27FC236}">
                    <a16:creationId xmlns:a16="http://schemas.microsoft.com/office/drawing/2014/main" id="{8291532F-8359-4BCC-B877-D6D5BF69A568}"/>
                  </a:ext>
                </a:extLst>
              </p:cNvPr>
              <p:cNvSpPr>
                <a:spLocks noChangeArrowheads="1"/>
              </p:cNvSpPr>
              <p:nvPr/>
            </p:nvSpPr>
            <p:spPr bwMode="auto">
              <a:xfrm>
                <a:off x="426779" y="0"/>
                <a:ext cx="69882" cy="64890"/>
              </a:xfrm>
              <a:custGeom>
                <a:avLst/>
                <a:gdLst>
                  <a:gd name="T0" fmla="*/ 14 w 21"/>
                  <a:gd name="T1" fmla="*/ 6 h 20"/>
                  <a:gd name="T2" fmla="*/ 0 w 21"/>
                  <a:gd name="T3" fmla="*/ 6 h 20"/>
                  <a:gd name="T4" fmla="*/ 15 w 21"/>
                  <a:gd name="T5" fmla="*/ 20 h 20"/>
                  <a:gd name="T6" fmla="*/ 14 w 21"/>
                  <a:gd name="T7" fmla="*/ 6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66" name="Freeform 17">
                <a:extLst>
                  <a:ext uri="{FF2B5EF4-FFF2-40B4-BE49-F238E27FC236}">
                    <a16:creationId xmlns:a16="http://schemas.microsoft.com/office/drawing/2014/main" id="{C522D0F9-28E0-4BDD-8DBF-BDA1A784B1CD}"/>
                  </a:ext>
                </a:extLst>
              </p:cNvPr>
              <p:cNvSpPr>
                <a:spLocks noChangeArrowheads="1"/>
              </p:cNvSpPr>
              <p:nvPr/>
            </p:nvSpPr>
            <p:spPr bwMode="auto">
              <a:xfrm>
                <a:off x="0" y="9983"/>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158" name="组合 150">
            <a:extLst>
              <a:ext uri="{FF2B5EF4-FFF2-40B4-BE49-F238E27FC236}">
                <a16:creationId xmlns:a16="http://schemas.microsoft.com/office/drawing/2014/main" id="{54EA989D-9A02-4D65-A706-B5768BD7E9EB}"/>
              </a:ext>
            </a:extLst>
          </p:cNvPr>
          <p:cNvGrpSpPr/>
          <p:nvPr/>
        </p:nvGrpSpPr>
        <p:grpSpPr>
          <a:xfrm>
            <a:off x="5663214" y="3367404"/>
            <a:ext cx="624525" cy="741787"/>
            <a:chOff x="5369525" y="3192974"/>
            <a:chExt cx="592174" cy="703362"/>
          </a:xfrm>
        </p:grpSpPr>
        <p:sp>
          <p:nvSpPr>
            <p:cNvPr id="42" name="Freeform 6">
              <a:extLst>
                <a:ext uri="{FF2B5EF4-FFF2-40B4-BE49-F238E27FC236}">
                  <a16:creationId xmlns:a16="http://schemas.microsoft.com/office/drawing/2014/main" id="{DDBF36CA-D3A1-48CC-BFB0-B51736C40F71}"/>
                </a:ext>
              </a:extLst>
            </p:cNvPr>
            <p:cNvSpPr>
              <a:spLocks noChangeArrowheads="1"/>
            </p:cNvSpPr>
            <p:nvPr/>
          </p:nvSpPr>
          <p:spPr bwMode="auto">
            <a:xfrm rot="8673252">
              <a:off x="5369525" y="3192974"/>
              <a:ext cx="592174" cy="703362"/>
            </a:xfrm>
            <a:custGeom>
              <a:avLst/>
              <a:gdLst>
                <a:gd name="T0" fmla="*/ 540370478 w 596"/>
                <a:gd name="T1" fmla="*/ 182745966 h 709"/>
                <a:gd name="T2" fmla="*/ 950031251 w 596"/>
                <a:gd name="T3" fmla="*/ 651531068 h 709"/>
                <a:gd name="T4" fmla="*/ 475016257 w 596"/>
                <a:gd name="T5" fmla="*/ 1126672091 h 709"/>
                <a:gd name="T6" fmla="*/ 0 w 596"/>
                <a:gd name="T7" fmla="*/ 651531068 h 709"/>
                <a:gd name="T8" fmla="*/ 406472855 w 596"/>
                <a:gd name="T9" fmla="*/ 182745966 h 709"/>
                <a:gd name="T10" fmla="*/ 471827076 w 596"/>
                <a:gd name="T11" fmla="*/ 0 h 709"/>
                <a:gd name="T12" fmla="*/ 540370478 w 596"/>
                <a:gd name="T13" fmla="*/ 182745966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1"/>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43" name="Freeform 45">
              <a:extLst>
                <a:ext uri="{FF2B5EF4-FFF2-40B4-BE49-F238E27FC236}">
                  <a16:creationId xmlns:a16="http://schemas.microsoft.com/office/drawing/2014/main" id="{325FCE08-319C-4F07-96BD-2C8DD840FD2E}"/>
                </a:ext>
              </a:extLst>
            </p:cNvPr>
            <p:cNvSpPr>
              <a:spLocks noEditPoints="1" noChangeArrowheads="1"/>
            </p:cNvSpPr>
            <p:nvPr/>
          </p:nvSpPr>
          <p:spPr bwMode="auto">
            <a:xfrm>
              <a:off x="5506923" y="3325697"/>
              <a:ext cx="265612" cy="341867"/>
            </a:xfrm>
            <a:custGeom>
              <a:avLst/>
              <a:gdLst>
                <a:gd name="T0" fmla="*/ 997152742 w 109"/>
                <a:gd name="T1" fmla="*/ 635970078 h 141"/>
                <a:gd name="T2" fmla="*/ 920447494 w 109"/>
                <a:gd name="T3" fmla="*/ 635970078 h 141"/>
                <a:gd name="T4" fmla="*/ 920447494 w 109"/>
                <a:gd name="T5" fmla="*/ 417652865 h 141"/>
                <a:gd name="T6" fmla="*/ 805392719 w 109"/>
                <a:gd name="T7" fmla="*/ 123397087 h 141"/>
                <a:gd name="T8" fmla="*/ 527340839 w 109"/>
                <a:gd name="T9" fmla="*/ 0 h 141"/>
                <a:gd name="T10" fmla="*/ 239699255 w 109"/>
                <a:gd name="T11" fmla="*/ 123397087 h 141"/>
                <a:gd name="T12" fmla="*/ 124644480 w 109"/>
                <a:gd name="T13" fmla="*/ 417652865 h 141"/>
                <a:gd name="T14" fmla="*/ 124644480 w 109"/>
                <a:gd name="T15" fmla="*/ 635970078 h 141"/>
                <a:gd name="T16" fmla="*/ 57528936 w 109"/>
                <a:gd name="T17" fmla="*/ 635970078 h 141"/>
                <a:gd name="T18" fmla="*/ 0 w 109"/>
                <a:gd name="T19" fmla="*/ 692920921 h 141"/>
                <a:gd name="T20" fmla="*/ 0 w 109"/>
                <a:gd name="T21" fmla="*/ 1290921717 h 141"/>
                <a:gd name="T22" fmla="*/ 57528936 w 109"/>
                <a:gd name="T23" fmla="*/ 1338383320 h 141"/>
                <a:gd name="T24" fmla="*/ 997152742 w 109"/>
                <a:gd name="T25" fmla="*/ 1338383320 h 141"/>
                <a:gd name="T26" fmla="*/ 1045091974 w 109"/>
                <a:gd name="T27" fmla="*/ 1290921717 h 141"/>
                <a:gd name="T28" fmla="*/ 1045091974 w 109"/>
                <a:gd name="T29" fmla="*/ 692920921 h 141"/>
                <a:gd name="T30" fmla="*/ 997152742 w 109"/>
                <a:gd name="T31" fmla="*/ 635970078 h 141"/>
                <a:gd name="T32" fmla="*/ 642395615 w 109"/>
                <a:gd name="T33" fmla="*/ 1177016950 h 141"/>
                <a:gd name="T34" fmla="*/ 527340839 w 109"/>
                <a:gd name="T35" fmla="*/ 1290921717 h 141"/>
                <a:gd name="T36" fmla="*/ 412282967 w 109"/>
                <a:gd name="T37" fmla="*/ 1177016950 h 141"/>
                <a:gd name="T38" fmla="*/ 412282967 w 109"/>
                <a:gd name="T39" fmla="*/ 968192058 h 141"/>
                <a:gd name="T40" fmla="*/ 527340839 w 109"/>
                <a:gd name="T41" fmla="*/ 854287291 h 141"/>
                <a:gd name="T42" fmla="*/ 642395615 w 109"/>
                <a:gd name="T43" fmla="*/ 968192058 h 141"/>
                <a:gd name="T44" fmla="*/ 642395615 w 109"/>
                <a:gd name="T45" fmla="*/ 1177016950 h 141"/>
                <a:gd name="T46" fmla="*/ 738277175 w 109"/>
                <a:gd name="T47" fmla="*/ 635970078 h 141"/>
                <a:gd name="T48" fmla="*/ 316404503 w 109"/>
                <a:gd name="T49" fmla="*/ 635970078 h 141"/>
                <a:gd name="T50" fmla="*/ 316404503 w 109"/>
                <a:gd name="T51" fmla="*/ 417652865 h 141"/>
                <a:gd name="T52" fmla="*/ 373933440 w 109"/>
                <a:gd name="T53" fmla="*/ 246794175 h 141"/>
                <a:gd name="T54" fmla="*/ 527340839 w 109"/>
                <a:gd name="T55" fmla="*/ 180351011 h 141"/>
                <a:gd name="T56" fmla="*/ 671161631 w 109"/>
                <a:gd name="T57" fmla="*/ 246794175 h 141"/>
                <a:gd name="T58" fmla="*/ 738277175 w 109"/>
                <a:gd name="T59" fmla="*/ 417652865 h 141"/>
                <a:gd name="T60" fmla="*/ 738277175 w 109"/>
                <a:gd name="T61" fmla="*/ 635970078 h 1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9"/>
                <a:gd name="T94" fmla="*/ 0 h 141"/>
                <a:gd name="T95" fmla="*/ 109 w 109"/>
                <a:gd name="T96" fmla="*/ 141 h 14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nvGrpSpPr>
          <p:cNvPr id="159" name="组合 154">
            <a:extLst>
              <a:ext uri="{FF2B5EF4-FFF2-40B4-BE49-F238E27FC236}">
                <a16:creationId xmlns:a16="http://schemas.microsoft.com/office/drawing/2014/main" id="{39BB218A-3AA8-4931-8F96-9B0D3FA7C326}"/>
              </a:ext>
            </a:extLst>
          </p:cNvPr>
          <p:cNvGrpSpPr/>
          <p:nvPr/>
        </p:nvGrpSpPr>
        <p:grpSpPr>
          <a:xfrm>
            <a:off x="3075524" y="3094670"/>
            <a:ext cx="594219" cy="596856"/>
            <a:chOff x="2915877" y="2934366"/>
            <a:chExt cx="563439" cy="565939"/>
          </a:xfrm>
        </p:grpSpPr>
        <p:sp>
          <p:nvSpPr>
            <p:cNvPr id="44" name="Oval 28">
              <a:extLst>
                <a:ext uri="{FF2B5EF4-FFF2-40B4-BE49-F238E27FC236}">
                  <a16:creationId xmlns:a16="http://schemas.microsoft.com/office/drawing/2014/main" id="{D842B4C5-580A-4162-B339-7CC1A962444A}"/>
                </a:ext>
              </a:extLst>
            </p:cNvPr>
            <p:cNvSpPr>
              <a:spLocks noChangeArrowheads="1"/>
            </p:cNvSpPr>
            <p:nvPr/>
          </p:nvSpPr>
          <p:spPr bwMode="auto">
            <a:xfrm>
              <a:off x="2915877" y="2934366"/>
              <a:ext cx="563439" cy="565939"/>
            </a:xfrm>
            <a:prstGeom prst="ellipse">
              <a:avLst/>
            </a:prstGeom>
            <a:solidFill>
              <a:schemeClr val="accent4"/>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grpSp>
          <p:nvGrpSpPr>
            <p:cNvPr id="160" name="Group 130">
              <a:extLst>
                <a:ext uri="{FF2B5EF4-FFF2-40B4-BE49-F238E27FC236}">
                  <a16:creationId xmlns:a16="http://schemas.microsoft.com/office/drawing/2014/main" id="{AB45967F-DB43-4FD4-BE93-CDA549AF4045}"/>
                </a:ext>
              </a:extLst>
            </p:cNvPr>
            <p:cNvGrpSpPr>
              <a:grpSpLocks/>
            </p:cNvGrpSpPr>
            <p:nvPr/>
          </p:nvGrpSpPr>
          <p:grpSpPr bwMode="auto">
            <a:xfrm>
              <a:off x="3021969" y="3041521"/>
              <a:ext cx="356765" cy="350649"/>
              <a:chOff x="0" y="0"/>
              <a:chExt cx="314468" cy="309477"/>
            </a:xfrm>
            <a:solidFill>
              <a:schemeClr val="bg1"/>
            </a:solidFill>
          </p:grpSpPr>
          <p:sp>
            <p:nvSpPr>
              <p:cNvPr id="59" name="Freeform 59">
                <a:extLst>
                  <a:ext uri="{FF2B5EF4-FFF2-40B4-BE49-F238E27FC236}">
                    <a16:creationId xmlns:a16="http://schemas.microsoft.com/office/drawing/2014/main" id="{B495FA13-F3C0-46EF-937A-ECFDDADC3DBB}"/>
                  </a:ext>
                </a:extLst>
              </p:cNvPr>
              <p:cNvSpPr>
                <a:spLocks noEditPoints="1" noChangeArrowheads="1"/>
              </p:cNvSpPr>
              <p:nvPr/>
            </p:nvSpPr>
            <p:spPr bwMode="auto">
              <a:xfrm>
                <a:off x="0" y="0"/>
                <a:ext cx="314468" cy="309477"/>
              </a:xfrm>
              <a:custGeom>
                <a:avLst/>
                <a:gdLst>
                  <a:gd name="T0" fmla="*/ 898504590 w 95"/>
                  <a:gd name="T1" fmla="*/ 631196644 h 93"/>
                  <a:gd name="T2" fmla="*/ 1040948663 w 95"/>
                  <a:gd name="T3" fmla="*/ 564755592 h 93"/>
                  <a:gd name="T4" fmla="*/ 1040948663 w 95"/>
                  <a:gd name="T5" fmla="*/ 454019398 h 93"/>
                  <a:gd name="T6" fmla="*/ 898504590 w 95"/>
                  <a:gd name="T7" fmla="*/ 398652964 h 93"/>
                  <a:gd name="T8" fmla="*/ 876587825 w 95"/>
                  <a:gd name="T9" fmla="*/ 332208585 h 93"/>
                  <a:gd name="T10" fmla="*/ 931374771 w 95"/>
                  <a:gd name="T11" fmla="*/ 188251864 h 93"/>
                  <a:gd name="T12" fmla="*/ 843717644 w 95"/>
                  <a:gd name="T13" fmla="*/ 110736195 h 93"/>
                  <a:gd name="T14" fmla="*/ 701270260 w 95"/>
                  <a:gd name="T15" fmla="*/ 166105956 h 93"/>
                  <a:gd name="T16" fmla="*/ 646483314 w 95"/>
                  <a:gd name="T17" fmla="*/ 143956721 h 93"/>
                  <a:gd name="T18" fmla="*/ 580739641 w 95"/>
                  <a:gd name="T19" fmla="*/ 0 h 93"/>
                  <a:gd name="T20" fmla="*/ 460209022 w 95"/>
                  <a:gd name="T21" fmla="*/ 0 h 93"/>
                  <a:gd name="T22" fmla="*/ 405422076 w 95"/>
                  <a:gd name="T23" fmla="*/ 143956721 h 93"/>
                  <a:gd name="T24" fmla="*/ 339678403 w 95"/>
                  <a:gd name="T25" fmla="*/ 166105956 h 93"/>
                  <a:gd name="T26" fmla="*/ 197231019 w 95"/>
                  <a:gd name="T27" fmla="*/ 110736195 h 93"/>
                  <a:gd name="T28" fmla="*/ 109573892 w 95"/>
                  <a:gd name="T29" fmla="*/ 188251864 h 93"/>
                  <a:gd name="T30" fmla="*/ 175317565 w 95"/>
                  <a:gd name="T31" fmla="*/ 332208585 h 93"/>
                  <a:gd name="T32" fmla="*/ 142444073 w 95"/>
                  <a:gd name="T33" fmla="*/ 398652964 h 93"/>
                  <a:gd name="T34" fmla="*/ 0 w 95"/>
                  <a:gd name="T35" fmla="*/ 454019398 h 93"/>
                  <a:gd name="T36" fmla="*/ 0 w 95"/>
                  <a:gd name="T37" fmla="*/ 575830210 h 93"/>
                  <a:gd name="T38" fmla="*/ 142444073 w 95"/>
                  <a:gd name="T39" fmla="*/ 631196644 h 93"/>
                  <a:gd name="T40" fmla="*/ 175317565 w 95"/>
                  <a:gd name="T41" fmla="*/ 697641023 h 93"/>
                  <a:gd name="T42" fmla="*/ 120530619 w 95"/>
                  <a:gd name="T43" fmla="*/ 841597744 h 93"/>
                  <a:gd name="T44" fmla="*/ 197231019 w 95"/>
                  <a:gd name="T45" fmla="*/ 919113413 h 93"/>
                  <a:gd name="T46" fmla="*/ 339678403 w 95"/>
                  <a:gd name="T47" fmla="*/ 863743652 h 93"/>
                  <a:gd name="T48" fmla="*/ 405422076 w 95"/>
                  <a:gd name="T49" fmla="*/ 885892887 h 93"/>
                  <a:gd name="T50" fmla="*/ 471165749 w 95"/>
                  <a:gd name="T51" fmla="*/ 1029849608 h 93"/>
                  <a:gd name="T52" fmla="*/ 580739641 w 95"/>
                  <a:gd name="T53" fmla="*/ 1029849608 h 93"/>
                  <a:gd name="T54" fmla="*/ 646483314 w 95"/>
                  <a:gd name="T55" fmla="*/ 885892887 h 93"/>
                  <a:gd name="T56" fmla="*/ 701270260 w 95"/>
                  <a:gd name="T57" fmla="*/ 863743652 h 93"/>
                  <a:gd name="T58" fmla="*/ 854674371 w 95"/>
                  <a:gd name="T59" fmla="*/ 919113413 h 93"/>
                  <a:gd name="T60" fmla="*/ 931374771 w 95"/>
                  <a:gd name="T61" fmla="*/ 830523126 h 93"/>
                  <a:gd name="T62" fmla="*/ 876587825 w 95"/>
                  <a:gd name="T63" fmla="*/ 697641023 h 93"/>
                  <a:gd name="T64" fmla="*/ 898504590 w 95"/>
                  <a:gd name="T65" fmla="*/ 631196644 h 93"/>
                  <a:gd name="T66" fmla="*/ 525952695 w 95"/>
                  <a:gd name="T67" fmla="*/ 675491787 h 93"/>
                  <a:gd name="T68" fmla="*/ 361591857 w 95"/>
                  <a:gd name="T69" fmla="*/ 509389159 h 93"/>
                  <a:gd name="T70" fmla="*/ 525952695 w 95"/>
                  <a:gd name="T71" fmla="*/ 354357820 h 93"/>
                  <a:gd name="T72" fmla="*/ 690313533 w 95"/>
                  <a:gd name="T73" fmla="*/ 509389159 h 93"/>
                  <a:gd name="T74" fmla="*/ 525952695 w 95"/>
                  <a:gd name="T75" fmla="*/ 675491787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60" name="Oval 60">
                <a:extLst>
                  <a:ext uri="{FF2B5EF4-FFF2-40B4-BE49-F238E27FC236}">
                    <a16:creationId xmlns:a16="http://schemas.microsoft.com/office/drawing/2014/main" id="{B6D4E061-D4B0-4FAF-B7DE-C595EA56044C}"/>
                  </a:ext>
                </a:extLst>
              </p:cNvPr>
              <p:cNvSpPr>
                <a:spLocks noChangeArrowheads="1"/>
              </p:cNvSpPr>
              <p:nvPr/>
            </p:nvSpPr>
            <p:spPr bwMode="auto">
              <a:xfrm>
                <a:off x="124789" y="122294"/>
                <a:ext cx="64890" cy="62395"/>
              </a:xfrm>
              <a:prstGeom prst="ellipse">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lIns="171441" tIns="85720" rIns="171441" bIns="8572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endParaRPr lang="zh-CN" altLang="zh-CN" sz="2531" dirty="0">
                  <a:solidFill>
                    <a:srgbClr val="000000"/>
                  </a:solidFill>
                  <a:latin typeface="Calibri" panose="020F0502020204030204" pitchFamily="34" charset="0"/>
                  <a:ea typeface="宋体" panose="02010600030101010101" pitchFamily="2" charset="-122"/>
                </a:endParaRPr>
              </a:p>
            </p:txBody>
          </p:sp>
        </p:grpSp>
      </p:grpSp>
      <p:grpSp>
        <p:nvGrpSpPr>
          <p:cNvPr id="161" name="组合 165">
            <a:extLst>
              <a:ext uri="{FF2B5EF4-FFF2-40B4-BE49-F238E27FC236}">
                <a16:creationId xmlns:a16="http://schemas.microsoft.com/office/drawing/2014/main" id="{35B8F806-609B-44D9-B247-50D4D223FA9F}"/>
              </a:ext>
            </a:extLst>
          </p:cNvPr>
          <p:cNvGrpSpPr/>
          <p:nvPr/>
        </p:nvGrpSpPr>
        <p:grpSpPr>
          <a:xfrm>
            <a:off x="7775264" y="2167106"/>
            <a:ext cx="594221" cy="596856"/>
            <a:chOff x="7372172" y="2054850"/>
            <a:chExt cx="563440" cy="565939"/>
          </a:xfrm>
        </p:grpSpPr>
        <p:grpSp>
          <p:nvGrpSpPr>
            <p:cNvPr id="162" name="组合 162">
              <a:extLst>
                <a:ext uri="{FF2B5EF4-FFF2-40B4-BE49-F238E27FC236}">
                  <a16:creationId xmlns:a16="http://schemas.microsoft.com/office/drawing/2014/main" id="{9002E489-133B-4D08-9CDF-E155AB62B287}"/>
                </a:ext>
              </a:extLst>
            </p:cNvPr>
            <p:cNvGrpSpPr/>
            <p:nvPr/>
          </p:nvGrpSpPr>
          <p:grpSpPr>
            <a:xfrm>
              <a:off x="7372172" y="2054850"/>
              <a:ext cx="563440" cy="565939"/>
              <a:chOff x="7372172" y="2054850"/>
              <a:chExt cx="563440" cy="565939"/>
            </a:xfrm>
          </p:grpSpPr>
          <p:sp>
            <p:nvSpPr>
              <p:cNvPr id="46" name="Oval 27">
                <a:extLst>
                  <a:ext uri="{FF2B5EF4-FFF2-40B4-BE49-F238E27FC236}">
                    <a16:creationId xmlns:a16="http://schemas.microsoft.com/office/drawing/2014/main" id="{FAB3ED31-E175-4371-B742-45A7505BDD46}"/>
                  </a:ext>
                </a:extLst>
              </p:cNvPr>
              <p:cNvSpPr>
                <a:spLocks noChangeArrowheads="1"/>
              </p:cNvSpPr>
              <p:nvPr/>
            </p:nvSpPr>
            <p:spPr bwMode="auto">
              <a:xfrm>
                <a:off x="7372172" y="2054850"/>
                <a:ext cx="563440" cy="565939"/>
              </a:xfrm>
              <a:prstGeom prst="ellipse">
                <a:avLst/>
              </a:prstGeom>
              <a:solidFill>
                <a:schemeClr val="accent3"/>
              </a:solidFill>
              <a:ln>
                <a:noFill/>
              </a:ln>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0125" dirty="0">
                  <a:solidFill>
                    <a:prstClr val="white"/>
                  </a:solidFill>
                  <a:latin typeface="Calibri" panose="020F0502020204030204" pitchFamily="34" charset="0"/>
                  <a:ea typeface="宋体" panose="02010600030101010101" pitchFamily="2" charset="-122"/>
                </a:endParaRPr>
              </a:p>
            </p:txBody>
          </p:sp>
          <p:sp>
            <p:nvSpPr>
              <p:cNvPr id="47" name="Freeform 68">
                <a:extLst>
                  <a:ext uri="{FF2B5EF4-FFF2-40B4-BE49-F238E27FC236}">
                    <a16:creationId xmlns:a16="http://schemas.microsoft.com/office/drawing/2014/main" id="{092F294C-D63A-48B4-AFD1-03F858E841D7}"/>
                  </a:ext>
                </a:extLst>
              </p:cNvPr>
              <p:cNvSpPr>
                <a:spLocks noEditPoints="1" noChangeArrowheads="1"/>
              </p:cNvSpPr>
              <p:nvPr/>
            </p:nvSpPr>
            <p:spPr bwMode="auto">
              <a:xfrm>
                <a:off x="7530238" y="2204147"/>
                <a:ext cx="112566" cy="204402"/>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48" name="Freeform 69">
                <a:extLst>
                  <a:ext uri="{FF2B5EF4-FFF2-40B4-BE49-F238E27FC236}">
                    <a16:creationId xmlns:a16="http://schemas.microsoft.com/office/drawing/2014/main" id="{7439ABF7-9D48-40DB-A7E2-ECCDECAB8511}"/>
                  </a:ext>
                </a:extLst>
              </p:cNvPr>
              <p:cNvSpPr>
                <a:spLocks noEditPoints="1" noChangeArrowheads="1"/>
              </p:cNvSpPr>
              <p:nvPr/>
            </p:nvSpPr>
            <p:spPr bwMode="auto">
              <a:xfrm>
                <a:off x="7661564" y="2280797"/>
                <a:ext cx="115977" cy="204402"/>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sp>
          <p:nvSpPr>
            <p:cNvPr id="49" name="Freeform 70">
              <a:extLst>
                <a:ext uri="{FF2B5EF4-FFF2-40B4-BE49-F238E27FC236}">
                  <a16:creationId xmlns:a16="http://schemas.microsoft.com/office/drawing/2014/main" id="{9AEA1C3F-6044-41A1-97C6-125ABF4C02CB}"/>
                </a:ext>
              </a:extLst>
            </p:cNvPr>
            <p:cNvSpPr>
              <a:spLocks noChangeArrowheads="1"/>
            </p:cNvSpPr>
            <p:nvPr/>
          </p:nvSpPr>
          <p:spPr bwMode="auto">
            <a:xfrm>
              <a:off x="7653038" y="2216070"/>
              <a:ext cx="68221" cy="56211"/>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rgbClr val="FFD860"/>
            </a:solid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50" name="Freeform 71">
              <a:extLst>
                <a:ext uri="{FF2B5EF4-FFF2-40B4-BE49-F238E27FC236}">
                  <a16:creationId xmlns:a16="http://schemas.microsoft.com/office/drawing/2014/main" id="{05FDAC59-4439-40FB-9318-660A3546F0B6}"/>
                </a:ext>
              </a:extLst>
            </p:cNvPr>
            <p:cNvSpPr>
              <a:spLocks noChangeArrowheads="1"/>
            </p:cNvSpPr>
            <p:nvPr/>
          </p:nvSpPr>
          <p:spPr bwMode="auto">
            <a:xfrm>
              <a:off x="7591638" y="2420471"/>
              <a:ext cx="56284" cy="56211"/>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rgbClr val="FFD860"/>
            </a:solid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nvGrpSpPr>
          <p:cNvPr id="163" name="组合 152">
            <a:extLst>
              <a:ext uri="{FF2B5EF4-FFF2-40B4-BE49-F238E27FC236}">
                <a16:creationId xmlns:a16="http://schemas.microsoft.com/office/drawing/2014/main" id="{5657B4EF-AC2E-4DBA-A9A1-C3BA7E476B6E}"/>
              </a:ext>
            </a:extLst>
          </p:cNvPr>
          <p:cNvGrpSpPr/>
          <p:nvPr/>
        </p:nvGrpSpPr>
        <p:grpSpPr>
          <a:xfrm>
            <a:off x="4524841" y="4463617"/>
            <a:ext cx="805030" cy="675909"/>
            <a:chOff x="4290120" y="4232401"/>
            <a:chExt cx="763329" cy="640897"/>
          </a:xfrm>
        </p:grpSpPr>
        <p:sp>
          <p:nvSpPr>
            <p:cNvPr id="51" name="Freeform 5">
              <a:extLst>
                <a:ext uri="{FF2B5EF4-FFF2-40B4-BE49-F238E27FC236}">
                  <a16:creationId xmlns:a16="http://schemas.microsoft.com/office/drawing/2014/main" id="{9C2F1E64-E143-4FDC-9564-5B9165F7448B}"/>
                </a:ext>
              </a:extLst>
            </p:cNvPr>
            <p:cNvSpPr>
              <a:spLocks noChangeArrowheads="1"/>
            </p:cNvSpPr>
            <p:nvPr/>
          </p:nvSpPr>
          <p:spPr bwMode="auto">
            <a:xfrm rot="5400000">
              <a:off x="4351336" y="4171185"/>
              <a:ext cx="640897" cy="763329"/>
            </a:xfrm>
            <a:custGeom>
              <a:avLst/>
              <a:gdLst>
                <a:gd name="T0" fmla="*/ 632949502 w 596"/>
                <a:gd name="T1" fmla="*/ 215235799 h 709"/>
                <a:gd name="T2" fmla="*/ 1112795614 w 596"/>
                <a:gd name="T3" fmla="*/ 767363068 h 709"/>
                <a:gd name="T4" fmla="*/ 556398490 w 596"/>
                <a:gd name="T5" fmla="*/ 1326976420 h 709"/>
                <a:gd name="T6" fmla="*/ 0 w 596"/>
                <a:gd name="T7" fmla="*/ 767363068 h 709"/>
                <a:gd name="T8" fmla="*/ 476111683 w 596"/>
                <a:gd name="T9" fmla="*/ 215235799 h 709"/>
                <a:gd name="T10" fmla="*/ 552664061 w 596"/>
                <a:gd name="T11" fmla="*/ 0 h 709"/>
                <a:gd name="T12" fmla="*/ 632949502 w 596"/>
                <a:gd name="T13" fmla="*/ 215235799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nvGrpSpPr>
            <p:cNvPr id="164" name="Group 138">
              <a:extLst>
                <a:ext uri="{FF2B5EF4-FFF2-40B4-BE49-F238E27FC236}">
                  <a16:creationId xmlns:a16="http://schemas.microsoft.com/office/drawing/2014/main" id="{EE596F68-438E-468A-9C8E-5BA6DB87FA06}"/>
                </a:ext>
              </a:extLst>
            </p:cNvPr>
            <p:cNvGrpSpPr>
              <a:grpSpLocks/>
            </p:cNvGrpSpPr>
            <p:nvPr/>
          </p:nvGrpSpPr>
          <p:grpSpPr bwMode="auto">
            <a:xfrm>
              <a:off x="4401241" y="4376970"/>
              <a:ext cx="430092" cy="317442"/>
              <a:chOff x="0" y="0"/>
              <a:chExt cx="439257" cy="324452"/>
            </a:xfrm>
            <a:solidFill>
              <a:schemeClr val="bg1"/>
            </a:solidFill>
          </p:grpSpPr>
          <p:sp>
            <p:nvSpPr>
              <p:cNvPr id="56" name="Freeform 92">
                <a:extLst>
                  <a:ext uri="{FF2B5EF4-FFF2-40B4-BE49-F238E27FC236}">
                    <a16:creationId xmlns:a16="http://schemas.microsoft.com/office/drawing/2014/main" id="{23816C71-8AFD-4870-8C4C-AA913F9B855F}"/>
                  </a:ext>
                </a:extLst>
              </p:cNvPr>
              <p:cNvSpPr>
                <a:spLocks noChangeArrowheads="1"/>
              </p:cNvSpPr>
              <p:nvPr/>
            </p:nvSpPr>
            <p:spPr bwMode="auto">
              <a:xfrm>
                <a:off x="157233" y="224621"/>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 name="T12" fmla="*/ 0 60000 65536"/>
                  <a:gd name="T13" fmla="*/ 0 60000 65536"/>
                  <a:gd name="T14" fmla="*/ 0 60000 65536"/>
                  <a:gd name="T15" fmla="*/ 0 60000 65536"/>
                  <a:gd name="T16" fmla="*/ 0 60000 65536"/>
                  <a:gd name="T17" fmla="*/ 0 60000 65536"/>
                  <a:gd name="T18" fmla="*/ 0 w 38"/>
                  <a:gd name="T19" fmla="*/ 0 h 30"/>
                  <a:gd name="T20" fmla="*/ 38 w 3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57" name="Freeform 93">
                <a:extLst>
                  <a:ext uri="{FF2B5EF4-FFF2-40B4-BE49-F238E27FC236}">
                    <a16:creationId xmlns:a16="http://schemas.microsoft.com/office/drawing/2014/main" id="{F6F0DAE6-0105-478A-BD76-E136A8F9324D}"/>
                  </a:ext>
                </a:extLst>
              </p:cNvPr>
              <p:cNvSpPr>
                <a:spLocks noChangeArrowheads="1"/>
              </p:cNvSpPr>
              <p:nvPr/>
            </p:nvSpPr>
            <p:spPr bwMode="auto">
              <a:xfrm>
                <a:off x="74873" y="112311"/>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8"/>
                  <a:gd name="T34" fmla="*/ 0 h 39"/>
                  <a:gd name="T35" fmla="*/ 88 w 8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sp>
            <p:nvSpPr>
              <p:cNvPr id="58" name="Freeform 94">
                <a:extLst>
                  <a:ext uri="{FF2B5EF4-FFF2-40B4-BE49-F238E27FC236}">
                    <a16:creationId xmlns:a16="http://schemas.microsoft.com/office/drawing/2014/main" id="{1B48B8D2-6F94-4701-9ACF-526451C6F8CB}"/>
                  </a:ext>
                </a:extLst>
              </p:cNvPr>
              <p:cNvSpPr>
                <a:spLocks noChangeArrowheads="1"/>
              </p:cNvSpPr>
              <p:nvPr/>
            </p:nvSpPr>
            <p:spPr bwMode="auto">
              <a:xfrm>
                <a:off x="0" y="0"/>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51"/>
                  <a:gd name="T35" fmla="*/ 132 w 132"/>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w="9525" cmpd="sng">
                <a:noFill/>
                <a:bevel/>
                <a:headEnd/>
                <a:tailEnd/>
              </a:ln>
            </p:spPr>
            <p:txBody>
              <a:bodyPr lIns="171441" tIns="85720" rIns="171441" bIns="85720"/>
              <a:lstStyle/>
              <a:p>
                <a:pPr fontAlgn="base">
                  <a:spcBef>
                    <a:spcPct val="0"/>
                  </a:spcBef>
                  <a:spcAft>
                    <a:spcPct val="0"/>
                  </a:spcAft>
                  <a:buFont typeface="Arial" panose="020B0604020202020204" pitchFamily="34" charset="0"/>
                  <a:buNone/>
                  <a:defRPr/>
                </a:pPr>
                <a:endParaRPr lang="zh-CN" altLang="zh-CN" sz="2669" dirty="0">
                  <a:solidFill>
                    <a:srgbClr val="000000"/>
                  </a:solidFill>
                  <a:latin typeface="Calibri" pitchFamily="34" charset="0"/>
                  <a:ea typeface="宋体" panose="02010600030101010101" pitchFamily="2" charset="-122"/>
                  <a:cs typeface="Calibri" pitchFamily="34" charset="0"/>
                  <a:sym typeface="Calibri" pitchFamily="34" charset="0"/>
                </a:endParaRPr>
              </a:p>
            </p:txBody>
          </p:sp>
        </p:grpSp>
      </p:grpSp>
      <p:grpSp>
        <p:nvGrpSpPr>
          <p:cNvPr id="165" name="组合 151">
            <a:extLst>
              <a:ext uri="{FF2B5EF4-FFF2-40B4-BE49-F238E27FC236}">
                <a16:creationId xmlns:a16="http://schemas.microsoft.com/office/drawing/2014/main" id="{AD258F4A-6EDE-431E-8CE0-FAF08398BDD8}"/>
              </a:ext>
            </a:extLst>
          </p:cNvPr>
          <p:cNvGrpSpPr/>
          <p:nvPr/>
        </p:nvGrpSpPr>
        <p:grpSpPr>
          <a:xfrm>
            <a:off x="4730379" y="3785072"/>
            <a:ext cx="712800" cy="598173"/>
            <a:chOff x="4485012" y="3589005"/>
            <a:chExt cx="675877" cy="567188"/>
          </a:xfrm>
        </p:grpSpPr>
        <p:sp>
          <p:nvSpPr>
            <p:cNvPr id="53" name="Freeform 7">
              <a:extLst>
                <a:ext uri="{FF2B5EF4-FFF2-40B4-BE49-F238E27FC236}">
                  <a16:creationId xmlns:a16="http://schemas.microsoft.com/office/drawing/2014/main" id="{AE0A2C66-B262-49F2-9180-3994E3CE7CFD}"/>
                </a:ext>
              </a:extLst>
            </p:cNvPr>
            <p:cNvSpPr>
              <a:spLocks noChangeArrowheads="1"/>
            </p:cNvSpPr>
            <p:nvPr/>
          </p:nvSpPr>
          <p:spPr bwMode="auto">
            <a:xfrm rot="7869690">
              <a:off x="4539357" y="3534660"/>
              <a:ext cx="567188" cy="675877"/>
            </a:xfrm>
            <a:custGeom>
              <a:avLst/>
              <a:gdLst>
                <a:gd name="T0" fmla="*/ 495731827 w 596"/>
                <a:gd name="T1" fmla="*/ 168743906 h 709"/>
                <a:gd name="T2" fmla="*/ 871551217 w 596"/>
                <a:gd name="T3" fmla="*/ 601607445 h 709"/>
                <a:gd name="T4" fmla="*/ 435775004 w 596"/>
                <a:gd name="T5" fmla="*/ 1040339905 h 709"/>
                <a:gd name="T6" fmla="*/ 0 w 596"/>
                <a:gd name="T7" fmla="*/ 601607445 h 709"/>
                <a:gd name="T8" fmla="*/ 372895376 w 596"/>
                <a:gd name="T9" fmla="*/ 168743906 h 709"/>
                <a:gd name="T10" fmla="*/ 432850989 w 596"/>
                <a:gd name="T11" fmla="*/ 0 h 709"/>
                <a:gd name="T12" fmla="*/ 495731827 w 596"/>
                <a:gd name="T13" fmla="*/ 168743906 h 709"/>
                <a:gd name="T14" fmla="*/ 0 60000 65536"/>
                <a:gd name="T15" fmla="*/ 0 60000 65536"/>
                <a:gd name="T16" fmla="*/ 0 60000 65536"/>
                <a:gd name="T17" fmla="*/ 0 60000 65536"/>
                <a:gd name="T18" fmla="*/ 0 60000 65536"/>
                <a:gd name="T19" fmla="*/ 0 60000 65536"/>
                <a:gd name="T20" fmla="*/ 0 60000 65536"/>
                <a:gd name="T21" fmla="*/ 0 w 596"/>
                <a:gd name="T22" fmla="*/ 0 h 709"/>
                <a:gd name="T23" fmla="*/ 596 w 596"/>
                <a:gd name="T24" fmla="*/ 709 h 70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sp>
          <p:nvSpPr>
            <p:cNvPr id="54" name="Freeform 145">
              <a:extLst>
                <a:ext uri="{FF2B5EF4-FFF2-40B4-BE49-F238E27FC236}">
                  <a16:creationId xmlns:a16="http://schemas.microsoft.com/office/drawing/2014/main" id="{E106D72E-001D-4DC7-81A7-A15EBB3AFBB5}"/>
                </a:ext>
              </a:extLst>
            </p:cNvPr>
            <p:cNvSpPr>
              <a:spLocks noChangeArrowheads="1"/>
            </p:cNvSpPr>
            <p:nvPr/>
          </p:nvSpPr>
          <p:spPr bwMode="auto">
            <a:xfrm>
              <a:off x="4637691" y="3699204"/>
              <a:ext cx="328355" cy="257670"/>
            </a:xfrm>
            <a:custGeom>
              <a:avLst/>
              <a:gdLst>
                <a:gd name="T0" fmla="*/ 1168172619 w 147"/>
                <a:gd name="T1" fmla="*/ 374451075 h 116"/>
                <a:gd name="T2" fmla="*/ 950650977 w 147"/>
                <a:gd name="T3" fmla="*/ 239011685 h 116"/>
                <a:gd name="T4" fmla="*/ 918426915 w 147"/>
                <a:gd name="T5" fmla="*/ 246977047 h 116"/>
                <a:gd name="T6" fmla="*/ 918426915 w 147"/>
                <a:gd name="T7" fmla="*/ 302748699 h 116"/>
                <a:gd name="T8" fmla="*/ 886200015 w 147"/>
                <a:gd name="T9" fmla="*/ 302748699 h 116"/>
                <a:gd name="T10" fmla="*/ 652564924 w 147"/>
                <a:gd name="T11" fmla="*/ 302748699 h 116"/>
                <a:gd name="T12" fmla="*/ 652564924 w 147"/>
                <a:gd name="T13" fmla="*/ 87638747 h 116"/>
                <a:gd name="T14" fmla="*/ 676733680 w 147"/>
                <a:gd name="T15" fmla="*/ 47803466 h 116"/>
                <a:gd name="T16" fmla="*/ 636454312 w 147"/>
                <a:gd name="T17" fmla="*/ 0 h 116"/>
                <a:gd name="T18" fmla="*/ 563945206 w 147"/>
                <a:gd name="T19" fmla="*/ 0 h 116"/>
                <a:gd name="T20" fmla="*/ 523663000 w 147"/>
                <a:gd name="T21" fmla="*/ 47803466 h 116"/>
                <a:gd name="T22" fmla="*/ 547831756 w 147"/>
                <a:gd name="T23" fmla="*/ 87638747 h 116"/>
                <a:gd name="T24" fmla="*/ 547831756 w 147"/>
                <a:gd name="T25" fmla="*/ 135439390 h 116"/>
                <a:gd name="T26" fmla="*/ 298086053 w 147"/>
                <a:gd name="T27" fmla="*/ 135439390 h 116"/>
                <a:gd name="T28" fmla="*/ 257803847 w 147"/>
                <a:gd name="T29" fmla="*/ 135439390 h 116"/>
                <a:gd name="T30" fmla="*/ 257803847 w 147"/>
                <a:gd name="T31" fmla="*/ 71702376 h 116"/>
                <a:gd name="T32" fmla="*/ 225576947 w 147"/>
                <a:gd name="T33" fmla="*/ 71702376 h 116"/>
                <a:gd name="T34" fmla="*/ 16113450 w 147"/>
                <a:gd name="T35" fmla="*/ 215109952 h 116"/>
                <a:gd name="T36" fmla="*/ 8055306 w 147"/>
                <a:gd name="T37" fmla="*/ 231043500 h 116"/>
                <a:gd name="T38" fmla="*/ 233635091 w 147"/>
                <a:gd name="T39" fmla="*/ 374451075 h 116"/>
                <a:gd name="T40" fmla="*/ 257803847 w 147"/>
                <a:gd name="T41" fmla="*/ 366482890 h 116"/>
                <a:gd name="T42" fmla="*/ 257803847 w 147"/>
                <a:gd name="T43" fmla="*/ 310714061 h 116"/>
                <a:gd name="T44" fmla="*/ 298086053 w 147"/>
                <a:gd name="T45" fmla="*/ 310714061 h 116"/>
                <a:gd name="T46" fmla="*/ 547831756 w 147"/>
                <a:gd name="T47" fmla="*/ 310714061 h 116"/>
                <a:gd name="T48" fmla="*/ 547831756 w 147"/>
                <a:gd name="T49" fmla="*/ 868407992 h 116"/>
                <a:gd name="T50" fmla="*/ 523663000 w 147"/>
                <a:gd name="T51" fmla="*/ 860439807 h 116"/>
                <a:gd name="T52" fmla="*/ 547831756 w 147"/>
                <a:gd name="T53" fmla="*/ 916208636 h 116"/>
                <a:gd name="T54" fmla="*/ 507552389 w 147"/>
                <a:gd name="T55" fmla="*/ 884341540 h 116"/>
                <a:gd name="T56" fmla="*/ 523663000 w 147"/>
                <a:gd name="T57" fmla="*/ 924176821 h 116"/>
                <a:gd name="T58" fmla="*/ 547831756 w 147"/>
                <a:gd name="T59" fmla="*/ 924176821 h 116"/>
                <a:gd name="T60" fmla="*/ 547831756 w 147"/>
                <a:gd name="T61" fmla="*/ 924176821 h 116"/>
                <a:gd name="T62" fmla="*/ 547831756 w 147"/>
                <a:gd name="T63" fmla="*/ 924176821 h 116"/>
                <a:gd name="T64" fmla="*/ 588113962 w 147"/>
                <a:gd name="T65" fmla="*/ 924176821 h 116"/>
                <a:gd name="T66" fmla="*/ 628396168 w 147"/>
                <a:gd name="T67" fmla="*/ 924176821 h 116"/>
                <a:gd name="T68" fmla="*/ 652564924 w 147"/>
                <a:gd name="T69" fmla="*/ 924176821 h 116"/>
                <a:gd name="T70" fmla="*/ 668678374 w 147"/>
                <a:gd name="T71" fmla="*/ 924176821 h 116"/>
                <a:gd name="T72" fmla="*/ 668678374 w 147"/>
                <a:gd name="T73" fmla="*/ 924176821 h 116"/>
                <a:gd name="T74" fmla="*/ 692847130 w 147"/>
                <a:gd name="T75" fmla="*/ 924176821 h 116"/>
                <a:gd name="T76" fmla="*/ 708960580 w 147"/>
                <a:gd name="T77" fmla="*/ 884341540 h 116"/>
                <a:gd name="T78" fmla="*/ 668678374 w 147"/>
                <a:gd name="T79" fmla="*/ 916208636 h 116"/>
                <a:gd name="T80" fmla="*/ 700905274 w 147"/>
                <a:gd name="T81" fmla="*/ 860439807 h 116"/>
                <a:gd name="T82" fmla="*/ 652564924 w 147"/>
                <a:gd name="T83" fmla="*/ 884341540 h 116"/>
                <a:gd name="T84" fmla="*/ 652564924 w 147"/>
                <a:gd name="T85" fmla="*/ 470055184 h 116"/>
                <a:gd name="T86" fmla="*/ 886200015 w 147"/>
                <a:gd name="T87" fmla="*/ 470055184 h 116"/>
                <a:gd name="T88" fmla="*/ 926482221 w 147"/>
                <a:gd name="T89" fmla="*/ 470055184 h 116"/>
                <a:gd name="T90" fmla="*/ 926482221 w 147"/>
                <a:gd name="T91" fmla="*/ 541757561 h 116"/>
                <a:gd name="T92" fmla="*/ 950650977 w 147"/>
                <a:gd name="T93" fmla="*/ 541757561 h 116"/>
                <a:gd name="T94" fmla="*/ 1168172619 w 147"/>
                <a:gd name="T95" fmla="*/ 398352808 h 116"/>
                <a:gd name="T96" fmla="*/ 1168172619 w 147"/>
                <a:gd name="T97" fmla="*/ 374451075 h 1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
                <a:gd name="T148" fmla="*/ 0 h 116"/>
                <a:gd name="T149" fmla="*/ 147 w 147"/>
                <a:gd name="T150" fmla="*/ 116 h 1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chemeClr val="bg1"/>
            </a:solidFill>
            <a:ln>
              <a:noFill/>
            </a:ln>
            <a:extLst/>
          </p:spPr>
          <p:txBody>
            <a:bodyPr lIns="171441" tIns="85720" rIns="171441" bIns="85720"/>
            <a:lstStyle/>
            <a:p>
              <a:pPr fontAlgn="base">
                <a:spcBef>
                  <a:spcPct val="0"/>
                </a:spcBef>
                <a:spcAft>
                  <a:spcPct val="0"/>
                </a:spcAft>
                <a:buFont typeface="Arial" panose="020B0604020202020204" pitchFamily="34" charset="0"/>
                <a:buNone/>
              </a:pPr>
              <a:endParaRPr lang="zh-CN" altLang="en-US" sz="1547" dirty="0">
                <a:solidFill>
                  <a:prstClr val="black"/>
                </a:solidFill>
                <a:latin typeface="Arial" panose="020B0604020202020204" pitchFamily="34" charset="0"/>
                <a:ea typeface="宋体" panose="02010600030101010101" pitchFamily="2" charset="-122"/>
              </a:endParaRPr>
            </a:p>
          </p:txBody>
        </p:sp>
      </p:grpSp>
      <p:grpSp>
        <p:nvGrpSpPr>
          <p:cNvPr id="166" name="组合 1">
            <a:extLst>
              <a:ext uri="{FF2B5EF4-FFF2-40B4-BE49-F238E27FC236}">
                <a16:creationId xmlns:a16="http://schemas.microsoft.com/office/drawing/2014/main" id="{B355AEC0-4347-4440-B78A-667FBE100EA2}"/>
              </a:ext>
            </a:extLst>
          </p:cNvPr>
          <p:cNvGrpSpPr/>
          <p:nvPr/>
        </p:nvGrpSpPr>
        <p:grpSpPr>
          <a:xfrm>
            <a:off x="5130919" y="3961625"/>
            <a:ext cx="2679919" cy="1616649"/>
            <a:chOff x="4864803" y="3756413"/>
            <a:chExt cx="2541100" cy="1532906"/>
          </a:xfrm>
        </p:grpSpPr>
        <p:pic>
          <p:nvPicPr>
            <p:cNvPr id="3" name="Picture 10">
              <a:extLst>
                <a:ext uri="{FF2B5EF4-FFF2-40B4-BE49-F238E27FC236}">
                  <a16:creationId xmlns:a16="http://schemas.microsoft.com/office/drawing/2014/main" id="{8F6B63F1-C3C4-4BF2-950D-57D8C0E929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4803" y="3756413"/>
              <a:ext cx="2541100" cy="153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矩形 54">
              <a:extLst>
                <a:ext uri="{FF2B5EF4-FFF2-40B4-BE49-F238E27FC236}">
                  <a16:creationId xmlns:a16="http://schemas.microsoft.com/office/drawing/2014/main" id="{81D11530-2B27-43AD-BBF3-9F62297B0153}"/>
                </a:ext>
              </a:extLst>
            </p:cNvPr>
            <p:cNvSpPr/>
            <p:nvPr/>
          </p:nvSpPr>
          <p:spPr>
            <a:xfrm>
              <a:off x="5228445" y="3924820"/>
              <a:ext cx="1764307" cy="112128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dirty="0"/>
            </a:p>
          </p:txBody>
        </p:sp>
      </p:grpSp>
      <p:sp>
        <p:nvSpPr>
          <p:cNvPr id="139" name="文本框 18">
            <a:extLst>
              <a:ext uri="{FF2B5EF4-FFF2-40B4-BE49-F238E27FC236}">
                <a16:creationId xmlns:a16="http://schemas.microsoft.com/office/drawing/2014/main" id="{CBC70FE4-B2B0-4B38-9F0D-EFA4E3183C38}"/>
              </a:ext>
            </a:extLst>
          </p:cNvPr>
          <p:cNvSpPr txBox="1">
            <a:spLocks noChangeArrowheads="1"/>
          </p:cNvSpPr>
          <p:nvPr/>
        </p:nvSpPr>
        <p:spPr bwMode="auto">
          <a:xfrm>
            <a:off x="2362200" y="5486757"/>
            <a:ext cx="7027847" cy="743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5" tIns="48218" rIns="96435" bIns="4821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buNone/>
            </a:pPr>
            <a:r>
              <a:rPr lang="zh-CN" altLang="en-US" sz="14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67" name="文本框 166"/>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168" name="矩形 167"/>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68534383"/>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1000"/>
                                        <p:tgtEl>
                                          <p:spTgt spid="166"/>
                                        </p:tgtEl>
                                      </p:cBhvr>
                                    </p:animEffect>
                                    <p:anim calcmode="lin" valueType="num">
                                      <p:cBhvr>
                                        <p:cTn id="8" dur="1000" fill="hold"/>
                                        <p:tgtEl>
                                          <p:spTgt spid="166"/>
                                        </p:tgtEl>
                                        <p:attrNameLst>
                                          <p:attrName>ppt_x</p:attrName>
                                        </p:attrNameLst>
                                      </p:cBhvr>
                                      <p:tavLst>
                                        <p:tav tm="0">
                                          <p:val>
                                            <p:strVal val="#ppt_x"/>
                                          </p:val>
                                        </p:tav>
                                        <p:tav tm="100000">
                                          <p:val>
                                            <p:strVal val="#ppt_x"/>
                                          </p:val>
                                        </p:tav>
                                      </p:tavLst>
                                    </p:anim>
                                    <p:anim calcmode="lin" valueType="num">
                                      <p:cBhvr>
                                        <p:cTn id="9" dur="1000" fill="hold"/>
                                        <p:tgtEl>
                                          <p:spTgt spid="166"/>
                                        </p:tgtEl>
                                        <p:attrNameLst>
                                          <p:attrName>ppt_y</p:attrName>
                                        </p:attrNameLst>
                                      </p:cBhvr>
                                      <p:tavLst>
                                        <p:tav tm="0">
                                          <p:val>
                                            <p:strVal val="#ppt_y+.1"/>
                                          </p:val>
                                        </p:tav>
                                        <p:tav tm="100000">
                                          <p:val>
                                            <p:strVal val="#ppt_y"/>
                                          </p:val>
                                        </p:tav>
                                      </p:tavLst>
                                    </p:anim>
                                  </p:childTnLst>
                                </p:cTn>
                              </p:par>
                              <p:par>
                                <p:cTn id="10" presetID="53" presetClass="entr" presetSubtype="52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53" presetClass="entr" presetSubtype="528" fill="hold" nodeType="withEffect">
                                  <p:stCondLst>
                                    <p:cond delay="25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anim calcmode="lin" valueType="num">
                                      <p:cBhvr>
                                        <p:cTn id="22" dur="500" fill="hold"/>
                                        <p:tgtEl>
                                          <p:spTgt spid="9"/>
                                        </p:tgtEl>
                                        <p:attrNameLst>
                                          <p:attrName>ppt_x</p:attrName>
                                        </p:attrNameLst>
                                      </p:cBhvr>
                                      <p:tavLst>
                                        <p:tav tm="0">
                                          <p:val>
                                            <p:fltVal val="0.5"/>
                                          </p:val>
                                        </p:tav>
                                        <p:tav tm="100000">
                                          <p:val>
                                            <p:strVal val="#ppt_x"/>
                                          </p:val>
                                        </p:tav>
                                      </p:tavLst>
                                    </p:anim>
                                    <p:anim calcmode="lin" valueType="num">
                                      <p:cBhvr>
                                        <p:cTn id="23" dur="500" fill="hold"/>
                                        <p:tgtEl>
                                          <p:spTgt spid="9"/>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fltVal val="0.5"/>
                                          </p:val>
                                        </p:tav>
                                        <p:tav tm="100000">
                                          <p:val>
                                            <p:strVal val="#ppt_y"/>
                                          </p:val>
                                        </p:tav>
                                      </p:tavLst>
                                    </p:anim>
                                  </p:childTnLst>
                                </p:cTn>
                              </p:par>
                              <p:par>
                                <p:cTn id="31" presetID="53" presetClass="entr" presetSubtype="528" fill="hold" nodeType="withEffect">
                                  <p:stCondLst>
                                    <p:cond delay="5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anim calcmode="lin" valueType="num">
                                      <p:cBhvr>
                                        <p:cTn id="36" dur="500" fill="hold"/>
                                        <p:tgtEl>
                                          <p:spTgt spid="21"/>
                                        </p:tgtEl>
                                        <p:attrNameLst>
                                          <p:attrName>ppt_x</p:attrName>
                                        </p:attrNameLst>
                                      </p:cBhvr>
                                      <p:tavLst>
                                        <p:tav tm="0">
                                          <p:val>
                                            <p:fltVal val="0.5"/>
                                          </p:val>
                                        </p:tav>
                                        <p:tav tm="100000">
                                          <p:val>
                                            <p:strVal val="#ppt_x"/>
                                          </p:val>
                                        </p:tav>
                                      </p:tavLst>
                                    </p:anim>
                                    <p:anim calcmode="lin" valueType="num">
                                      <p:cBhvr>
                                        <p:cTn id="37" dur="500" fill="hold"/>
                                        <p:tgtEl>
                                          <p:spTgt spid="21"/>
                                        </p:tgtEl>
                                        <p:attrNameLst>
                                          <p:attrName>ppt_y</p:attrName>
                                        </p:attrNameLst>
                                      </p:cBhvr>
                                      <p:tavLst>
                                        <p:tav tm="0">
                                          <p:val>
                                            <p:fltVal val="0.5"/>
                                          </p:val>
                                        </p:tav>
                                        <p:tav tm="100000">
                                          <p:val>
                                            <p:strVal val="#ppt_y"/>
                                          </p:val>
                                        </p:tav>
                                      </p:tavLst>
                                    </p:anim>
                                  </p:childTnLst>
                                </p:cTn>
                              </p:par>
                              <p:par>
                                <p:cTn id="38" presetID="53" presetClass="entr" presetSubtype="528"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fltVal val="0.5"/>
                                          </p:val>
                                        </p:tav>
                                        <p:tav tm="100000">
                                          <p:val>
                                            <p:strVal val="#ppt_x"/>
                                          </p:val>
                                        </p:tav>
                                      </p:tavLst>
                                    </p:anim>
                                    <p:anim calcmode="lin" valueType="num">
                                      <p:cBhvr>
                                        <p:cTn id="44" dur="500" fill="hold"/>
                                        <p:tgtEl>
                                          <p:spTgt spid="25"/>
                                        </p:tgtEl>
                                        <p:attrNameLst>
                                          <p:attrName>ppt_y</p:attrName>
                                        </p:attrNameLst>
                                      </p:cBhvr>
                                      <p:tavLst>
                                        <p:tav tm="0">
                                          <p:val>
                                            <p:fltVal val="0.5"/>
                                          </p:val>
                                        </p:tav>
                                        <p:tav tm="100000">
                                          <p:val>
                                            <p:strVal val="#ppt_y"/>
                                          </p:val>
                                        </p:tav>
                                      </p:tavLst>
                                    </p:anim>
                                  </p:childTnLst>
                                </p:cTn>
                              </p:par>
                              <p:par>
                                <p:cTn id="45" presetID="53" presetClass="entr" presetSubtype="528" fill="hold" nodeType="withEffect">
                                  <p:stCondLst>
                                    <p:cond delay="25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anim calcmode="lin" valueType="num">
                                      <p:cBhvr>
                                        <p:cTn id="50" dur="500" fill="hold"/>
                                        <p:tgtEl>
                                          <p:spTgt spid="29"/>
                                        </p:tgtEl>
                                        <p:attrNameLst>
                                          <p:attrName>ppt_x</p:attrName>
                                        </p:attrNameLst>
                                      </p:cBhvr>
                                      <p:tavLst>
                                        <p:tav tm="0">
                                          <p:val>
                                            <p:fltVal val="0.5"/>
                                          </p:val>
                                        </p:tav>
                                        <p:tav tm="100000">
                                          <p:val>
                                            <p:strVal val="#ppt_x"/>
                                          </p:val>
                                        </p:tav>
                                      </p:tavLst>
                                    </p:anim>
                                    <p:anim calcmode="lin" valueType="num">
                                      <p:cBhvr>
                                        <p:cTn id="51" dur="500" fill="hold"/>
                                        <p:tgtEl>
                                          <p:spTgt spid="29"/>
                                        </p:tgtEl>
                                        <p:attrNameLst>
                                          <p:attrName>ppt_y</p:attrName>
                                        </p:attrNameLst>
                                      </p:cBhvr>
                                      <p:tavLst>
                                        <p:tav tm="0">
                                          <p:val>
                                            <p:fltVal val="0.5"/>
                                          </p:val>
                                        </p:tav>
                                        <p:tav tm="100000">
                                          <p:val>
                                            <p:strVal val="#ppt_y"/>
                                          </p:val>
                                        </p:tav>
                                      </p:tavLst>
                                    </p:anim>
                                  </p:childTnLst>
                                </p:cTn>
                              </p:par>
                              <p:par>
                                <p:cTn id="52" presetID="53" presetClass="entr" presetSubtype="528"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500" fill="hold"/>
                                        <p:tgtEl>
                                          <p:spTgt spid="31"/>
                                        </p:tgtEl>
                                        <p:attrNameLst>
                                          <p:attrName>ppt_w</p:attrName>
                                        </p:attrNameLst>
                                      </p:cBhvr>
                                      <p:tavLst>
                                        <p:tav tm="0">
                                          <p:val>
                                            <p:fltVal val="0"/>
                                          </p:val>
                                        </p:tav>
                                        <p:tav tm="100000">
                                          <p:val>
                                            <p:strVal val="#ppt_w"/>
                                          </p:val>
                                        </p:tav>
                                      </p:tavLst>
                                    </p:anim>
                                    <p:anim calcmode="lin" valueType="num">
                                      <p:cBhvr>
                                        <p:cTn id="55" dur="500" fill="hold"/>
                                        <p:tgtEl>
                                          <p:spTgt spid="31"/>
                                        </p:tgtEl>
                                        <p:attrNameLst>
                                          <p:attrName>ppt_h</p:attrName>
                                        </p:attrNameLst>
                                      </p:cBhvr>
                                      <p:tavLst>
                                        <p:tav tm="0">
                                          <p:val>
                                            <p:fltVal val="0"/>
                                          </p:val>
                                        </p:tav>
                                        <p:tav tm="100000">
                                          <p:val>
                                            <p:strVal val="#ppt_h"/>
                                          </p:val>
                                        </p:tav>
                                      </p:tavLst>
                                    </p:anim>
                                    <p:animEffect transition="in" filter="fade">
                                      <p:cBhvr>
                                        <p:cTn id="56" dur="500"/>
                                        <p:tgtEl>
                                          <p:spTgt spid="31"/>
                                        </p:tgtEl>
                                      </p:cBhvr>
                                    </p:animEffect>
                                    <p:anim calcmode="lin" valueType="num">
                                      <p:cBhvr>
                                        <p:cTn id="57" dur="500" fill="hold"/>
                                        <p:tgtEl>
                                          <p:spTgt spid="31"/>
                                        </p:tgtEl>
                                        <p:attrNameLst>
                                          <p:attrName>ppt_x</p:attrName>
                                        </p:attrNameLst>
                                      </p:cBhvr>
                                      <p:tavLst>
                                        <p:tav tm="0">
                                          <p:val>
                                            <p:fltVal val="0.5"/>
                                          </p:val>
                                        </p:tav>
                                        <p:tav tm="100000">
                                          <p:val>
                                            <p:strVal val="#ppt_x"/>
                                          </p:val>
                                        </p:tav>
                                      </p:tavLst>
                                    </p:anim>
                                    <p:anim calcmode="lin" valueType="num">
                                      <p:cBhvr>
                                        <p:cTn id="58" dur="500" fill="hold"/>
                                        <p:tgtEl>
                                          <p:spTgt spid="31"/>
                                        </p:tgtEl>
                                        <p:attrNameLst>
                                          <p:attrName>ppt_y</p:attrName>
                                        </p:attrNameLst>
                                      </p:cBhvr>
                                      <p:tavLst>
                                        <p:tav tm="0">
                                          <p:val>
                                            <p:fltVal val="0.5"/>
                                          </p:val>
                                        </p:tav>
                                        <p:tav tm="100000">
                                          <p:val>
                                            <p:strVal val="#ppt_y"/>
                                          </p:val>
                                        </p:tav>
                                      </p:tavLst>
                                    </p:anim>
                                  </p:childTnLst>
                                </p:cTn>
                              </p:par>
                              <p:par>
                                <p:cTn id="59" presetID="53" presetClass="entr" presetSubtype="528"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fltVal val="0.5"/>
                                          </p:val>
                                        </p:tav>
                                        <p:tav tm="100000">
                                          <p:val>
                                            <p:strVal val="#ppt_x"/>
                                          </p:val>
                                        </p:tav>
                                      </p:tavLst>
                                    </p:anim>
                                    <p:anim calcmode="lin" valueType="num">
                                      <p:cBhvr>
                                        <p:cTn id="65" dur="500" fill="hold"/>
                                        <p:tgtEl>
                                          <p:spTgt spid="33"/>
                                        </p:tgtEl>
                                        <p:attrNameLst>
                                          <p:attrName>ppt_y</p:attrName>
                                        </p:attrNameLst>
                                      </p:cBhvr>
                                      <p:tavLst>
                                        <p:tav tm="0">
                                          <p:val>
                                            <p:fltVal val="0.5"/>
                                          </p:val>
                                        </p:tav>
                                        <p:tav tm="100000">
                                          <p:val>
                                            <p:strVal val="#ppt_y"/>
                                          </p:val>
                                        </p:tav>
                                      </p:tavLst>
                                    </p:anim>
                                  </p:childTnLst>
                                </p:cTn>
                              </p:par>
                              <p:par>
                                <p:cTn id="66" presetID="53" presetClass="entr" presetSubtype="528" fill="hold" nodeType="withEffect">
                                  <p:stCondLst>
                                    <p:cond delay="250"/>
                                  </p:stCondLst>
                                  <p:childTnLst>
                                    <p:set>
                                      <p:cBhvr>
                                        <p:cTn id="67" dur="1" fill="hold">
                                          <p:stCondLst>
                                            <p:cond delay="0"/>
                                          </p:stCondLst>
                                        </p:cTn>
                                        <p:tgtEl>
                                          <p:spTgt spid="35"/>
                                        </p:tgtEl>
                                        <p:attrNameLst>
                                          <p:attrName>style.visibility</p:attrName>
                                        </p:attrNameLst>
                                      </p:cBhvr>
                                      <p:to>
                                        <p:strVal val="visible"/>
                                      </p:to>
                                    </p:set>
                                    <p:anim calcmode="lin" valueType="num">
                                      <p:cBhvr>
                                        <p:cTn id="68" dur="500" fill="hold"/>
                                        <p:tgtEl>
                                          <p:spTgt spid="35"/>
                                        </p:tgtEl>
                                        <p:attrNameLst>
                                          <p:attrName>ppt_w</p:attrName>
                                        </p:attrNameLst>
                                      </p:cBhvr>
                                      <p:tavLst>
                                        <p:tav tm="0">
                                          <p:val>
                                            <p:fltVal val="0"/>
                                          </p:val>
                                        </p:tav>
                                        <p:tav tm="100000">
                                          <p:val>
                                            <p:strVal val="#ppt_w"/>
                                          </p:val>
                                        </p:tav>
                                      </p:tavLst>
                                    </p:anim>
                                    <p:anim calcmode="lin" valueType="num">
                                      <p:cBhvr>
                                        <p:cTn id="69" dur="500" fill="hold"/>
                                        <p:tgtEl>
                                          <p:spTgt spid="35"/>
                                        </p:tgtEl>
                                        <p:attrNameLst>
                                          <p:attrName>ppt_h</p:attrName>
                                        </p:attrNameLst>
                                      </p:cBhvr>
                                      <p:tavLst>
                                        <p:tav tm="0">
                                          <p:val>
                                            <p:fltVal val="0"/>
                                          </p:val>
                                        </p:tav>
                                        <p:tav tm="100000">
                                          <p:val>
                                            <p:strVal val="#ppt_h"/>
                                          </p:val>
                                        </p:tav>
                                      </p:tavLst>
                                    </p:anim>
                                    <p:animEffect transition="in" filter="fade">
                                      <p:cBhvr>
                                        <p:cTn id="70" dur="500"/>
                                        <p:tgtEl>
                                          <p:spTgt spid="35"/>
                                        </p:tgtEl>
                                      </p:cBhvr>
                                    </p:animEffect>
                                    <p:anim calcmode="lin" valueType="num">
                                      <p:cBhvr>
                                        <p:cTn id="71" dur="500" fill="hold"/>
                                        <p:tgtEl>
                                          <p:spTgt spid="35"/>
                                        </p:tgtEl>
                                        <p:attrNameLst>
                                          <p:attrName>ppt_x</p:attrName>
                                        </p:attrNameLst>
                                      </p:cBhvr>
                                      <p:tavLst>
                                        <p:tav tm="0">
                                          <p:val>
                                            <p:fltVal val="0.5"/>
                                          </p:val>
                                        </p:tav>
                                        <p:tav tm="100000">
                                          <p:val>
                                            <p:strVal val="#ppt_x"/>
                                          </p:val>
                                        </p:tav>
                                      </p:tavLst>
                                    </p:anim>
                                    <p:anim calcmode="lin" valueType="num">
                                      <p:cBhvr>
                                        <p:cTn id="72" dur="500" fill="hold"/>
                                        <p:tgtEl>
                                          <p:spTgt spid="35"/>
                                        </p:tgtEl>
                                        <p:attrNameLst>
                                          <p:attrName>ppt_y</p:attrName>
                                        </p:attrNameLst>
                                      </p:cBhvr>
                                      <p:tavLst>
                                        <p:tav tm="0">
                                          <p:val>
                                            <p:fltVal val="0.5"/>
                                          </p:val>
                                        </p:tav>
                                        <p:tav tm="100000">
                                          <p:val>
                                            <p:strVal val="#ppt_y"/>
                                          </p:val>
                                        </p:tav>
                                      </p:tavLst>
                                    </p:anim>
                                  </p:childTnLst>
                                </p:cTn>
                              </p:par>
                              <p:par>
                                <p:cTn id="73" presetID="53" presetClass="entr" presetSubtype="528" fill="hold" nodeType="with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p:cTn id="75" dur="500" fill="hold"/>
                                        <p:tgtEl>
                                          <p:spTgt spid="39"/>
                                        </p:tgtEl>
                                        <p:attrNameLst>
                                          <p:attrName>ppt_w</p:attrName>
                                        </p:attrNameLst>
                                      </p:cBhvr>
                                      <p:tavLst>
                                        <p:tav tm="0">
                                          <p:val>
                                            <p:fltVal val="0"/>
                                          </p:val>
                                        </p:tav>
                                        <p:tav tm="100000">
                                          <p:val>
                                            <p:strVal val="#ppt_w"/>
                                          </p:val>
                                        </p:tav>
                                      </p:tavLst>
                                    </p:anim>
                                    <p:anim calcmode="lin" valueType="num">
                                      <p:cBhvr>
                                        <p:cTn id="76" dur="500" fill="hold"/>
                                        <p:tgtEl>
                                          <p:spTgt spid="39"/>
                                        </p:tgtEl>
                                        <p:attrNameLst>
                                          <p:attrName>ppt_h</p:attrName>
                                        </p:attrNameLst>
                                      </p:cBhvr>
                                      <p:tavLst>
                                        <p:tav tm="0">
                                          <p:val>
                                            <p:fltVal val="0"/>
                                          </p:val>
                                        </p:tav>
                                        <p:tav tm="100000">
                                          <p:val>
                                            <p:strVal val="#ppt_h"/>
                                          </p:val>
                                        </p:tav>
                                      </p:tavLst>
                                    </p:anim>
                                    <p:animEffect transition="in" filter="fade">
                                      <p:cBhvr>
                                        <p:cTn id="77" dur="500"/>
                                        <p:tgtEl>
                                          <p:spTgt spid="39"/>
                                        </p:tgtEl>
                                      </p:cBhvr>
                                    </p:animEffect>
                                    <p:anim calcmode="lin" valueType="num">
                                      <p:cBhvr>
                                        <p:cTn id="78" dur="500" fill="hold"/>
                                        <p:tgtEl>
                                          <p:spTgt spid="39"/>
                                        </p:tgtEl>
                                        <p:attrNameLst>
                                          <p:attrName>ppt_x</p:attrName>
                                        </p:attrNameLst>
                                      </p:cBhvr>
                                      <p:tavLst>
                                        <p:tav tm="0">
                                          <p:val>
                                            <p:fltVal val="0.5"/>
                                          </p:val>
                                        </p:tav>
                                        <p:tav tm="100000">
                                          <p:val>
                                            <p:strVal val="#ppt_x"/>
                                          </p:val>
                                        </p:tav>
                                      </p:tavLst>
                                    </p:anim>
                                    <p:anim calcmode="lin" valueType="num">
                                      <p:cBhvr>
                                        <p:cTn id="79" dur="500" fill="hold"/>
                                        <p:tgtEl>
                                          <p:spTgt spid="39"/>
                                        </p:tgtEl>
                                        <p:attrNameLst>
                                          <p:attrName>ppt_y</p:attrName>
                                        </p:attrNameLst>
                                      </p:cBhvr>
                                      <p:tavLst>
                                        <p:tav tm="0">
                                          <p:val>
                                            <p:fltVal val="0.5"/>
                                          </p:val>
                                        </p:tav>
                                        <p:tav tm="100000">
                                          <p:val>
                                            <p:strVal val="#ppt_y"/>
                                          </p:val>
                                        </p:tav>
                                      </p:tavLst>
                                    </p:anim>
                                  </p:childTnLst>
                                </p:cTn>
                              </p:par>
                              <p:par>
                                <p:cTn id="80" presetID="53" presetClass="entr" presetSubtype="528" fill="hold" nodeType="withEffect">
                                  <p:stCondLst>
                                    <p:cond delay="25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anim calcmode="lin" valueType="num">
                                      <p:cBhvr>
                                        <p:cTn id="85" dur="500" fill="hold"/>
                                        <p:tgtEl>
                                          <p:spTgt spid="45"/>
                                        </p:tgtEl>
                                        <p:attrNameLst>
                                          <p:attrName>ppt_x</p:attrName>
                                        </p:attrNameLst>
                                      </p:cBhvr>
                                      <p:tavLst>
                                        <p:tav tm="0">
                                          <p:val>
                                            <p:fltVal val="0.5"/>
                                          </p:val>
                                        </p:tav>
                                        <p:tav tm="100000">
                                          <p:val>
                                            <p:strVal val="#ppt_x"/>
                                          </p:val>
                                        </p:tav>
                                      </p:tavLst>
                                    </p:anim>
                                    <p:anim calcmode="lin" valueType="num">
                                      <p:cBhvr>
                                        <p:cTn id="86" dur="500" fill="hold"/>
                                        <p:tgtEl>
                                          <p:spTgt spid="45"/>
                                        </p:tgtEl>
                                        <p:attrNameLst>
                                          <p:attrName>ppt_y</p:attrName>
                                        </p:attrNameLst>
                                      </p:cBhvr>
                                      <p:tavLst>
                                        <p:tav tm="0">
                                          <p:val>
                                            <p:fltVal val="0.5"/>
                                          </p:val>
                                        </p:tav>
                                        <p:tav tm="100000">
                                          <p:val>
                                            <p:strVal val="#ppt_y"/>
                                          </p:val>
                                        </p:tav>
                                      </p:tavLst>
                                    </p:anim>
                                  </p:childTnLst>
                                </p:cTn>
                              </p:par>
                              <p:par>
                                <p:cTn id="87" presetID="53" presetClass="entr" presetSubtype="528" fill="hold" nodeType="withEffect">
                                  <p:stCondLst>
                                    <p:cond delay="500"/>
                                  </p:stCondLst>
                                  <p:childTnLst>
                                    <p:set>
                                      <p:cBhvr>
                                        <p:cTn id="88" dur="1" fill="hold">
                                          <p:stCondLst>
                                            <p:cond delay="0"/>
                                          </p:stCondLst>
                                        </p:cTn>
                                        <p:tgtEl>
                                          <p:spTgt spid="142"/>
                                        </p:tgtEl>
                                        <p:attrNameLst>
                                          <p:attrName>style.visibility</p:attrName>
                                        </p:attrNameLst>
                                      </p:cBhvr>
                                      <p:to>
                                        <p:strVal val="visible"/>
                                      </p:to>
                                    </p:set>
                                    <p:anim calcmode="lin" valueType="num">
                                      <p:cBhvr>
                                        <p:cTn id="89" dur="500" fill="hold"/>
                                        <p:tgtEl>
                                          <p:spTgt spid="142"/>
                                        </p:tgtEl>
                                        <p:attrNameLst>
                                          <p:attrName>ppt_w</p:attrName>
                                        </p:attrNameLst>
                                      </p:cBhvr>
                                      <p:tavLst>
                                        <p:tav tm="0">
                                          <p:val>
                                            <p:fltVal val="0"/>
                                          </p:val>
                                        </p:tav>
                                        <p:tav tm="100000">
                                          <p:val>
                                            <p:strVal val="#ppt_w"/>
                                          </p:val>
                                        </p:tav>
                                      </p:tavLst>
                                    </p:anim>
                                    <p:anim calcmode="lin" valueType="num">
                                      <p:cBhvr>
                                        <p:cTn id="90" dur="500" fill="hold"/>
                                        <p:tgtEl>
                                          <p:spTgt spid="142"/>
                                        </p:tgtEl>
                                        <p:attrNameLst>
                                          <p:attrName>ppt_h</p:attrName>
                                        </p:attrNameLst>
                                      </p:cBhvr>
                                      <p:tavLst>
                                        <p:tav tm="0">
                                          <p:val>
                                            <p:fltVal val="0"/>
                                          </p:val>
                                        </p:tav>
                                        <p:tav tm="100000">
                                          <p:val>
                                            <p:strVal val="#ppt_h"/>
                                          </p:val>
                                        </p:tav>
                                      </p:tavLst>
                                    </p:anim>
                                    <p:animEffect transition="in" filter="fade">
                                      <p:cBhvr>
                                        <p:cTn id="91" dur="500"/>
                                        <p:tgtEl>
                                          <p:spTgt spid="142"/>
                                        </p:tgtEl>
                                      </p:cBhvr>
                                    </p:animEffect>
                                    <p:anim calcmode="lin" valueType="num">
                                      <p:cBhvr>
                                        <p:cTn id="92" dur="500" fill="hold"/>
                                        <p:tgtEl>
                                          <p:spTgt spid="142"/>
                                        </p:tgtEl>
                                        <p:attrNameLst>
                                          <p:attrName>ppt_x</p:attrName>
                                        </p:attrNameLst>
                                      </p:cBhvr>
                                      <p:tavLst>
                                        <p:tav tm="0">
                                          <p:val>
                                            <p:fltVal val="0.5"/>
                                          </p:val>
                                        </p:tav>
                                        <p:tav tm="100000">
                                          <p:val>
                                            <p:strVal val="#ppt_x"/>
                                          </p:val>
                                        </p:tav>
                                      </p:tavLst>
                                    </p:anim>
                                    <p:anim calcmode="lin" valueType="num">
                                      <p:cBhvr>
                                        <p:cTn id="93" dur="500" fill="hold"/>
                                        <p:tgtEl>
                                          <p:spTgt spid="142"/>
                                        </p:tgtEl>
                                        <p:attrNameLst>
                                          <p:attrName>ppt_y</p:attrName>
                                        </p:attrNameLst>
                                      </p:cBhvr>
                                      <p:tavLst>
                                        <p:tav tm="0">
                                          <p:val>
                                            <p:fltVal val="0.5"/>
                                          </p:val>
                                        </p:tav>
                                        <p:tav tm="100000">
                                          <p:val>
                                            <p:strVal val="#ppt_y"/>
                                          </p:val>
                                        </p:tav>
                                      </p:tavLst>
                                    </p:anim>
                                  </p:childTnLst>
                                </p:cTn>
                              </p:par>
                              <p:par>
                                <p:cTn id="94" presetID="53" presetClass="entr" presetSubtype="528" fill="hold" nodeType="withEffect">
                                  <p:stCondLst>
                                    <p:cond delay="0"/>
                                  </p:stCondLst>
                                  <p:childTnLst>
                                    <p:set>
                                      <p:cBhvr>
                                        <p:cTn id="95" dur="1" fill="hold">
                                          <p:stCondLst>
                                            <p:cond delay="0"/>
                                          </p:stCondLst>
                                        </p:cTn>
                                        <p:tgtEl>
                                          <p:spTgt spid="144"/>
                                        </p:tgtEl>
                                        <p:attrNameLst>
                                          <p:attrName>style.visibility</p:attrName>
                                        </p:attrNameLst>
                                      </p:cBhvr>
                                      <p:to>
                                        <p:strVal val="visible"/>
                                      </p:to>
                                    </p:set>
                                    <p:anim calcmode="lin" valueType="num">
                                      <p:cBhvr>
                                        <p:cTn id="96" dur="500" fill="hold"/>
                                        <p:tgtEl>
                                          <p:spTgt spid="144"/>
                                        </p:tgtEl>
                                        <p:attrNameLst>
                                          <p:attrName>ppt_w</p:attrName>
                                        </p:attrNameLst>
                                      </p:cBhvr>
                                      <p:tavLst>
                                        <p:tav tm="0">
                                          <p:val>
                                            <p:fltVal val="0"/>
                                          </p:val>
                                        </p:tav>
                                        <p:tav tm="100000">
                                          <p:val>
                                            <p:strVal val="#ppt_w"/>
                                          </p:val>
                                        </p:tav>
                                      </p:tavLst>
                                    </p:anim>
                                    <p:anim calcmode="lin" valueType="num">
                                      <p:cBhvr>
                                        <p:cTn id="97" dur="500" fill="hold"/>
                                        <p:tgtEl>
                                          <p:spTgt spid="144"/>
                                        </p:tgtEl>
                                        <p:attrNameLst>
                                          <p:attrName>ppt_h</p:attrName>
                                        </p:attrNameLst>
                                      </p:cBhvr>
                                      <p:tavLst>
                                        <p:tav tm="0">
                                          <p:val>
                                            <p:fltVal val="0"/>
                                          </p:val>
                                        </p:tav>
                                        <p:tav tm="100000">
                                          <p:val>
                                            <p:strVal val="#ppt_h"/>
                                          </p:val>
                                        </p:tav>
                                      </p:tavLst>
                                    </p:anim>
                                    <p:animEffect transition="in" filter="fade">
                                      <p:cBhvr>
                                        <p:cTn id="98" dur="500"/>
                                        <p:tgtEl>
                                          <p:spTgt spid="144"/>
                                        </p:tgtEl>
                                      </p:cBhvr>
                                    </p:animEffect>
                                    <p:anim calcmode="lin" valueType="num">
                                      <p:cBhvr>
                                        <p:cTn id="99" dur="500" fill="hold"/>
                                        <p:tgtEl>
                                          <p:spTgt spid="144"/>
                                        </p:tgtEl>
                                        <p:attrNameLst>
                                          <p:attrName>ppt_x</p:attrName>
                                        </p:attrNameLst>
                                      </p:cBhvr>
                                      <p:tavLst>
                                        <p:tav tm="0">
                                          <p:val>
                                            <p:fltVal val="0.5"/>
                                          </p:val>
                                        </p:tav>
                                        <p:tav tm="100000">
                                          <p:val>
                                            <p:strVal val="#ppt_x"/>
                                          </p:val>
                                        </p:tav>
                                      </p:tavLst>
                                    </p:anim>
                                    <p:anim calcmode="lin" valueType="num">
                                      <p:cBhvr>
                                        <p:cTn id="100" dur="500" fill="hold"/>
                                        <p:tgtEl>
                                          <p:spTgt spid="144"/>
                                        </p:tgtEl>
                                        <p:attrNameLst>
                                          <p:attrName>ppt_y</p:attrName>
                                        </p:attrNameLst>
                                      </p:cBhvr>
                                      <p:tavLst>
                                        <p:tav tm="0">
                                          <p:val>
                                            <p:fltVal val="0.5"/>
                                          </p:val>
                                        </p:tav>
                                        <p:tav tm="100000">
                                          <p:val>
                                            <p:strVal val="#ppt_y"/>
                                          </p:val>
                                        </p:tav>
                                      </p:tavLst>
                                    </p:anim>
                                  </p:childTnLst>
                                </p:cTn>
                              </p:par>
                              <p:par>
                                <p:cTn id="101" presetID="53" presetClass="entr" presetSubtype="528" fill="hold" nodeType="withEffect">
                                  <p:stCondLst>
                                    <p:cond delay="500"/>
                                  </p:stCondLst>
                                  <p:childTnLst>
                                    <p:set>
                                      <p:cBhvr>
                                        <p:cTn id="102" dur="1" fill="hold">
                                          <p:stCondLst>
                                            <p:cond delay="0"/>
                                          </p:stCondLst>
                                        </p:cTn>
                                        <p:tgtEl>
                                          <p:spTgt spid="146"/>
                                        </p:tgtEl>
                                        <p:attrNameLst>
                                          <p:attrName>style.visibility</p:attrName>
                                        </p:attrNameLst>
                                      </p:cBhvr>
                                      <p:to>
                                        <p:strVal val="visible"/>
                                      </p:to>
                                    </p:set>
                                    <p:anim calcmode="lin" valueType="num">
                                      <p:cBhvr>
                                        <p:cTn id="103" dur="500" fill="hold"/>
                                        <p:tgtEl>
                                          <p:spTgt spid="146"/>
                                        </p:tgtEl>
                                        <p:attrNameLst>
                                          <p:attrName>ppt_w</p:attrName>
                                        </p:attrNameLst>
                                      </p:cBhvr>
                                      <p:tavLst>
                                        <p:tav tm="0">
                                          <p:val>
                                            <p:fltVal val="0"/>
                                          </p:val>
                                        </p:tav>
                                        <p:tav tm="100000">
                                          <p:val>
                                            <p:strVal val="#ppt_w"/>
                                          </p:val>
                                        </p:tav>
                                      </p:tavLst>
                                    </p:anim>
                                    <p:anim calcmode="lin" valueType="num">
                                      <p:cBhvr>
                                        <p:cTn id="104" dur="500" fill="hold"/>
                                        <p:tgtEl>
                                          <p:spTgt spid="146"/>
                                        </p:tgtEl>
                                        <p:attrNameLst>
                                          <p:attrName>ppt_h</p:attrName>
                                        </p:attrNameLst>
                                      </p:cBhvr>
                                      <p:tavLst>
                                        <p:tav tm="0">
                                          <p:val>
                                            <p:fltVal val="0"/>
                                          </p:val>
                                        </p:tav>
                                        <p:tav tm="100000">
                                          <p:val>
                                            <p:strVal val="#ppt_h"/>
                                          </p:val>
                                        </p:tav>
                                      </p:tavLst>
                                    </p:anim>
                                    <p:animEffect transition="in" filter="fade">
                                      <p:cBhvr>
                                        <p:cTn id="105" dur="500"/>
                                        <p:tgtEl>
                                          <p:spTgt spid="146"/>
                                        </p:tgtEl>
                                      </p:cBhvr>
                                    </p:animEffect>
                                    <p:anim calcmode="lin" valueType="num">
                                      <p:cBhvr>
                                        <p:cTn id="106" dur="500" fill="hold"/>
                                        <p:tgtEl>
                                          <p:spTgt spid="146"/>
                                        </p:tgtEl>
                                        <p:attrNameLst>
                                          <p:attrName>ppt_x</p:attrName>
                                        </p:attrNameLst>
                                      </p:cBhvr>
                                      <p:tavLst>
                                        <p:tav tm="0">
                                          <p:val>
                                            <p:fltVal val="0.5"/>
                                          </p:val>
                                        </p:tav>
                                        <p:tav tm="100000">
                                          <p:val>
                                            <p:strVal val="#ppt_x"/>
                                          </p:val>
                                        </p:tav>
                                      </p:tavLst>
                                    </p:anim>
                                    <p:anim calcmode="lin" valueType="num">
                                      <p:cBhvr>
                                        <p:cTn id="107" dur="500" fill="hold"/>
                                        <p:tgtEl>
                                          <p:spTgt spid="146"/>
                                        </p:tgtEl>
                                        <p:attrNameLst>
                                          <p:attrName>ppt_y</p:attrName>
                                        </p:attrNameLst>
                                      </p:cBhvr>
                                      <p:tavLst>
                                        <p:tav tm="0">
                                          <p:val>
                                            <p:fltVal val="0.5"/>
                                          </p:val>
                                        </p:tav>
                                        <p:tav tm="100000">
                                          <p:val>
                                            <p:strVal val="#ppt_y"/>
                                          </p:val>
                                        </p:tav>
                                      </p:tavLst>
                                    </p:anim>
                                  </p:childTnLst>
                                </p:cTn>
                              </p:par>
                              <p:par>
                                <p:cTn id="108" presetID="53" presetClass="entr" presetSubtype="528" fill="hold" nodeType="withEffect">
                                  <p:stCondLst>
                                    <p:cond delay="250"/>
                                  </p:stCondLst>
                                  <p:childTnLst>
                                    <p:set>
                                      <p:cBhvr>
                                        <p:cTn id="109" dur="1" fill="hold">
                                          <p:stCondLst>
                                            <p:cond delay="0"/>
                                          </p:stCondLst>
                                        </p:cTn>
                                        <p:tgtEl>
                                          <p:spTgt spid="148"/>
                                        </p:tgtEl>
                                        <p:attrNameLst>
                                          <p:attrName>style.visibility</p:attrName>
                                        </p:attrNameLst>
                                      </p:cBhvr>
                                      <p:to>
                                        <p:strVal val="visible"/>
                                      </p:to>
                                    </p:set>
                                    <p:anim calcmode="lin" valueType="num">
                                      <p:cBhvr>
                                        <p:cTn id="110" dur="500" fill="hold"/>
                                        <p:tgtEl>
                                          <p:spTgt spid="148"/>
                                        </p:tgtEl>
                                        <p:attrNameLst>
                                          <p:attrName>ppt_w</p:attrName>
                                        </p:attrNameLst>
                                      </p:cBhvr>
                                      <p:tavLst>
                                        <p:tav tm="0">
                                          <p:val>
                                            <p:fltVal val="0"/>
                                          </p:val>
                                        </p:tav>
                                        <p:tav tm="100000">
                                          <p:val>
                                            <p:strVal val="#ppt_w"/>
                                          </p:val>
                                        </p:tav>
                                      </p:tavLst>
                                    </p:anim>
                                    <p:anim calcmode="lin" valueType="num">
                                      <p:cBhvr>
                                        <p:cTn id="111" dur="500" fill="hold"/>
                                        <p:tgtEl>
                                          <p:spTgt spid="148"/>
                                        </p:tgtEl>
                                        <p:attrNameLst>
                                          <p:attrName>ppt_h</p:attrName>
                                        </p:attrNameLst>
                                      </p:cBhvr>
                                      <p:tavLst>
                                        <p:tav tm="0">
                                          <p:val>
                                            <p:fltVal val="0"/>
                                          </p:val>
                                        </p:tav>
                                        <p:tav tm="100000">
                                          <p:val>
                                            <p:strVal val="#ppt_h"/>
                                          </p:val>
                                        </p:tav>
                                      </p:tavLst>
                                    </p:anim>
                                    <p:animEffect transition="in" filter="fade">
                                      <p:cBhvr>
                                        <p:cTn id="112" dur="500"/>
                                        <p:tgtEl>
                                          <p:spTgt spid="148"/>
                                        </p:tgtEl>
                                      </p:cBhvr>
                                    </p:animEffect>
                                    <p:anim calcmode="lin" valueType="num">
                                      <p:cBhvr>
                                        <p:cTn id="113" dur="500" fill="hold"/>
                                        <p:tgtEl>
                                          <p:spTgt spid="148"/>
                                        </p:tgtEl>
                                        <p:attrNameLst>
                                          <p:attrName>ppt_x</p:attrName>
                                        </p:attrNameLst>
                                      </p:cBhvr>
                                      <p:tavLst>
                                        <p:tav tm="0">
                                          <p:val>
                                            <p:fltVal val="0.5"/>
                                          </p:val>
                                        </p:tav>
                                        <p:tav tm="100000">
                                          <p:val>
                                            <p:strVal val="#ppt_x"/>
                                          </p:val>
                                        </p:tav>
                                      </p:tavLst>
                                    </p:anim>
                                    <p:anim calcmode="lin" valueType="num">
                                      <p:cBhvr>
                                        <p:cTn id="114" dur="500" fill="hold"/>
                                        <p:tgtEl>
                                          <p:spTgt spid="148"/>
                                        </p:tgtEl>
                                        <p:attrNameLst>
                                          <p:attrName>ppt_y</p:attrName>
                                        </p:attrNameLst>
                                      </p:cBhvr>
                                      <p:tavLst>
                                        <p:tav tm="0">
                                          <p:val>
                                            <p:fltVal val="0.5"/>
                                          </p:val>
                                        </p:tav>
                                        <p:tav tm="100000">
                                          <p:val>
                                            <p:strVal val="#ppt_y"/>
                                          </p:val>
                                        </p:tav>
                                      </p:tavLst>
                                    </p:anim>
                                  </p:childTnLst>
                                </p:cTn>
                              </p:par>
                              <p:par>
                                <p:cTn id="115" presetID="53" presetClass="entr" presetSubtype="528" fill="hold" nodeType="withEffect">
                                  <p:stCondLst>
                                    <p:cond delay="0"/>
                                  </p:stCondLst>
                                  <p:childTnLst>
                                    <p:set>
                                      <p:cBhvr>
                                        <p:cTn id="116" dur="1" fill="hold">
                                          <p:stCondLst>
                                            <p:cond delay="0"/>
                                          </p:stCondLst>
                                        </p:cTn>
                                        <p:tgtEl>
                                          <p:spTgt spid="150"/>
                                        </p:tgtEl>
                                        <p:attrNameLst>
                                          <p:attrName>style.visibility</p:attrName>
                                        </p:attrNameLst>
                                      </p:cBhvr>
                                      <p:to>
                                        <p:strVal val="visible"/>
                                      </p:to>
                                    </p:set>
                                    <p:anim calcmode="lin" valueType="num">
                                      <p:cBhvr>
                                        <p:cTn id="117" dur="500" fill="hold"/>
                                        <p:tgtEl>
                                          <p:spTgt spid="150"/>
                                        </p:tgtEl>
                                        <p:attrNameLst>
                                          <p:attrName>ppt_w</p:attrName>
                                        </p:attrNameLst>
                                      </p:cBhvr>
                                      <p:tavLst>
                                        <p:tav tm="0">
                                          <p:val>
                                            <p:fltVal val="0"/>
                                          </p:val>
                                        </p:tav>
                                        <p:tav tm="100000">
                                          <p:val>
                                            <p:strVal val="#ppt_w"/>
                                          </p:val>
                                        </p:tav>
                                      </p:tavLst>
                                    </p:anim>
                                    <p:anim calcmode="lin" valueType="num">
                                      <p:cBhvr>
                                        <p:cTn id="118" dur="500" fill="hold"/>
                                        <p:tgtEl>
                                          <p:spTgt spid="150"/>
                                        </p:tgtEl>
                                        <p:attrNameLst>
                                          <p:attrName>ppt_h</p:attrName>
                                        </p:attrNameLst>
                                      </p:cBhvr>
                                      <p:tavLst>
                                        <p:tav tm="0">
                                          <p:val>
                                            <p:fltVal val="0"/>
                                          </p:val>
                                        </p:tav>
                                        <p:tav tm="100000">
                                          <p:val>
                                            <p:strVal val="#ppt_h"/>
                                          </p:val>
                                        </p:tav>
                                      </p:tavLst>
                                    </p:anim>
                                    <p:animEffect transition="in" filter="fade">
                                      <p:cBhvr>
                                        <p:cTn id="119" dur="500"/>
                                        <p:tgtEl>
                                          <p:spTgt spid="150"/>
                                        </p:tgtEl>
                                      </p:cBhvr>
                                    </p:animEffect>
                                    <p:anim calcmode="lin" valueType="num">
                                      <p:cBhvr>
                                        <p:cTn id="120" dur="500" fill="hold"/>
                                        <p:tgtEl>
                                          <p:spTgt spid="150"/>
                                        </p:tgtEl>
                                        <p:attrNameLst>
                                          <p:attrName>ppt_x</p:attrName>
                                        </p:attrNameLst>
                                      </p:cBhvr>
                                      <p:tavLst>
                                        <p:tav tm="0">
                                          <p:val>
                                            <p:fltVal val="0.5"/>
                                          </p:val>
                                        </p:tav>
                                        <p:tav tm="100000">
                                          <p:val>
                                            <p:strVal val="#ppt_x"/>
                                          </p:val>
                                        </p:tav>
                                      </p:tavLst>
                                    </p:anim>
                                    <p:anim calcmode="lin" valueType="num">
                                      <p:cBhvr>
                                        <p:cTn id="121" dur="500" fill="hold"/>
                                        <p:tgtEl>
                                          <p:spTgt spid="150"/>
                                        </p:tgtEl>
                                        <p:attrNameLst>
                                          <p:attrName>ppt_y</p:attrName>
                                        </p:attrNameLst>
                                      </p:cBhvr>
                                      <p:tavLst>
                                        <p:tav tm="0">
                                          <p:val>
                                            <p:fltVal val="0.5"/>
                                          </p:val>
                                        </p:tav>
                                        <p:tav tm="100000">
                                          <p:val>
                                            <p:strVal val="#ppt_y"/>
                                          </p:val>
                                        </p:tav>
                                      </p:tavLst>
                                    </p:anim>
                                  </p:childTnLst>
                                </p:cTn>
                              </p:par>
                              <p:par>
                                <p:cTn id="122" presetID="53" presetClass="entr" presetSubtype="528" fill="hold" nodeType="withEffect">
                                  <p:stCondLst>
                                    <p:cond delay="500"/>
                                  </p:stCondLst>
                                  <p:childTnLst>
                                    <p:set>
                                      <p:cBhvr>
                                        <p:cTn id="123" dur="1" fill="hold">
                                          <p:stCondLst>
                                            <p:cond delay="0"/>
                                          </p:stCondLst>
                                        </p:cTn>
                                        <p:tgtEl>
                                          <p:spTgt spid="152"/>
                                        </p:tgtEl>
                                        <p:attrNameLst>
                                          <p:attrName>style.visibility</p:attrName>
                                        </p:attrNameLst>
                                      </p:cBhvr>
                                      <p:to>
                                        <p:strVal val="visible"/>
                                      </p:to>
                                    </p:set>
                                    <p:anim calcmode="lin" valueType="num">
                                      <p:cBhvr>
                                        <p:cTn id="124" dur="500" fill="hold"/>
                                        <p:tgtEl>
                                          <p:spTgt spid="152"/>
                                        </p:tgtEl>
                                        <p:attrNameLst>
                                          <p:attrName>ppt_w</p:attrName>
                                        </p:attrNameLst>
                                      </p:cBhvr>
                                      <p:tavLst>
                                        <p:tav tm="0">
                                          <p:val>
                                            <p:fltVal val="0"/>
                                          </p:val>
                                        </p:tav>
                                        <p:tav tm="100000">
                                          <p:val>
                                            <p:strVal val="#ppt_w"/>
                                          </p:val>
                                        </p:tav>
                                      </p:tavLst>
                                    </p:anim>
                                    <p:anim calcmode="lin" valueType="num">
                                      <p:cBhvr>
                                        <p:cTn id="125" dur="500" fill="hold"/>
                                        <p:tgtEl>
                                          <p:spTgt spid="152"/>
                                        </p:tgtEl>
                                        <p:attrNameLst>
                                          <p:attrName>ppt_h</p:attrName>
                                        </p:attrNameLst>
                                      </p:cBhvr>
                                      <p:tavLst>
                                        <p:tav tm="0">
                                          <p:val>
                                            <p:fltVal val="0"/>
                                          </p:val>
                                        </p:tav>
                                        <p:tav tm="100000">
                                          <p:val>
                                            <p:strVal val="#ppt_h"/>
                                          </p:val>
                                        </p:tav>
                                      </p:tavLst>
                                    </p:anim>
                                    <p:animEffect transition="in" filter="fade">
                                      <p:cBhvr>
                                        <p:cTn id="126" dur="500"/>
                                        <p:tgtEl>
                                          <p:spTgt spid="152"/>
                                        </p:tgtEl>
                                      </p:cBhvr>
                                    </p:animEffect>
                                    <p:anim calcmode="lin" valueType="num">
                                      <p:cBhvr>
                                        <p:cTn id="127" dur="500" fill="hold"/>
                                        <p:tgtEl>
                                          <p:spTgt spid="152"/>
                                        </p:tgtEl>
                                        <p:attrNameLst>
                                          <p:attrName>ppt_x</p:attrName>
                                        </p:attrNameLst>
                                      </p:cBhvr>
                                      <p:tavLst>
                                        <p:tav tm="0">
                                          <p:val>
                                            <p:fltVal val="0.5"/>
                                          </p:val>
                                        </p:tav>
                                        <p:tav tm="100000">
                                          <p:val>
                                            <p:strVal val="#ppt_x"/>
                                          </p:val>
                                        </p:tav>
                                      </p:tavLst>
                                    </p:anim>
                                    <p:anim calcmode="lin" valueType="num">
                                      <p:cBhvr>
                                        <p:cTn id="128" dur="500" fill="hold"/>
                                        <p:tgtEl>
                                          <p:spTgt spid="152"/>
                                        </p:tgtEl>
                                        <p:attrNameLst>
                                          <p:attrName>ppt_y</p:attrName>
                                        </p:attrNameLst>
                                      </p:cBhvr>
                                      <p:tavLst>
                                        <p:tav tm="0">
                                          <p:val>
                                            <p:fltVal val="0.5"/>
                                          </p:val>
                                        </p:tav>
                                        <p:tav tm="100000">
                                          <p:val>
                                            <p:strVal val="#ppt_y"/>
                                          </p:val>
                                        </p:tav>
                                      </p:tavLst>
                                    </p:anim>
                                  </p:childTnLst>
                                </p:cTn>
                              </p:par>
                              <p:par>
                                <p:cTn id="129" presetID="53" presetClass="entr" presetSubtype="528" fill="hold" nodeType="withEffect">
                                  <p:stCondLst>
                                    <p:cond delay="0"/>
                                  </p:stCondLst>
                                  <p:childTnLst>
                                    <p:set>
                                      <p:cBhvr>
                                        <p:cTn id="130" dur="1" fill="hold">
                                          <p:stCondLst>
                                            <p:cond delay="0"/>
                                          </p:stCondLst>
                                        </p:cTn>
                                        <p:tgtEl>
                                          <p:spTgt spid="154"/>
                                        </p:tgtEl>
                                        <p:attrNameLst>
                                          <p:attrName>style.visibility</p:attrName>
                                        </p:attrNameLst>
                                      </p:cBhvr>
                                      <p:to>
                                        <p:strVal val="visible"/>
                                      </p:to>
                                    </p:set>
                                    <p:anim calcmode="lin" valueType="num">
                                      <p:cBhvr>
                                        <p:cTn id="131" dur="500" fill="hold"/>
                                        <p:tgtEl>
                                          <p:spTgt spid="154"/>
                                        </p:tgtEl>
                                        <p:attrNameLst>
                                          <p:attrName>ppt_w</p:attrName>
                                        </p:attrNameLst>
                                      </p:cBhvr>
                                      <p:tavLst>
                                        <p:tav tm="0">
                                          <p:val>
                                            <p:fltVal val="0"/>
                                          </p:val>
                                        </p:tav>
                                        <p:tav tm="100000">
                                          <p:val>
                                            <p:strVal val="#ppt_w"/>
                                          </p:val>
                                        </p:tav>
                                      </p:tavLst>
                                    </p:anim>
                                    <p:anim calcmode="lin" valueType="num">
                                      <p:cBhvr>
                                        <p:cTn id="132" dur="500" fill="hold"/>
                                        <p:tgtEl>
                                          <p:spTgt spid="154"/>
                                        </p:tgtEl>
                                        <p:attrNameLst>
                                          <p:attrName>ppt_h</p:attrName>
                                        </p:attrNameLst>
                                      </p:cBhvr>
                                      <p:tavLst>
                                        <p:tav tm="0">
                                          <p:val>
                                            <p:fltVal val="0"/>
                                          </p:val>
                                        </p:tav>
                                        <p:tav tm="100000">
                                          <p:val>
                                            <p:strVal val="#ppt_h"/>
                                          </p:val>
                                        </p:tav>
                                      </p:tavLst>
                                    </p:anim>
                                    <p:animEffect transition="in" filter="fade">
                                      <p:cBhvr>
                                        <p:cTn id="133" dur="500"/>
                                        <p:tgtEl>
                                          <p:spTgt spid="154"/>
                                        </p:tgtEl>
                                      </p:cBhvr>
                                    </p:animEffect>
                                    <p:anim calcmode="lin" valueType="num">
                                      <p:cBhvr>
                                        <p:cTn id="134" dur="500" fill="hold"/>
                                        <p:tgtEl>
                                          <p:spTgt spid="154"/>
                                        </p:tgtEl>
                                        <p:attrNameLst>
                                          <p:attrName>ppt_x</p:attrName>
                                        </p:attrNameLst>
                                      </p:cBhvr>
                                      <p:tavLst>
                                        <p:tav tm="0">
                                          <p:val>
                                            <p:fltVal val="0.5"/>
                                          </p:val>
                                        </p:tav>
                                        <p:tav tm="100000">
                                          <p:val>
                                            <p:strVal val="#ppt_x"/>
                                          </p:val>
                                        </p:tav>
                                      </p:tavLst>
                                    </p:anim>
                                    <p:anim calcmode="lin" valueType="num">
                                      <p:cBhvr>
                                        <p:cTn id="135" dur="500" fill="hold"/>
                                        <p:tgtEl>
                                          <p:spTgt spid="154"/>
                                        </p:tgtEl>
                                        <p:attrNameLst>
                                          <p:attrName>ppt_y</p:attrName>
                                        </p:attrNameLst>
                                      </p:cBhvr>
                                      <p:tavLst>
                                        <p:tav tm="0">
                                          <p:val>
                                            <p:fltVal val="0.5"/>
                                          </p:val>
                                        </p:tav>
                                        <p:tav tm="100000">
                                          <p:val>
                                            <p:strVal val="#ppt_y"/>
                                          </p:val>
                                        </p:tav>
                                      </p:tavLst>
                                    </p:anim>
                                  </p:childTnLst>
                                </p:cTn>
                              </p:par>
                              <p:par>
                                <p:cTn id="136" presetID="53" presetClass="entr" presetSubtype="528" fill="hold" nodeType="withEffect">
                                  <p:stCondLst>
                                    <p:cond delay="250"/>
                                  </p:stCondLst>
                                  <p:childTnLst>
                                    <p:set>
                                      <p:cBhvr>
                                        <p:cTn id="137" dur="1" fill="hold">
                                          <p:stCondLst>
                                            <p:cond delay="0"/>
                                          </p:stCondLst>
                                        </p:cTn>
                                        <p:tgtEl>
                                          <p:spTgt spid="156"/>
                                        </p:tgtEl>
                                        <p:attrNameLst>
                                          <p:attrName>style.visibility</p:attrName>
                                        </p:attrNameLst>
                                      </p:cBhvr>
                                      <p:to>
                                        <p:strVal val="visible"/>
                                      </p:to>
                                    </p:set>
                                    <p:anim calcmode="lin" valueType="num">
                                      <p:cBhvr>
                                        <p:cTn id="138" dur="500" fill="hold"/>
                                        <p:tgtEl>
                                          <p:spTgt spid="156"/>
                                        </p:tgtEl>
                                        <p:attrNameLst>
                                          <p:attrName>ppt_w</p:attrName>
                                        </p:attrNameLst>
                                      </p:cBhvr>
                                      <p:tavLst>
                                        <p:tav tm="0">
                                          <p:val>
                                            <p:fltVal val="0"/>
                                          </p:val>
                                        </p:tav>
                                        <p:tav tm="100000">
                                          <p:val>
                                            <p:strVal val="#ppt_w"/>
                                          </p:val>
                                        </p:tav>
                                      </p:tavLst>
                                    </p:anim>
                                    <p:anim calcmode="lin" valueType="num">
                                      <p:cBhvr>
                                        <p:cTn id="139" dur="500" fill="hold"/>
                                        <p:tgtEl>
                                          <p:spTgt spid="156"/>
                                        </p:tgtEl>
                                        <p:attrNameLst>
                                          <p:attrName>ppt_h</p:attrName>
                                        </p:attrNameLst>
                                      </p:cBhvr>
                                      <p:tavLst>
                                        <p:tav tm="0">
                                          <p:val>
                                            <p:fltVal val="0"/>
                                          </p:val>
                                        </p:tav>
                                        <p:tav tm="100000">
                                          <p:val>
                                            <p:strVal val="#ppt_h"/>
                                          </p:val>
                                        </p:tav>
                                      </p:tavLst>
                                    </p:anim>
                                    <p:animEffect transition="in" filter="fade">
                                      <p:cBhvr>
                                        <p:cTn id="140" dur="500"/>
                                        <p:tgtEl>
                                          <p:spTgt spid="156"/>
                                        </p:tgtEl>
                                      </p:cBhvr>
                                    </p:animEffect>
                                    <p:anim calcmode="lin" valueType="num">
                                      <p:cBhvr>
                                        <p:cTn id="141" dur="500" fill="hold"/>
                                        <p:tgtEl>
                                          <p:spTgt spid="156"/>
                                        </p:tgtEl>
                                        <p:attrNameLst>
                                          <p:attrName>ppt_x</p:attrName>
                                        </p:attrNameLst>
                                      </p:cBhvr>
                                      <p:tavLst>
                                        <p:tav tm="0">
                                          <p:val>
                                            <p:fltVal val="0.5"/>
                                          </p:val>
                                        </p:tav>
                                        <p:tav tm="100000">
                                          <p:val>
                                            <p:strVal val="#ppt_x"/>
                                          </p:val>
                                        </p:tav>
                                      </p:tavLst>
                                    </p:anim>
                                    <p:anim calcmode="lin" valueType="num">
                                      <p:cBhvr>
                                        <p:cTn id="142" dur="500" fill="hold"/>
                                        <p:tgtEl>
                                          <p:spTgt spid="156"/>
                                        </p:tgtEl>
                                        <p:attrNameLst>
                                          <p:attrName>ppt_y</p:attrName>
                                        </p:attrNameLst>
                                      </p:cBhvr>
                                      <p:tavLst>
                                        <p:tav tm="0">
                                          <p:val>
                                            <p:fltVal val="0.5"/>
                                          </p:val>
                                        </p:tav>
                                        <p:tav tm="100000">
                                          <p:val>
                                            <p:strVal val="#ppt_y"/>
                                          </p:val>
                                        </p:tav>
                                      </p:tavLst>
                                    </p:anim>
                                  </p:childTnLst>
                                </p:cTn>
                              </p:par>
                              <p:par>
                                <p:cTn id="143" presetID="53" presetClass="entr" presetSubtype="528" fill="hold" nodeType="withEffect">
                                  <p:stCondLst>
                                    <p:cond delay="0"/>
                                  </p:stCondLst>
                                  <p:childTnLst>
                                    <p:set>
                                      <p:cBhvr>
                                        <p:cTn id="144" dur="1" fill="hold">
                                          <p:stCondLst>
                                            <p:cond delay="0"/>
                                          </p:stCondLst>
                                        </p:cTn>
                                        <p:tgtEl>
                                          <p:spTgt spid="158"/>
                                        </p:tgtEl>
                                        <p:attrNameLst>
                                          <p:attrName>style.visibility</p:attrName>
                                        </p:attrNameLst>
                                      </p:cBhvr>
                                      <p:to>
                                        <p:strVal val="visible"/>
                                      </p:to>
                                    </p:set>
                                    <p:anim calcmode="lin" valueType="num">
                                      <p:cBhvr>
                                        <p:cTn id="145" dur="500" fill="hold"/>
                                        <p:tgtEl>
                                          <p:spTgt spid="158"/>
                                        </p:tgtEl>
                                        <p:attrNameLst>
                                          <p:attrName>ppt_w</p:attrName>
                                        </p:attrNameLst>
                                      </p:cBhvr>
                                      <p:tavLst>
                                        <p:tav tm="0">
                                          <p:val>
                                            <p:fltVal val="0"/>
                                          </p:val>
                                        </p:tav>
                                        <p:tav tm="100000">
                                          <p:val>
                                            <p:strVal val="#ppt_w"/>
                                          </p:val>
                                        </p:tav>
                                      </p:tavLst>
                                    </p:anim>
                                    <p:anim calcmode="lin" valueType="num">
                                      <p:cBhvr>
                                        <p:cTn id="146" dur="500" fill="hold"/>
                                        <p:tgtEl>
                                          <p:spTgt spid="158"/>
                                        </p:tgtEl>
                                        <p:attrNameLst>
                                          <p:attrName>ppt_h</p:attrName>
                                        </p:attrNameLst>
                                      </p:cBhvr>
                                      <p:tavLst>
                                        <p:tav tm="0">
                                          <p:val>
                                            <p:fltVal val="0"/>
                                          </p:val>
                                        </p:tav>
                                        <p:tav tm="100000">
                                          <p:val>
                                            <p:strVal val="#ppt_h"/>
                                          </p:val>
                                        </p:tav>
                                      </p:tavLst>
                                    </p:anim>
                                    <p:animEffect transition="in" filter="fade">
                                      <p:cBhvr>
                                        <p:cTn id="147" dur="500"/>
                                        <p:tgtEl>
                                          <p:spTgt spid="158"/>
                                        </p:tgtEl>
                                      </p:cBhvr>
                                    </p:animEffect>
                                    <p:anim calcmode="lin" valueType="num">
                                      <p:cBhvr>
                                        <p:cTn id="148" dur="500" fill="hold"/>
                                        <p:tgtEl>
                                          <p:spTgt spid="158"/>
                                        </p:tgtEl>
                                        <p:attrNameLst>
                                          <p:attrName>ppt_x</p:attrName>
                                        </p:attrNameLst>
                                      </p:cBhvr>
                                      <p:tavLst>
                                        <p:tav tm="0">
                                          <p:val>
                                            <p:fltVal val="0.5"/>
                                          </p:val>
                                        </p:tav>
                                        <p:tav tm="100000">
                                          <p:val>
                                            <p:strVal val="#ppt_x"/>
                                          </p:val>
                                        </p:tav>
                                      </p:tavLst>
                                    </p:anim>
                                    <p:anim calcmode="lin" valueType="num">
                                      <p:cBhvr>
                                        <p:cTn id="149" dur="500" fill="hold"/>
                                        <p:tgtEl>
                                          <p:spTgt spid="158"/>
                                        </p:tgtEl>
                                        <p:attrNameLst>
                                          <p:attrName>ppt_y</p:attrName>
                                        </p:attrNameLst>
                                      </p:cBhvr>
                                      <p:tavLst>
                                        <p:tav tm="0">
                                          <p:val>
                                            <p:fltVal val="0.5"/>
                                          </p:val>
                                        </p:tav>
                                        <p:tav tm="100000">
                                          <p:val>
                                            <p:strVal val="#ppt_y"/>
                                          </p:val>
                                        </p:tav>
                                      </p:tavLst>
                                    </p:anim>
                                  </p:childTnLst>
                                </p:cTn>
                              </p:par>
                              <p:par>
                                <p:cTn id="150" presetID="53" presetClass="entr" presetSubtype="528" fill="hold" nodeType="withEffect">
                                  <p:stCondLst>
                                    <p:cond delay="250"/>
                                  </p:stCondLst>
                                  <p:childTnLst>
                                    <p:set>
                                      <p:cBhvr>
                                        <p:cTn id="151" dur="1" fill="hold">
                                          <p:stCondLst>
                                            <p:cond delay="0"/>
                                          </p:stCondLst>
                                        </p:cTn>
                                        <p:tgtEl>
                                          <p:spTgt spid="159"/>
                                        </p:tgtEl>
                                        <p:attrNameLst>
                                          <p:attrName>style.visibility</p:attrName>
                                        </p:attrNameLst>
                                      </p:cBhvr>
                                      <p:to>
                                        <p:strVal val="visible"/>
                                      </p:to>
                                    </p:set>
                                    <p:anim calcmode="lin" valueType="num">
                                      <p:cBhvr>
                                        <p:cTn id="152" dur="500" fill="hold"/>
                                        <p:tgtEl>
                                          <p:spTgt spid="159"/>
                                        </p:tgtEl>
                                        <p:attrNameLst>
                                          <p:attrName>ppt_w</p:attrName>
                                        </p:attrNameLst>
                                      </p:cBhvr>
                                      <p:tavLst>
                                        <p:tav tm="0">
                                          <p:val>
                                            <p:fltVal val="0"/>
                                          </p:val>
                                        </p:tav>
                                        <p:tav tm="100000">
                                          <p:val>
                                            <p:strVal val="#ppt_w"/>
                                          </p:val>
                                        </p:tav>
                                      </p:tavLst>
                                    </p:anim>
                                    <p:anim calcmode="lin" valueType="num">
                                      <p:cBhvr>
                                        <p:cTn id="153" dur="500" fill="hold"/>
                                        <p:tgtEl>
                                          <p:spTgt spid="159"/>
                                        </p:tgtEl>
                                        <p:attrNameLst>
                                          <p:attrName>ppt_h</p:attrName>
                                        </p:attrNameLst>
                                      </p:cBhvr>
                                      <p:tavLst>
                                        <p:tav tm="0">
                                          <p:val>
                                            <p:fltVal val="0"/>
                                          </p:val>
                                        </p:tav>
                                        <p:tav tm="100000">
                                          <p:val>
                                            <p:strVal val="#ppt_h"/>
                                          </p:val>
                                        </p:tav>
                                      </p:tavLst>
                                    </p:anim>
                                    <p:animEffect transition="in" filter="fade">
                                      <p:cBhvr>
                                        <p:cTn id="154" dur="500"/>
                                        <p:tgtEl>
                                          <p:spTgt spid="159"/>
                                        </p:tgtEl>
                                      </p:cBhvr>
                                    </p:animEffect>
                                    <p:anim calcmode="lin" valueType="num">
                                      <p:cBhvr>
                                        <p:cTn id="155" dur="500" fill="hold"/>
                                        <p:tgtEl>
                                          <p:spTgt spid="159"/>
                                        </p:tgtEl>
                                        <p:attrNameLst>
                                          <p:attrName>ppt_x</p:attrName>
                                        </p:attrNameLst>
                                      </p:cBhvr>
                                      <p:tavLst>
                                        <p:tav tm="0">
                                          <p:val>
                                            <p:fltVal val="0.5"/>
                                          </p:val>
                                        </p:tav>
                                        <p:tav tm="100000">
                                          <p:val>
                                            <p:strVal val="#ppt_x"/>
                                          </p:val>
                                        </p:tav>
                                      </p:tavLst>
                                    </p:anim>
                                    <p:anim calcmode="lin" valueType="num">
                                      <p:cBhvr>
                                        <p:cTn id="156" dur="500" fill="hold"/>
                                        <p:tgtEl>
                                          <p:spTgt spid="159"/>
                                        </p:tgtEl>
                                        <p:attrNameLst>
                                          <p:attrName>ppt_y</p:attrName>
                                        </p:attrNameLst>
                                      </p:cBhvr>
                                      <p:tavLst>
                                        <p:tav tm="0">
                                          <p:val>
                                            <p:fltVal val="0.5"/>
                                          </p:val>
                                        </p:tav>
                                        <p:tav tm="100000">
                                          <p:val>
                                            <p:strVal val="#ppt_y"/>
                                          </p:val>
                                        </p:tav>
                                      </p:tavLst>
                                    </p:anim>
                                  </p:childTnLst>
                                </p:cTn>
                              </p:par>
                              <p:par>
                                <p:cTn id="157" presetID="53" presetClass="entr" presetSubtype="528" fill="hold" nodeType="withEffect">
                                  <p:stCondLst>
                                    <p:cond delay="0"/>
                                  </p:stCondLst>
                                  <p:childTnLst>
                                    <p:set>
                                      <p:cBhvr>
                                        <p:cTn id="158" dur="1" fill="hold">
                                          <p:stCondLst>
                                            <p:cond delay="0"/>
                                          </p:stCondLst>
                                        </p:cTn>
                                        <p:tgtEl>
                                          <p:spTgt spid="161"/>
                                        </p:tgtEl>
                                        <p:attrNameLst>
                                          <p:attrName>style.visibility</p:attrName>
                                        </p:attrNameLst>
                                      </p:cBhvr>
                                      <p:to>
                                        <p:strVal val="visible"/>
                                      </p:to>
                                    </p:set>
                                    <p:anim calcmode="lin" valueType="num">
                                      <p:cBhvr>
                                        <p:cTn id="159" dur="500" fill="hold"/>
                                        <p:tgtEl>
                                          <p:spTgt spid="161"/>
                                        </p:tgtEl>
                                        <p:attrNameLst>
                                          <p:attrName>ppt_w</p:attrName>
                                        </p:attrNameLst>
                                      </p:cBhvr>
                                      <p:tavLst>
                                        <p:tav tm="0">
                                          <p:val>
                                            <p:fltVal val="0"/>
                                          </p:val>
                                        </p:tav>
                                        <p:tav tm="100000">
                                          <p:val>
                                            <p:strVal val="#ppt_w"/>
                                          </p:val>
                                        </p:tav>
                                      </p:tavLst>
                                    </p:anim>
                                    <p:anim calcmode="lin" valueType="num">
                                      <p:cBhvr>
                                        <p:cTn id="160" dur="500" fill="hold"/>
                                        <p:tgtEl>
                                          <p:spTgt spid="161"/>
                                        </p:tgtEl>
                                        <p:attrNameLst>
                                          <p:attrName>ppt_h</p:attrName>
                                        </p:attrNameLst>
                                      </p:cBhvr>
                                      <p:tavLst>
                                        <p:tav tm="0">
                                          <p:val>
                                            <p:fltVal val="0"/>
                                          </p:val>
                                        </p:tav>
                                        <p:tav tm="100000">
                                          <p:val>
                                            <p:strVal val="#ppt_h"/>
                                          </p:val>
                                        </p:tav>
                                      </p:tavLst>
                                    </p:anim>
                                    <p:animEffect transition="in" filter="fade">
                                      <p:cBhvr>
                                        <p:cTn id="161" dur="500"/>
                                        <p:tgtEl>
                                          <p:spTgt spid="161"/>
                                        </p:tgtEl>
                                      </p:cBhvr>
                                    </p:animEffect>
                                    <p:anim calcmode="lin" valueType="num">
                                      <p:cBhvr>
                                        <p:cTn id="162" dur="500" fill="hold"/>
                                        <p:tgtEl>
                                          <p:spTgt spid="161"/>
                                        </p:tgtEl>
                                        <p:attrNameLst>
                                          <p:attrName>ppt_x</p:attrName>
                                        </p:attrNameLst>
                                      </p:cBhvr>
                                      <p:tavLst>
                                        <p:tav tm="0">
                                          <p:val>
                                            <p:fltVal val="0.5"/>
                                          </p:val>
                                        </p:tav>
                                        <p:tav tm="100000">
                                          <p:val>
                                            <p:strVal val="#ppt_x"/>
                                          </p:val>
                                        </p:tav>
                                      </p:tavLst>
                                    </p:anim>
                                    <p:anim calcmode="lin" valueType="num">
                                      <p:cBhvr>
                                        <p:cTn id="163" dur="500" fill="hold"/>
                                        <p:tgtEl>
                                          <p:spTgt spid="161"/>
                                        </p:tgtEl>
                                        <p:attrNameLst>
                                          <p:attrName>ppt_y</p:attrName>
                                        </p:attrNameLst>
                                      </p:cBhvr>
                                      <p:tavLst>
                                        <p:tav tm="0">
                                          <p:val>
                                            <p:fltVal val="0.5"/>
                                          </p:val>
                                        </p:tav>
                                        <p:tav tm="100000">
                                          <p:val>
                                            <p:strVal val="#ppt_y"/>
                                          </p:val>
                                        </p:tav>
                                      </p:tavLst>
                                    </p:anim>
                                  </p:childTnLst>
                                </p:cTn>
                              </p:par>
                              <p:par>
                                <p:cTn id="164" presetID="53" presetClass="entr" presetSubtype="528" fill="hold" nodeType="withEffect">
                                  <p:stCondLst>
                                    <p:cond delay="500"/>
                                  </p:stCondLst>
                                  <p:childTnLst>
                                    <p:set>
                                      <p:cBhvr>
                                        <p:cTn id="165" dur="1" fill="hold">
                                          <p:stCondLst>
                                            <p:cond delay="0"/>
                                          </p:stCondLst>
                                        </p:cTn>
                                        <p:tgtEl>
                                          <p:spTgt spid="163"/>
                                        </p:tgtEl>
                                        <p:attrNameLst>
                                          <p:attrName>style.visibility</p:attrName>
                                        </p:attrNameLst>
                                      </p:cBhvr>
                                      <p:to>
                                        <p:strVal val="visible"/>
                                      </p:to>
                                    </p:set>
                                    <p:anim calcmode="lin" valueType="num">
                                      <p:cBhvr>
                                        <p:cTn id="166" dur="500" fill="hold"/>
                                        <p:tgtEl>
                                          <p:spTgt spid="163"/>
                                        </p:tgtEl>
                                        <p:attrNameLst>
                                          <p:attrName>ppt_w</p:attrName>
                                        </p:attrNameLst>
                                      </p:cBhvr>
                                      <p:tavLst>
                                        <p:tav tm="0">
                                          <p:val>
                                            <p:fltVal val="0"/>
                                          </p:val>
                                        </p:tav>
                                        <p:tav tm="100000">
                                          <p:val>
                                            <p:strVal val="#ppt_w"/>
                                          </p:val>
                                        </p:tav>
                                      </p:tavLst>
                                    </p:anim>
                                    <p:anim calcmode="lin" valueType="num">
                                      <p:cBhvr>
                                        <p:cTn id="167" dur="500" fill="hold"/>
                                        <p:tgtEl>
                                          <p:spTgt spid="163"/>
                                        </p:tgtEl>
                                        <p:attrNameLst>
                                          <p:attrName>ppt_h</p:attrName>
                                        </p:attrNameLst>
                                      </p:cBhvr>
                                      <p:tavLst>
                                        <p:tav tm="0">
                                          <p:val>
                                            <p:fltVal val="0"/>
                                          </p:val>
                                        </p:tav>
                                        <p:tav tm="100000">
                                          <p:val>
                                            <p:strVal val="#ppt_h"/>
                                          </p:val>
                                        </p:tav>
                                      </p:tavLst>
                                    </p:anim>
                                    <p:animEffect transition="in" filter="fade">
                                      <p:cBhvr>
                                        <p:cTn id="168" dur="500"/>
                                        <p:tgtEl>
                                          <p:spTgt spid="163"/>
                                        </p:tgtEl>
                                      </p:cBhvr>
                                    </p:animEffect>
                                    <p:anim calcmode="lin" valueType="num">
                                      <p:cBhvr>
                                        <p:cTn id="169" dur="500" fill="hold"/>
                                        <p:tgtEl>
                                          <p:spTgt spid="163"/>
                                        </p:tgtEl>
                                        <p:attrNameLst>
                                          <p:attrName>ppt_x</p:attrName>
                                        </p:attrNameLst>
                                      </p:cBhvr>
                                      <p:tavLst>
                                        <p:tav tm="0">
                                          <p:val>
                                            <p:fltVal val="0.5"/>
                                          </p:val>
                                        </p:tav>
                                        <p:tav tm="100000">
                                          <p:val>
                                            <p:strVal val="#ppt_x"/>
                                          </p:val>
                                        </p:tav>
                                      </p:tavLst>
                                    </p:anim>
                                    <p:anim calcmode="lin" valueType="num">
                                      <p:cBhvr>
                                        <p:cTn id="170" dur="500" fill="hold"/>
                                        <p:tgtEl>
                                          <p:spTgt spid="163"/>
                                        </p:tgtEl>
                                        <p:attrNameLst>
                                          <p:attrName>ppt_y</p:attrName>
                                        </p:attrNameLst>
                                      </p:cBhvr>
                                      <p:tavLst>
                                        <p:tav tm="0">
                                          <p:val>
                                            <p:fltVal val="0.5"/>
                                          </p:val>
                                        </p:tav>
                                        <p:tav tm="100000">
                                          <p:val>
                                            <p:strVal val="#ppt_y"/>
                                          </p:val>
                                        </p:tav>
                                      </p:tavLst>
                                    </p:anim>
                                  </p:childTnLst>
                                </p:cTn>
                              </p:par>
                              <p:par>
                                <p:cTn id="171" presetID="53" presetClass="entr" presetSubtype="528" fill="hold" nodeType="withEffect">
                                  <p:stCondLst>
                                    <p:cond delay="250"/>
                                  </p:stCondLst>
                                  <p:childTnLst>
                                    <p:set>
                                      <p:cBhvr>
                                        <p:cTn id="172" dur="1" fill="hold">
                                          <p:stCondLst>
                                            <p:cond delay="0"/>
                                          </p:stCondLst>
                                        </p:cTn>
                                        <p:tgtEl>
                                          <p:spTgt spid="165"/>
                                        </p:tgtEl>
                                        <p:attrNameLst>
                                          <p:attrName>style.visibility</p:attrName>
                                        </p:attrNameLst>
                                      </p:cBhvr>
                                      <p:to>
                                        <p:strVal val="visible"/>
                                      </p:to>
                                    </p:set>
                                    <p:anim calcmode="lin" valueType="num">
                                      <p:cBhvr>
                                        <p:cTn id="173" dur="500" fill="hold"/>
                                        <p:tgtEl>
                                          <p:spTgt spid="165"/>
                                        </p:tgtEl>
                                        <p:attrNameLst>
                                          <p:attrName>ppt_w</p:attrName>
                                        </p:attrNameLst>
                                      </p:cBhvr>
                                      <p:tavLst>
                                        <p:tav tm="0">
                                          <p:val>
                                            <p:fltVal val="0"/>
                                          </p:val>
                                        </p:tav>
                                        <p:tav tm="100000">
                                          <p:val>
                                            <p:strVal val="#ppt_w"/>
                                          </p:val>
                                        </p:tav>
                                      </p:tavLst>
                                    </p:anim>
                                    <p:anim calcmode="lin" valueType="num">
                                      <p:cBhvr>
                                        <p:cTn id="174" dur="500" fill="hold"/>
                                        <p:tgtEl>
                                          <p:spTgt spid="165"/>
                                        </p:tgtEl>
                                        <p:attrNameLst>
                                          <p:attrName>ppt_h</p:attrName>
                                        </p:attrNameLst>
                                      </p:cBhvr>
                                      <p:tavLst>
                                        <p:tav tm="0">
                                          <p:val>
                                            <p:fltVal val="0"/>
                                          </p:val>
                                        </p:tav>
                                        <p:tav tm="100000">
                                          <p:val>
                                            <p:strVal val="#ppt_h"/>
                                          </p:val>
                                        </p:tav>
                                      </p:tavLst>
                                    </p:anim>
                                    <p:animEffect transition="in" filter="fade">
                                      <p:cBhvr>
                                        <p:cTn id="175" dur="500"/>
                                        <p:tgtEl>
                                          <p:spTgt spid="165"/>
                                        </p:tgtEl>
                                      </p:cBhvr>
                                    </p:animEffect>
                                    <p:anim calcmode="lin" valueType="num">
                                      <p:cBhvr>
                                        <p:cTn id="176" dur="500" fill="hold"/>
                                        <p:tgtEl>
                                          <p:spTgt spid="165"/>
                                        </p:tgtEl>
                                        <p:attrNameLst>
                                          <p:attrName>ppt_x</p:attrName>
                                        </p:attrNameLst>
                                      </p:cBhvr>
                                      <p:tavLst>
                                        <p:tav tm="0">
                                          <p:val>
                                            <p:fltVal val="0.5"/>
                                          </p:val>
                                        </p:tav>
                                        <p:tav tm="100000">
                                          <p:val>
                                            <p:strVal val="#ppt_x"/>
                                          </p:val>
                                        </p:tav>
                                      </p:tavLst>
                                    </p:anim>
                                    <p:anim calcmode="lin" valueType="num">
                                      <p:cBhvr>
                                        <p:cTn id="177" dur="500" fill="hold"/>
                                        <p:tgtEl>
                                          <p:spTgt spid="165"/>
                                        </p:tgtEl>
                                        <p:attrNameLst>
                                          <p:attrName>ppt_y</p:attrName>
                                        </p:attrNameLst>
                                      </p:cBhvr>
                                      <p:tavLst>
                                        <p:tav tm="0">
                                          <p:val>
                                            <p:fltVal val="0.5"/>
                                          </p:val>
                                        </p:tav>
                                        <p:tav tm="100000">
                                          <p:val>
                                            <p:strVal val="#ppt_y"/>
                                          </p:val>
                                        </p:tav>
                                      </p:tavLst>
                                    </p:anim>
                                  </p:childTnLst>
                                </p:cTn>
                              </p:par>
                            </p:childTnLst>
                          </p:cTn>
                        </p:par>
                        <p:par>
                          <p:cTn id="178" fill="hold">
                            <p:stCondLst>
                              <p:cond delay="1000"/>
                            </p:stCondLst>
                            <p:childTnLst>
                              <p:par>
                                <p:cTn id="179" presetID="41" presetClass="entr" presetSubtype="0" fill="hold" grpId="0" nodeType="afterEffect">
                                  <p:stCondLst>
                                    <p:cond delay="0"/>
                                  </p:stCondLst>
                                  <p:iterate type="lt">
                                    <p:tmPct val="1887"/>
                                  </p:iterate>
                                  <p:childTnLst>
                                    <p:set>
                                      <p:cBhvr>
                                        <p:cTn id="180" dur="1" fill="hold">
                                          <p:stCondLst>
                                            <p:cond delay="0"/>
                                          </p:stCondLst>
                                        </p:cTn>
                                        <p:tgtEl>
                                          <p:spTgt spid="139"/>
                                        </p:tgtEl>
                                        <p:attrNameLst>
                                          <p:attrName>style.visibility</p:attrName>
                                        </p:attrNameLst>
                                      </p:cBhvr>
                                      <p:to>
                                        <p:strVal val="visible"/>
                                      </p:to>
                                    </p:set>
                                    <p:anim calcmode="lin" valueType="num">
                                      <p:cBhvr>
                                        <p:cTn id="181" dur="500" fill="hold"/>
                                        <p:tgtEl>
                                          <p:spTgt spid="139"/>
                                        </p:tgtEl>
                                        <p:attrNameLst>
                                          <p:attrName>ppt_x</p:attrName>
                                        </p:attrNameLst>
                                      </p:cBhvr>
                                      <p:tavLst>
                                        <p:tav tm="0">
                                          <p:val>
                                            <p:strVal val="#ppt_x"/>
                                          </p:val>
                                        </p:tav>
                                        <p:tav tm="50000">
                                          <p:val>
                                            <p:strVal val="#ppt_x+.1"/>
                                          </p:val>
                                        </p:tav>
                                        <p:tav tm="100000">
                                          <p:val>
                                            <p:strVal val="#ppt_x"/>
                                          </p:val>
                                        </p:tav>
                                      </p:tavLst>
                                    </p:anim>
                                    <p:anim calcmode="lin" valueType="num">
                                      <p:cBhvr>
                                        <p:cTn id="182" dur="500" fill="hold"/>
                                        <p:tgtEl>
                                          <p:spTgt spid="139"/>
                                        </p:tgtEl>
                                        <p:attrNameLst>
                                          <p:attrName>ppt_y</p:attrName>
                                        </p:attrNameLst>
                                      </p:cBhvr>
                                      <p:tavLst>
                                        <p:tav tm="0">
                                          <p:val>
                                            <p:strVal val="#ppt_y"/>
                                          </p:val>
                                        </p:tav>
                                        <p:tav tm="100000">
                                          <p:val>
                                            <p:strVal val="#ppt_y"/>
                                          </p:val>
                                        </p:tav>
                                      </p:tavLst>
                                    </p:anim>
                                    <p:anim calcmode="lin" valueType="num">
                                      <p:cBhvr>
                                        <p:cTn id="183" dur="500" fill="hold"/>
                                        <p:tgtEl>
                                          <p:spTgt spid="139"/>
                                        </p:tgtEl>
                                        <p:attrNameLst>
                                          <p:attrName>ppt_h</p:attrName>
                                        </p:attrNameLst>
                                      </p:cBhvr>
                                      <p:tavLst>
                                        <p:tav tm="0">
                                          <p:val>
                                            <p:strVal val="#ppt_h/10"/>
                                          </p:val>
                                        </p:tav>
                                        <p:tav tm="50000">
                                          <p:val>
                                            <p:strVal val="#ppt_h+.01"/>
                                          </p:val>
                                        </p:tav>
                                        <p:tav tm="100000">
                                          <p:val>
                                            <p:strVal val="#ppt_h"/>
                                          </p:val>
                                        </p:tav>
                                      </p:tavLst>
                                    </p:anim>
                                    <p:anim calcmode="lin" valueType="num">
                                      <p:cBhvr>
                                        <p:cTn id="184" dur="500" fill="hold"/>
                                        <p:tgtEl>
                                          <p:spTgt spid="139"/>
                                        </p:tgtEl>
                                        <p:attrNameLst>
                                          <p:attrName>ppt_w</p:attrName>
                                        </p:attrNameLst>
                                      </p:cBhvr>
                                      <p:tavLst>
                                        <p:tav tm="0">
                                          <p:val>
                                            <p:strVal val="#ppt_w/10"/>
                                          </p:val>
                                        </p:tav>
                                        <p:tav tm="50000">
                                          <p:val>
                                            <p:strVal val="#ppt_w+.01"/>
                                          </p:val>
                                        </p:tav>
                                        <p:tav tm="100000">
                                          <p:val>
                                            <p:strVal val="#ppt_w"/>
                                          </p:val>
                                        </p:tav>
                                      </p:tavLst>
                                    </p:anim>
                                    <p:animEffect transition="in" filter="fade">
                                      <p:cBhvr>
                                        <p:cTn id="185" dur="500" tmFilter="0,0; .5, 1; 1, 1"/>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p:bldP spid="1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991850" y="1992926"/>
            <a:ext cx="9283219" cy="4075911"/>
            <a:chOff x="860292" y="2145948"/>
            <a:chExt cx="7933424" cy="4707319"/>
          </a:xfrm>
        </p:grpSpPr>
        <p:sp>
          <p:nvSpPr>
            <p:cNvPr id="6" name="任意多边形 5"/>
            <p:cNvSpPr/>
            <p:nvPr/>
          </p:nvSpPr>
          <p:spPr>
            <a:xfrm rot="5400000" flipH="1" flipV="1">
              <a:off x="1074600" y="1931641"/>
              <a:ext cx="2364963" cy="2793578"/>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dirty="0">
                <a:latin typeface="微软雅黑" panose="020B0503020204020204" pitchFamily="34" charset="-122"/>
                <a:ea typeface="微软雅黑" panose="020B0503020204020204" pitchFamily="34" charset="-122"/>
              </a:endParaRPr>
            </a:p>
          </p:txBody>
        </p:sp>
        <p:sp>
          <p:nvSpPr>
            <p:cNvPr id="7" name="任意多边形 6"/>
            <p:cNvSpPr/>
            <p:nvPr/>
          </p:nvSpPr>
          <p:spPr>
            <a:xfrm rot="5400000" flipH="1" flipV="1">
              <a:off x="3644522" y="1931641"/>
              <a:ext cx="2364963" cy="2793578"/>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dirty="0">
                <a:latin typeface="微软雅黑" panose="020B0503020204020204" pitchFamily="34" charset="-122"/>
                <a:ea typeface="微软雅黑" panose="020B0503020204020204" pitchFamily="34" charset="-122"/>
              </a:endParaRPr>
            </a:p>
          </p:txBody>
        </p:sp>
        <p:sp>
          <p:nvSpPr>
            <p:cNvPr id="9" name="任意多边形 7"/>
            <p:cNvSpPr/>
            <p:nvPr/>
          </p:nvSpPr>
          <p:spPr>
            <a:xfrm rot="5400000" flipH="1" flipV="1">
              <a:off x="6214443" y="1931639"/>
              <a:ext cx="2364963" cy="2793582"/>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7" dirty="0">
                <a:latin typeface="微软雅黑" panose="020B0503020204020204" pitchFamily="34" charset="-122"/>
                <a:ea typeface="微软雅黑" panose="020B0503020204020204" pitchFamily="34" charset="-122"/>
              </a:endParaRPr>
            </a:p>
          </p:txBody>
        </p:sp>
        <p:sp>
          <p:nvSpPr>
            <p:cNvPr id="14" name="文本框 25"/>
            <p:cNvSpPr txBox="1"/>
            <p:nvPr/>
          </p:nvSpPr>
          <p:spPr>
            <a:xfrm>
              <a:off x="860292" y="5147083"/>
              <a:ext cx="2250232" cy="1706184"/>
            </a:xfrm>
            <a:prstGeom prst="rect">
              <a:avLst/>
            </a:prstGeom>
            <a:noFill/>
            <a:effectLst/>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5" name="文本框 26"/>
            <p:cNvSpPr txBox="1"/>
            <p:nvPr/>
          </p:nvSpPr>
          <p:spPr>
            <a:xfrm>
              <a:off x="3430215" y="5147083"/>
              <a:ext cx="2131856" cy="1706184"/>
            </a:xfrm>
            <a:prstGeom prst="rect">
              <a:avLst/>
            </a:prstGeom>
            <a:noFill/>
            <a:effectLst/>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6" name="文本框 27"/>
            <p:cNvSpPr txBox="1"/>
            <p:nvPr/>
          </p:nvSpPr>
          <p:spPr>
            <a:xfrm>
              <a:off x="6128690" y="5147083"/>
              <a:ext cx="2309027" cy="1706184"/>
            </a:xfrm>
            <a:prstGeom prst="rect">
              <a:avLst/>
            </a:prstGeom>
            <a:noFill/>
            <a:effectLst/>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17" name="文本框 33"/>
            <p:cNvSpPr txBox="1"/>
            <p:nvPr/>
          </p:nvSpPr>
          <p:spPr>
            <a:xfrm>
              <a:off x="1398364" y="3068491"/>
              <a:ext cx="1451023" cy="631452"/>
            </a:xfrm>
            <a:prstGeom prst="rect">
              <a:avLst/>
            </a:prstGeom>
            <a:noFill/>
          </p:spPr>
          <p:txBody>
            <a:bodyPr wrap="none" rtlCol="0">
              <a:spAutoFit/>
            </a:bodyPr>
            <a:lstStyle/>
            <a:p>
              <a:r>
                <a:rPr lang="zh-CN" altLang="en-US" sz="2953" b="1" dirty="0">
                  <a:solidFill>
                    <a:schemeClr val="bg1"/>
                  </a:solidFill>
                  <a:latin typeface="微软雅黑" panose="020B0503020204020204" pitchFamily="34" charset="-122"/>
                  <a:ea typeface="微软雅黑" panose="020B0503020204020204" pitchFamily="34" charset="-122"/>
                </a:rPr>
                <a:t>加入标题</a:t>
              </a:r>
              <a:endParaRPr lang="en-US" altLang="zh-CN" sz="2953" b="1" dirty="0">
                <a:solidFill>
                  <a:schemeClr val="bg1"/>
                </a:solidFill>
                <a:latin typeface="微软雅黑" panose="020B0503020204020204" pitchFamily="34" charset="-122"/>
                <a:ea typeface="微软雅黑" panose="020B0503020204020204" pitchFamily="34" charset="-122"/>
              </a:endParaRPr>
            </a:p>
          </p:txBody>
        </p:sp>
        <p:sp>
          <p:nvSpPr>
            <p:cNvPr id="18" name="文本框 34"/>
            <p:cNvSpPr txBox="1"/>
            <p:nvPr/>
          </p:nvSpPr>
          <p:spPr>
            <a:xfrm>
              <a:off x="3960258" y="3068491"/>
              <a:ext cx="1451023" cy="631452"/>
            </a:xfrm>
            <a:prstGeom prst="rect">
              <a:avLst/>
            </a:prstGeom>
            <a:noFill/>
          </p:spPr>
          <p:txBody>
            <a:bodyPr wrap="none" rtlCol="0">
              <a:spAutoFit/>
            </a:bodyPr>
            <a:lstStyle/>
            <a:p>
              <a:r>
                <a:rPr lang="zh-CN" altLang="en-US" sz="2953" b="1" dirty="0">
                  <a:solidFill>
                    <a:schemeClr val="bg1"/>
                  </a:solidFill>
                  <a:latin typeface="微软雅黑" panose="020B0503020204020204" pitchFamily="34" charset="-122"/>
                  <a:ea typeface="微软雅黑" panose="020B0503020204020204" pitchFamily="34" charset="-122"/>
                </a:rPr>
                <a:t>加入标题</a:t>
              </a:r>
              <a:endParaRPr lang="en-US" altLang="zh-CN" sz="2953" b="1" dirty="0">
                <a:solidFill>
                  <a:schemeClr val="bg1"/>
                </a:solidFill>
                <a:latin typeface="微软雅黑" panose="020B0503020204020204" pitchFamily="34" charset="-122"/>
                <a:ea typeface="微软雅黑" panose="020B0503020204020204" pitchFamily="34" charset="-122"/>
              </a:endParaRPr>
            </a:p>
          </p:txBody>
        </p:sp>
        <p:sp>
          <p:nvSpPr>
            <p:cNvPr id="19" name="文本框 35"/>
            <p:cNvSpPr txBox="1"/>
            <p:nvPr/>
          </p:nvSpPr>
          <p:spPr>
            <a:xfrm>
              <a:off x="6559046" y="3054933"/>
              <a:ext cx="1451023" cy="631452"/>
            </a:xfrm>
            <a:prstGeom prst="rect">
              <a:avLst/>
            </a:prstGeom>
            <a:noFill/>
          </p:spPr>
          <p:txBody>
            <a:bodyPr wrap="none" rtlCol="0">
              <a:spAutoFit/>
            </a:bodyPr>
            <a:lstStyle/>
            <a:p>
              <a:r>
                <a:rPr lang="zh-CN" altLang="en-US" sz="2953" b="1" dirty="0">
                  <a:solidFill>
                    <a:schemeClr val="bg1"/>
                  </a:solidFill>
                  <a:latin typeface="微软雅黑" panose="020B0503020204020204" pitchFamily="34" charset="-122"/>
                  <a:ea typeface="微软雅黑" panose="020B0503020204020204" pitchFamily="34" charset="-122"/>
                </a:rPr>
                <a:t>加入标题</a:t>
              </a:r>
              <a:endParaRPr lang="en-US" altLang="zh-CN" sz="2953" b="1" dirty="0">
                <a:solidFill>
                  <a:schemeClr val="bg1"/>
                </a:solidFill>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13" name="矩形 12"/>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34766921"/>
      </p:ext>
    </p:extLst>
  </p:cSld>
  <p:clrMapOvr>
    <a:masterClrMapping/>
  </p:clrMapOvr>
  <mc:AlternateContent xmlns:mc="http://schemas.openxmlformats.org/markup-compatibility/2006" xmlns:p14="http://schemas.microsoft.com/office/powerpoint/2010/main">
    <mc:Choice Requires="p14">
      <p:transition spd="slow" p14:dur="1250" advTm="1000">
        <p14:flip dir="r"/>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7127" y="0"/>
            <a:ext cx="8661623"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l="224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64295" y="2846099"/>
            <a:ext cx="4700553" cy="611706"/>
          </a:xfrm>
          <a:prstGeom prst="rect">
            <a:avLst/>
          </a:prstGeom>
          <a:noFill/>
        </p:spPr>
        <p:txBody>
          <a:bodyPr wrap="square" rtlCol="0">
            <a:spAutoFit/>
          </a:bodyPr>
          <a:lstStyle/>
          <a:p>
            <a:pPr algn="r"/>
            <a:r>
              <a:rPr lang="en-US" altLang="zh-CN" sz="2953" dirty="0" smtClean="0">
                <a:solidFill>
                  <a:schemeClr val="accent1"/>
                </a:solidFill>
                <a:latin typeface="方正尚酷简体" panose="03000509000000000000" pitchFamily="65" charset="-122"/>
                <a:ea typeface="方正尚酷简体" panose="03000509000000000000" pitchFamily="65" charset="-122"/>
              </a:rPr>
              <a:t>PART.04</a:t>
            </a:r>
            <a:r>
              <a:rPr lang="en-US" altLang="zh-CN" sz="3375" dirty="0" smtClean="0">
                <a:solidFill>
                  <a:schemeClr val="accent1"/>
                </a:solidFill>
                <a:latin typeface="方正尚酷简体" panose="03000509000000000000" pitchFamily="65" charset="-122"/>
                <a:ea typeface="方正尚酷简体" panose="03000509000000000000" pitchFamily="65" charset="-122"/>
              </a:rPr>
              <a:t>  </a:t>
            </a:r>
            <a:r>
              <a:rPr lang="zh-CN" altLang="en-US" sz="3375" dirty="0" smtClean="0">
                <a:solidFill>
                  <a:schemeClr val="accent1"/>
                </a:solidFill>
                <a:latin typeface="方正尚酷简体" panose="03000509000000000000" pitchFamily="65" charset="-122"/>
                <a:ea typeface="方正尚酷简体" panose="03000509000000000000" pitchFamily="65" charset="-122"/>
              </a:rPr>
              <a:t>标题文字</a:t>
            </a:r>
            <a:endParaRPr lang="zh-CN" altLang="en-US" sz="4218" dirty="0">
              <a:solidFill>
                <a:schemeClr val="accent1"/>
              </a:solidFill>
              <a:latin typeface="方正尚酷简体" panose="03000509000000000000" pitchFamily="65" charset="-122"/>
              <a:ea typeface="方正尚酷简体" panose="03000509000000000000" pitchFamily="65" charset="-122"/>
            </a:endParaRPr>
          </a:p>
        </p:txBody>
      </p:sp>
      <p:cxnSp>
        <p:nvCxnSpPr>
          <p:cNvPr id="6" name="直接连接符 5"/>
          <p:cNvCxnSpPr/>
          <p:nvPr/>
        </p:nvCxnSpPr>
        <p:spPr>
          <a:xfrm>
            <a:off x="2079740" y="3616325"/>
            <a:ext cx="40851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92870" y="3910989"/>
            <a:ext cx="4271977" cy="1061829"/>
          </a:xfrm>
          <a:prstGeom prst="rect">
            <a:avLst/>
          </a:prstGeom>
          <a:noFill/>
        </p:spPr>
        <p:txBody>
          <a:bodyPr wrap="square" rtlCol="0">
            <a:spAutoFit/>
          </a:bodyPr>
          <a:lstStyle/>
          <a:p>
            <a:pPr algn="r" fontAlgn="auto">
              <a:lnSpc>
                <a:spcPct val="150000"/>
              </a:lnSpc>
            </a:pPr>
            <a:r>
              <a:rPr lang="zh-CN" altLang="en-US" sz="1400" dirty="0">
                <a:latin typeface="微软雅黑" panose="020B0503020204020204" pitchFamily="34" charset="-122"/>
                <a:ea typeface="微软雅黑" panose="020B0503020204020204" pitchFamily="34" charset="-122"/>
              </a:rPr>
              <a:t>健康是一种动态平衡。这是一种平衡的状态：均衡地输入和输出能量和物质（甚至允许生长）。健康也意味着有继续生存的期望。 </a:t>
            </a:r>
          </a:p>
        </p:txBody>
      </p:sp>
    </p:spTree>
    <p:extLst>
      <p:ext uri="{BB962C8B-B14F-4D97-AF65-F5344CB8AC3E}">
        <p14:creationId xmlns:p14="http://schemas.microsoft.com/office/powerpoint/2010/main" val="162154229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right)">
                                      <p:cBhvr>
                                        <p:cTn id="20" dur="500"/>
                                        <p:tgtEl>
                                          <p:spTgt spid="6"/>
                                        </p:tgtEl>
                                      </p:cBhvr>
                                    </p:animEffect>
                                  </p:childTnLst>
                                </p:cTn>
                              </p:par>
                            </p:childTnLst>
                          </p:cTn>
                        </p:par>
                        <p:par>
                          <p:cTn id="21" fill="hold">
                            <p:stCondLst>
                              <p:cond delay="2000"/>
                            </p:stCondLst>
                            <p:childTnLst>
                              <p:par>
                                <p:cTn id="22" presetID="42" presetClass="entr" presetSubtype="0" fill="hold" grpId="1"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anim calcmode="lin" valueType="num">
                                      <p:cBhvr>
                                        <p:cTn id="25" dur="500" fill="hold"/>
                                        <p:tgtEl>
                                          <p:spTgt spid="22"/>
                                        </p:tgtEl>
                                        <p:attrNameLst>
                                          <p:attrName>ppt_x</p:attrName>
                                        </p:attrNameLst>
                                      </p:cBhvr>
                                      <p:tavLst>
                                        <p:tav tm="0">
                                          <p:val>
                                            <p:strVal val="#ppt_x"/>
                                          </p:val>
                                        </p:tav>
                                        <p:tav tm="100000">
                                          <p:val>
                                            <p:strVal val="#ppt_x"/>
                                          </p:val>
                                        </p:tav>
                                      </p:tavLst>
                                    </p:anim>
                                    <p:anim calcmode="lin" valueType="num">
                                      <p:cBhvr>
                                        <p:cTn id="26"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22" grpId="0"/>
      <p:bldP spid="2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a:off x="1127848" y="3904231"/>
            <a:ext cx="2303277" cy="1177805"/>
          </a:xfrm>
          <a:custGeom>
            <a:avLst/>
            <a:gdLst>
              <a:gd name="T0" fmla="*/ 54 w 2184400"/>
              <a:gd name="T1" fmla="*/ 0 h 1117600"/>
              <a:gd name="T2" fmla="*/ 10928 w 2184400"/>
              <a:gd name="T3" fmla="*/ 0 h 1117600"/>
              <a:gd name="T4" fmla="*/ 10821 w 2184400"/>
              <a:gd name="T5" fmla="*/ 888 h 1117600"/>
              <a:gd name="T6" fmla="*/ 45765 w 2184400"/>
              <a:gd name="T7" fmla="*/ 30012 h 1117600"/>
              <a:gd name="T8" fmla="*/ 80709 w 2184400"/>
              <a:gd name="T9" fmla="*/ 888 h 1117600"/>
              <a:gd name="T10" fmla="*/ 80602 w 2184400"/>
              <a:gd name="T11" fmla="*/ 0 h 1117600"/>
              <a:gd name="T12" fmla="*/ 91477 w 2184400"/>
              <a:gd name="T13" fmla="*/ 0 h 1117600"/>
              <a:gd name="T14" fmla="*/ 91530 w 2184400"/>
              <a:gd name="T15" fmla="*/ 888 h 1117600"/>
              <a:gd name="T16" fmla="*/ 45765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3" name="任意多边形 2"/>
          <p:cNvSpPr>
            <a:spLocks/>
          </p:cNvSpPr>
          <p:nvPr/>
        </p:nvSpPr>
        <p:spPr bwMode="auto">
          <a:xfrm>
            <a:off x="5215798" y="3904231"/>
            <a:ext cx="2303279" cy="1177805"/>
          </a:xfrm>
          <a:custGeom>
            <a:avLst/>
            <a:gdLst>
              <a:gd name="T0" fmla="*/ 54 w 2184400"/>
              <a:gd name="T1" fmla="*/ 0 h 1117600"/>
              <a:gd name="T2" fmla="*/ 10928 w 2184400"/>
              <a:gd name="T3" fmla="*/ 0 h 1117600"/>
              <a:gd name="T4" fmla="*/ 10821 w 2184400"/>
              <a:gd name="T5" fmla="*/ 888 h 1117600"/>
              <a:gd name="T6" fmla="*/ 45765 w 2184400"/>
              <a:gd name="T7" fmla="*/ 30012 h 1117600"/>
              <a:gd name="T8" fmla="*/ 80710 w 2184400"/>
              <a:gd name="T9" fmla="*/ 888 h 1117600"/>
              <a:gd name="T10" fmla="*/ 80603 w 2184400"/>
              <a:gd name="T11" fmla="*/ 0 h 1117600"/>
              <a:gd name="T12" fmla="*/ 91478 w 2184400"/>
              <a:gd name="T13" fmla="*/ 0 h 1117600"/>
              <a:gd name="T14" fmla="*/ 91531 w 2184400"/>
              <a:gd name="T15" fmla="*/ 888 h 1117600"/>
              <a:gd name="T16" fmla="*/ 45765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4" name="任意多边形 3"/>
          <p:cNvSpPr>
            <a:spLocks/>
          </p:cNvSpPr>
          <p:nvPr/>
        </p:nvSpPr>
        <p:spPr bwMode="auto">
          <a:xfrm>
            <a:off x="9270156" y="3904231"/>
            <a:ext cx="2303277" cy="1177805"/>
          </a:xfrm>
          <a:custGeom>
            <a:avLst/>
            <a:gdLst>
              <a:gd name="T0" fmla="*/ 54 w 2184400"/>
              <a:gd name="T1" fmla="*/ 0 h 1117600"/>
              <a:gd name="T2" fmla="*/ 10928 w 2184400"/>
              <a:gd name="T3" fmla="*/ 0 h 1117600"/>
              <a:gd name="T4" fmla="*/ 10821 w 2184400"/>
              <a:gd name="T5" fmla="*/ 888 h 1117600"/>
              <a:gd name="T6" fmla="*/ 45765 w 2184400"/>
              <a:gd name="T7" fmla="*/ 30012 h 1117600"/>
              <a:gd name="T8" fmla="*/ 80709 w 2184400"/>
              <a:gd name="T9" fmla="*/ 888 h 1117600"/>
              <a:gd name="T10" fmla="*/ 80602 w 2184400"/>
              <a:gd name="T11" fmla="*/ 0 h 1117600"/>
              <a:gd name="T12" fmla="*/ 91477 w 2184400"/>
              <a:gd name="T13" fmla="*/ 0 h 1117600"/>
              <a:gd name="T14" fmla="*/ 91530 w 2184400"/>
              <a:gd name="T15" fmla="*/ 888 h 1117600"/>
              <a:gd name="T16" fmla="*/ 45765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5" name="任意多边形 4"/>
          <p:cNvSpPr>
            <a:spLocks/>
          </p:cNvSpPr>
          <p:nvPr/>
        </p:nvSpPr>
        <p:spPr bwMode="auto">
          <a:xfrm flipV="1">
            <a:off x="3179170" y="2724304"/>
            <a:ext cx="2303279" cy="1179929"/>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10 w 2184400"/>
              <a:gd name="T9" fmla="*/ 910 h 1117600"/>
              <a:gd name="T10" fmla="*/ 80603 w 2184400"/>
              <a:gd name="T11" fmla="*/ 0 h 1117600"/>
              <a:gd name="T12" fmla="*/ 91478 w 2184400"/>
              <a:gd name="T13" fmla="*/ 0 h 1117600"/>
              <a:gd name="T14" fmla="*/ 91531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6" name="任意多边形 5"/>
          <p:cNvSpPr>
            <a:spLocks/>
          </p:cNvSpPr>
          <p:nvPr/>
        </p:nvSpPr>
        <p:spPr bwMode="auto">
          <a:xfrm flipV="1">
            <a:off x="7252424" y="2724304"/>
            <a:ext cx="2303279" cy="1179929"/>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10 w 2184400"/>
              <a:gd name="T9" fmla="*/ 910 h 1117600"/>
              <a:gd name="T10" fmla="*/ 80603 w 2184400"/>
              <a:gd name="T11" fmla="*/ 0 h 1117600"/>
              <a:gd name="T12" fmla="*/ 91478 w 2184400"/>
              <a:gd name="T13" fmla="*/ 0 h 1117600"/>
              <a:gd name="T14" fmla="*/ 91531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7" name="任意多边形 6"/>
          <p:cNvSpPr>
            <a:spLocks/>
          </p:cNvSpPr>
          <p:nvPr/>
        </p:nvSpPr>
        <p:spPr bwMode="auto">
          <a:xfrm>
            <a:off x="3160276" y="3904231"/>
            <a:ext cx="2305378" cy="1177805"/>
          </a:xfrm>
          <a:custGeom>
            <a:avLst/>
            <a:gdLst>
              <a:gd name="T0" fmla="*/ 54 w 2184400"/>
              <a:gd name="T1" fmla="*/ 0 h 1117600"/>
              <a:gd name="T2" fmla="*/ 11069 w 2184400"/>
              <a:gd name="T3" fmla="*/ 0 h 1117600"/>
              <a:gd name="T4" fmla="*/ 10960 w 2184400"/>
              <a:gd name="T5" fmla="*/ 888 h 1117600"/>
              <a:gd name="T6" fmla="*/ 46353 w 2184400"/>
              <a:gd name="T7" fmla="*/ 30012 h 1117600"/>
              <a:gd name="T8" fmla="*/ 81746 w 2184400"/>
              <a:gd name="T9" fmla="*/ 888 h 1117600"/>
              <a:gd name="T10" fmla="*/ 81637 w 2184400"/>
              <a:gd name="T11" fmla="*/ 0 h 1117600"/>
              <a:gd name="T12" fmla="*/ 92652 w 2184400"/>
              <a:gd name="T13" fmla="*/ 0 h 1117600"/>
              <a:gd name="T14" fmla="*/ 92706 w 2184400"/>
              <a:gd name="T15" fmla="*/ 888 h 1117600"/>
              <a:gd name="T16" fmla="*/ 46353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8" name="任意多边形 7"/>
          <p:cNvSpPr>
            <a:spLocks/>
          </p:cNvSpPr>
          <p:nvPr/>
        </p:nvSpPr>
        <p:spPr bwMode="auto">
          <a:xfrm>
            <a:off x="7235629" y="3904231"/>
            <a:ext cx="2303279" cy="1177805"/>
          </a:xfrm>
          <a:custGeom>
            <a:avLst/>
            <a:gdLst>
              <a:gd name="T0" fmla="*/ 54 w 2184400"/>
              <a:gd name="T1" fmla="*/ 0 h 1117600"/>
              <a:gd name="T2" fmla="*/ 10928 w 2184400"/>
              <a:gd name="T3" fmla="*/ 0 h 1117600"/>
              <a:gd name="T4" fmla="*/ 10821 w 2184400"/>
              <a:gd name="T5" fmla="*/ 888 h 1117600"/>
              <a:gd name="T6" fmla="*/ 45765 w 2184400"/>
              <a:gd name="T7" fmla="*/ 30012 h 1117600"/>
              <a:gd name="T8" fmla="*/ 80710 w 2184400"/>
              <a:gd name="T9" fmla="*/ 888 h 1117600"/>
              <a:gd name="T10" fmla="*/ 80603 w 2184400"/>
              <a:gd name="T11" fmla="*/ 0 h 1117600"/>
              <a:gd name="T12" fmla="*/ 91478 w 2184400"/>
              <a:gd name="T13" fmla="*/ 0 h 1117600"/>
              <a:gd name="T14" fmla="*/ 91531 w 2184400"/>
              <a:gd name="T15" fmla="*/ 888 h 1117600"/>
              <a:gd name="T16" fmla="*/ 45765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2"/>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9" name="任意多边形 8"/>
          <p:cNvSpPr>
            <a:spLocks/>
          </p:cNvSpPr>
          <p:nvPr/>
        </p:nvSpPr>
        <p:spPr bwMode="auto">
          <a:xfrm flipV="1">
            <a:off x="1127848" y="2724304"/>
            <a:ext cx="2303277" cy="1179929"/>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09 w 2184400"/>
              <a:gd name="T9" fmla="*/ 910 h 1117600"/>
              <a:gd name="T10" fmla="*/ 80602 w 2184400"/>
              <a:gd name="T11" fmla="*/ 0 h 1117600"/>
              <a:gd name="T12" fmla="*/ 91477 w 2184400"/>
              <a:gd name="T13" fmla="*/ 0 h 1117600"/>
              <a:gd name="T14" fmla="*/ 91530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10" name="任意多边形 9"/>
          <p:cNvSpPr>
            <a:spLocks/>
          </p:cNvSpPr>
          <p:nvPr/>
        </p:nvSpPr>
        <p:spPr bwMode="auto">
          <a:xfrm flipV="1">
            <a:off x="5199001" y="2724304"/>
            <a:ext cx="2303279" cy="1179929"/>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10 w 2184400"/>
              <a:gd name="T9" fmla="*/ 910 h 1117600"/>
              <a:gd name="T10" fmla="*/ 80603 w 2184400"/>
              <a:gd name="T11" fmla="*/ 0 h 1117600"/>
              <a:gd name="T12" fmla="*/ 91478 w 2184400"/>
              <a:gd name="T13" fmla="*/ 0 h 1117600"/>
              <a:gd name="T14" fmla="*/ 91531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11" name="任意多边形 10"/>
          <p:cNvSpPr>
            <a:spLocks/>
          </p:cNvSpPr>
          <p:nvPr/>
        </p:nvSpPr>
        <p:spPr bwMode="auto">
          <a:xfrm flipV="1">
            <a:off x="9270156" y="2724304"/>
            <a:ext cx="2303277" cy="1179929"/>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09 w 2184400"/>
              <a:gd name="T9" fmla="*/ 910 h 1117600"/>
              <a:gd name="T10" fmla="*/ 80602 w 2184400"/>
              <a:gd name="T11" fmla="*/ 0 h 1117600"/>
              <a:gd name="T12" fmla="*/ 91477 w 2184400"/>
              <a:gd name="T13" fmla="*/ 0 h 1117600"/>
              <a:gd name="T14" fmla="*/ 91530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accent1"/>
          </a:solidFill>
          <a:ln w="12700" cap="flat" cmpd="sng" algn="ctr">
            <a:noFill/>
            <a:prstDash val="solid"/>
            <a:miter lim="800000"/>
            <a:headEnd/>
            <a:tailEnd/>
          </a:ln>
        </p:spPr>
        <p:txBody>
          <a:bodyPr lIns="121476" tIns="60738" rIns="121476" bIns="60738" anchor="ctr"/>
          <a:lstStyle/>
          <a:p>
            <a:endParaRPr lang="zh-CN" altLang="en-US" sz="2669">
              <a:solidFill>
                <a:schemeClr val="bg1">
                  <a:lumMod val="50000"/>
                </a:schemeClr>
              </a:solidFill>
            </a:endParaRPr>
          </a:p>
        </p:txBody>
      </p:sp>
      <p:sp>
        <p:nvSpPr>
          <p:cNvPr id="12" name="文本框 27"/>
          <p:cNvSpPr txBox="1">
            <a:spLocks noChangeArrowheads="1"/>
          </p:cNvSpPr>
          <p:nvPr/>
        </p:nvSpPr>
        <p:spPr bwMode="auto">
          <a:xfrm>
            <a:off x="1751434" y="3417379"/>
            <a:ext cx="1035111" cy="984538"/>
          </a:xfrm>
          <a:prstGeom prst="rect">
            <a:avLst/>
          </a:prstGeom>
          <a:noFill/>
          <a:ln w="9525">
            <a:noFill/>
            <a:miter lim="800000"/>
            <a:headEnd/>
            <a:tailEnd/>
          </a:ln>
        </p:spPr>
        <p:txBody>
          <a:bodyPr lIns="96427" tIns="48215" rIns="96427" bIns="48215">
            <a:spAutoFit/>
          </a:bodyPr>
          <a:lstStyle/>
          <a:p>
            <a:pPr algn="ctr" defTabSz="963815"/>
            <a:r>
              <a:rPr lang="en-US" altLang="zh-CN" sz="5765" dirty="0">
                <a:solidFill>
                  <a:schemeClr val="accent1"/>
                </a:solidFill>
                <a:latin typeface="Impact" pitchFamily="34" charset="0"/>
                <a:ea typeface="时尚中黑简体" pitchFamily="2" charset="-122"/>
                <a:cs typeface="Arial" charset="0"/>
              </a:rPr>
              <a:t>01</a:t>
            </a:r>
            <a:endParaRPr lang="zh-CN" altLang="en-US" sz="5765" dirty="0">
              <a:solidFill>
                <a:schemeClr val="accent1"/>
              </a:solidFill>
              <a:latin typeface="Impact" pitchFamily="34" charset="0"/>
              <a:ea typeface="时尚中黑简体" pitchFamily="2" charset="-122"/>
              <a:cs typeface="Arial" charset="0"/>
            </a:endParaRPr>
          </a:p>
        </p:txBody>
      </p:sp>
      <p:sp>
        <p:nvSpPr>
          <p:cNvPr id="13" name="文本框 28"/>
          <p:cNvSpPr txBox="1">
            <a:spLocks noChangeArrowheads="1"/>
          </p:cNvSpPr>
          <p:nvPr/>
        </p:nvSpPr>
        <p:spPr bwMode="auto">
          <a:xfrm>
            <a:off x="3788060" y="3417379"/>
            <a:ext cx="1035111" cy="984538"/>
          </a:xfrm>
          <a:prstGeom prst="rect">
            <a:avLst/>
          </a:prstGeom>
          <a:noFill/>
          <a:ln w="9525">
            <a:noFill/>
            <a:miter lim="800000"/>
            <a:headEnd/>
            <a:tailEnd/>
          </a:ln>
        </p:spPr>
        <p:txBody>
          <a:bodyPr lIns="96427" tIns="48215" rIns="96427" bIns="48215">
            <a:spAutoFit/>
          </a:bodyPr>
          <a:lstStyle/>
          <a:p>
            <a:pPr algn="ctr" defTabSz="963815"/>
            <a:r>
              <a:rPr lang="en-US" altLang="zh-CN" sz="5765" dirty="0">
                <a:solidFill>
                  <a:schemeClr val="accent2"/>
                </a:solidFill>
                <a:latin typeface="Impact" pitchFamily="34" charset="0"/>
                <a:ea typeface="时尚中黑简体" pitchFamily="2" charset="-122"/>
                <a:cs typeface="Arial" charset="0"/>
              </a:rPr>
              <a:t>02</a:t>
            </a:r>
            <a:endParaRPr lang="zh-CN" altLang="en-US" sz="5765" dirty="0">
              <a:solidFill>
                <a:schemeClr val="accent2"/>
              </a:solidFill>
              <a:latin typeface="Impact" pitchFamily="34" charset="0"/>
              <a:ea typeface="时尚中黑简体" pitchFamily="2" charset="-122"/>
              <a:cs typeface="Arial" charset="0"/>
            </a:endParaRPr>
          </a:p>
        </p:txBody>
      </p:sp>
      <p:sp>
        <p:nvSpPr>
          <p:cNvPr id="14" name="文本框 29"/>
          <p:cNvSpPr txBox="1">
            <a:spLocks noChangeArrowheads="1"/>
          </p:cNvSpPr>
          <p:nvPr/>
        </p:nvSpPr>
        <p:spPr bwMode="auto">
          <a:xfrm>
            <a:off x="5839384" y="3417379"/>
            <a:ext cx="1037210" cy="984538"/>
          </a:xfrm>
          <a:prstGeom prst="rect">
            <a:avLst/>
          </a:prstGeom>
          <a:noFill/>
          <a:ln w="9525">
            <a:noFill/>
            <a:miter lim="800000"/>
            <a:headEnd/>
            <a:tailEnd/>
          </a:ln>
        </p:spPr>
        <p:txBody>
          <a:bodyPr lIns="96427" tIns="48215" rIns="96427" bIns="48215">
            <a:spAutoFit/>
          </a:bodyPr>
          <a:lstStyle/>
          <a:p>
            <a:pPr algn="ctr" defTabSz="963815"/>
            <a:r>
              <a:rPr lang="en-US" altLang="zh-CN" sz="5765" dirty="0">
                <a:solidFill>
                  <a:schemeClr val="accent1"/>
                </a:solidFill>
                <a:latin typeface="Impact" pitchFamily="34" charset="0"/>
                <a:ea typeface="时尚中黑简体" pitchFamily="2" charset="-122"/>
                <a:cs typeface="Arial" charset="0"/>
              </a:rPr>
              <a:t>03</a:t>
            </a:r>
            <a:endParaRPr lang="zh-CN" altLang="en-US" sz="5765" dirty="0">
              <a:solidFill>
                <a:schemeClr val="accent1"/>
              </a:solidFill>
              <a:latin typeface="Impact" pitchFamily="34" charset="0"/>
              <a:ea typeface="时尚中黑简体" pitchFamily="2" charset="-122"/>
              <a:cs typeface="Arial" charset="0"/>
            </a:endParaRPr>
          </a:p>
        </p:txBody>
      </p:sp>
      <p:sp>
        <p:nvSpPr>
          <p:cNvPr id="15" name="文本框 30"/>
          <p:cNvSpPr txBox="1">
            <a:spLocks noChangeArrowheads="1"/>
          </p:cNvSpPr>
          <p:nvPr/>
        </p:nvSpPr>
        <p:spPr bwMode="auto">
          <a:xfrm>
            <a:off x="7911705" y="3417379"/>
            <a:ext cx="1037210" cy="984538"/>
          </a:xfrm>
          <a:prstGeom prst="rect">
            <a:avLst/>
          </a:prstGeom>
          <a:noFill/>
          <a:ln w="9525">
            <a:noFill/>
            <a:miter lim="800000"/>
            <a:headEnd/>
            <a:tailEnd/>
          </a:ln>
        </p:spPr>
        <p:txBody>
          <a:bodyPr lIns="96427" tIns="48215" rIns="96427" bIns="48215">
            <a:spAutoFit/>
          </a:bodyPr>
          <a:lstStyle/>
          <a:p>
            <a:pPr algn="ctr" defTabSz="963815"/>
            <a:r>
              <a:rPr lang="en-US" altLang="zh-CN" sz="5765" dirty="0">
                <a:solidFill>
                  <a:schemeClr val="accent2"/>
                </a:solidFill>
                <a:latin typeface="Impact" pitchFamily="34" charset="0"/>
                <a:ea typeface="时尚中黑简体" pitchFamily="2" charset="-122"/>
                <a:cs typeface="Arial" charset="0"/>
              </a:rPr>
              <a:t>04</a:t>
            </a:r>
            <a:endParaRPr lang="zh-CN" altLang="en-US" sz="5765" dirty="0">
              <a:solidFill>
                <a:schemeClr val="accent2"/>
              </a:solidFill>
              <a:latin typeface="Impact" pitchFamily="34" charset="0"/>
              <a:ea typeface="时尚中黑简体" pitchFamily="2" charset="-122"/>
              <a:cs typeface="Arial" charset="0"/>
            </a:endParaRPr>
          </a:p>
        </p:txBody>
      </p:sp>
      <p:sp>
        <p:nvSpPr>
          <p:cNvPr id="16" name="文本框 31"/>
          <p:cNvSpPr txBox="1">
            <a:spLocks noChangeArrowheads="1"/>
          </p:cNvSpPr>
          <p:nvPr/>
        </p:nvSpPr>
        <p:spPr bwMode="auto">
          <a:xfrm>
            <a:off x="9912638" y="3417379"/>
            <a:ext cx="1037210" cy="984538"/>
          </a:xfrm>
          <a:prstGeom prst="rect">
            <a:avLst/>
          </a:prstGeom>
          <a:noFill/>
          <a:ln w="9525">
            <a:noFill/>
            <a:miter lim="800000"/>
            <a:headEnd/>
            <a:tailEnd/>
          </a:ln>
        </p:spPr>
        <p:txBody>
          <a:bodyPr lIns="96427" tIns="48215" rIns="96427" bIns="48215">
            <a:spAutoFit/>
          </a:bodyPr>
          <a:lstStyle/>
          <a:p>
            <a:pPr algn="ctr" defTabSz="963815"/>
            <a:r>
              <a:rPr lang="en-US" altLang="zh-CN" sz="5765" dirty="0">
                <a:solidFill>
                  <a:schemeClr val="accent1"/>
                </a:solidFill>
                <a:latin typeface="Impact" pitchFamily="34" charset="0"/>
                <a:ea typeface="时尚中黑简体" pitchFamily="2" charset="-122"/>
                <a:cs typeface="Arial" charset="0"/>
              </a:rPr>
              <a:t>05</a:t>
            </a:r>
            <a:endParaRPr lang="zh-CN" altLang="en-US" sz="5765" dirty="0">
              <a:solidFill>
                <a:schemeClr val="accent1"/>
              </a:solidFill>
              <a:latin typeface="Impact" pitchFamily="34" charset="0"/>
              <a:ea typeface="时尚中黑简体" pitchFamily="2" charset="-122"/>
              <a:cs typeface="Arial" charset="0"/>
            </a:endParaRPr>
          </a:p>
        </p:txBody>
      </p:sp>
      <p:grpSp>
        <p:nvGrpSpPr>
          <p:cNvPr id="17" name="Group 30"/>
          <p:cNvGrpSpPr>
            <a:grpSpLocks/>
          </p:cNvGrpSpPr>
          <p:nvPr/>
        </p:nvGrpSpPr>
        <p:grpSpPr bwMode="auto">
          <a:xfrm>
            <a:off x="789808" y="1582641"/>
            <a:ext cx="2907968" cy="1237332"/>
            <a:chOff x="376" y="840"/>
            <a:chExt cx="1385" cy="582"/>
          </a:xfrm>
        </p:grpSpPr>
        <p:sp>
          <p:nvSpPr>
            <p:cNvPr id="18" name="文本框 32"/>
            <p:cNvSpPr txBox="1">
              <a:spLocks noChangeArrowheads="1"/>
            </p:cNvSpPr>
            <p:nvPr/>
          </p:nvSpPr>
          <p:spPr bwMode="auto">
            <a:xfrm>
              <a:off x="376" y="840"/>
              <a:ext cx="1385" cy="201"/>
            </a:xfrm>
            <a:prstGeom prst="rect">
              <a:avLst/>
            </a:prstGeom>
            <a:noFill/>
            <a:ln w="9525">
              <a:noFill/>
              <a:miter lim="800000"/>
              <a:headEnd/>
              <a:tailEnd/>
            </a:ln>
          </p:spPr>
          <p:txBody>
            <a:bodyPr lIns="102067" tIns="51034" rIns="102067" bIns="51034">
              <a:spAutoFit/>
            </a:bodyPr>
            <a:lstStyle/>
            <a:p>
              <a:pPr algn="ctr" defTabSz="963815"/>
              <a:r>
                <a:rPr lang="zh-CN" altLang="en-US" sz="2109" dirty="0"/>
                <a:t>点击输入标题</a:t>
              </a:r>
            </a:p>
          </p:txBody>
        </p:sp>
        <p:sp>
          <p:nvSpPr>
            <p:cNvPr id="19" name="矩形 33"/>
            <p:cNvSpPr>
              <a:spLocks noChangeArrowheads="1"/>
            </p:cNvSpPr>
            <p:nvPr/>
          </p:nvSpPr>
          <p:spPr bwMode="auto">
            <a:xfrm>
              <a:off x="399" y="1089"/>
              <a:ext cx="1310" cy="333"/>
            </a:xfrm>
            <a:prstGeom prst="rect">
              <a:avLst/>
            </a:prstGeom>
            <a:noFill/>
            <a:ln w="9525">
              <a:noFill/>
              <a:miter lim="800000"/>
              <a:headEnd/>
              <a:tailEnd/>
            </a:ln>
          </p:spPr>
          <p:txBody>
            <a:bodyPr lIns="102067" tIns="51034" rIns="102067" bIns="51034">
              <a:spAutoFit/>
            </a:bodyPr>
            <a:lstStyle/>
            <a:p>
              <a:pPr algn="just" defTabSz="963815">
                <a:tabLst>
                  <a:tab pos="1432014" algn="l"/>
                </a:tabLst>
              </a:pPr>
              <a:r>
                <a:rPr lang="zh-CN" altLang="en-US" sz="984" dirty="0"/>
                <a:t>详写内容</a:t>
              </a:r>
              <a:r>
                <a:rPr lang="en-US" altLang="zh-CN" sz="984" dirty="0">
                  <a:latin typeface="微软雅黑" pitchFamily="34" charset="-122"/>
                </a:rPr>
                <a:t>……</a:t>
              </a:r>
              <a:r>
                <a:rPr lang="zh-CN" altLang="en-US" sz="984" dirty="0"/>
                <a:t>点击输入本栏的具体文字，简明扼要的说明分项内容，此为概念图解，请根据您的具体内容酌情修改</a:t>
              </a:r>
              <a:endParaRPr lang="en-US" altLang="zh-CN" sz="984" dirty="0"/>
            </a:p>
            <a:p>
              <a:pPr algn="just" defTabSz="963815">
                <a:tabLst>
                  <a:tab pos="1432014" algn="l"/>
                </a:tabLst>
              </a:pPr>
              <a:endParaRPr lang="en-US" altLang="zh-CN" sz="984" dirty="0">
                <a:latin typeface="微软雅黑" pitchFamily="34" charset="-122"/>
                <a:cs typeface="Times New Roman" pitchFamily="18" charset="0"/>
              </a:endParaRPr>
            </a:p>
          </p:txBody>
        </p:sp>
      </p:grpSp>
      <p:grpSp>
        <p:nvGrpSpPr>
          <p:cNvPr id="20" name="Group 33"/>
          <p:cNvGrpSpPr>
            <a:grpSpLocks/>
          </p:cNvGrpSpPr>
          <p:nvPr/>
        </p:nvGrpSpPr>
        <p:grpSpPr bwMode="auto">
          <a:xfrm>
            <a:off x="2918818" y="5181959"/>
            <a:ext cx="2907968" cy="1235205"/>
            <a:chOff x="1390" y="2533"/>
            <a:chExt cx="1385" cy="581"/>
          </a:xfrm>
        </p:grpSpPr>
        <p:sp>
          <p:nvSpPr>
            <p:cNvPr id="21" name="文本框 34"/>
            <p:cNvSpPr txBox="1">
              <a:spLocks noChangeArrowheads="1"/>
            </p:cNvSpPr>
            <p:nvPr/>
          </p:nvSpPr>
          <p:spPr bwMode="auto">
            <a:xfrm>
              <a:off x="1390" y="2533"/>
              <a:ext cx="1385" cy="201"/>
            </a:xfrm>
            <a:prstGeom prst="rect">
              <a:avLst/>
            </a:prstGeom>
            <a:noFill/>
            <a:ln w="9525">
              <a:noFill/>
              <a:miter lim="800000"/>
              <a:headEnd/>
              <a:tailEnd/>
            </a:ln>
          </p:spPr>
          <p:txBody>
            <a:bodyPr lIns="102067" tIns="51034" rIns="102067" bIns="51034">
              <a:spAutoFit/>
            </a:bodyPr>
            <a:lstStyle/>
            <a:p>
              <a:pPr algn="ctr" defTabSz="963815"/>
              <a:r>
                <a:rPr lang="zh-CN" altLang="en-US" sz="2109" dirty="0"/>
                <a:t>点击输入标题</a:t>
              </a:r>
            </a:p>
          </p:txBody>
        </p:sp>
        <p:sp>
          <p:nvSpPr>
            <p:cNvPr id="22" name="矩形 35"/>
            <p:cNvSpPr>
              <a:spLocks noChangeArrowheads="1"/>
            </p:cNvSpPr>
            <p:nvPr/>
          </p:nvSpPr>
          <p:spPr bwMode="auto">
            <a:xfrm>
              <a:off x="1413" y="2781"/>
              <a:ext cx="1309" cy="333"/>
            </a:xfrm>
            <a:prstGeom prst="rect">
              <a:avLst/>
            </a:prstGeom>
            <a:noFill/>
            <a:ln w="9525">
              <a:noFill/>
              <a:miter lim="800000"/>
              <a:headEnd/>
              <a:tailEnd/>
            </a:ln>
          </p:spPr>
          <p:txBody>
            <a:bodyPr lIns="102067" tIns="51034" rIns="102067" bIns="51034">
              <a:spAutoFit/>
            </a:bodyPr>
            <a:lstStyle/>
            <a:p>
              <a:pPr algn="just" defTabSz="963815">
                <a:tabLst>
                  <a:tab pos="1432014" algn="l"/>
                </a:tabLst>
              </a:pPr>
              <a:r>
                <a:rPr lang="zh-CN" altLang="en-US" sz="984" dirty="0"/>
                <a:t>详写内容</a:t>
              </a:r>
              <a:r>
                <a:rPr lang="en-US" altLang="zh-CN" sz="984" dirty="0">
                  <a:latin typeface="微软雅黑" pitchFamily="34" charset="-122"/>
                </a:rPr>
                <a:t>……</a:t>
              </a:r>
              <a:r>
                <a:rPr lang="zh-CN" altLang="en-US" sz="984" dirty="0"/>
                <a:t>点击输入本栏的具体文字，简明扼要的说明分项内容，此为概念图解，请根据您的具体内容酌情修改</a:t>
              </a:r>
              <a:endParaRPr lang="en-US" altLang="zh-CN" sz="984" dirty="0"/>
            </a:p>
            <a:p>
              <a:pPr algn="just" defTabSz="963815">
                <a:tabLst>
                  <a:tab pos="1432014" algn="l"/>
                </a:tabLst>
              </a:pPr>
              <a:endParaRPr lang="en-US" altLang="zh-CN" sz="984" dirty="0">
                <a:latin typeface="微软雅黑" pitchFamily="34" charset="-122"/>
                <a:cs typeface="Times New Roman" pitchFamily="18" charset="0"/>
              </a:endParaRPr>
            </a:p>
          </p:txBody>
        </p:sp>
      </p:grpSp>
      <p:grpSp>
        <p:nvGrpSpPr>
          <p:cNvPr id="23" name="Group 34"/>
          <p:cNvGrpSpPr>
            <a:grpSpLocks/>
          </p:cNvGrpSpPr>
          <p:nvPr/>
        </p:nvGrpSpPr>
        <p:grpSpPr bwMode="auto">
          <a:xfrm>
            <a:off x="7002571" y="5181959"/>
            <a:ext cx="2907967" cy="1235205"/>
            <a:chOff x="3335" y="2533"/>
            <a:chExt cx="1385" cy="581"/>
          </a:xfrm>
        </p:grpSpPr>
        <p:sp>
          <p:nvSpPr>
            <p:cNvPr id="24" name="文本框 36"/>
            <p:cNvSpPr txBox="1">
              <a:spLocks noChangeArrowheads="1"/>
            </p:cNvSpPr>
            <p:nvPr/>
          </p:nvSpPr>
          <p:spPr bwMode="auto">
            <a:xfrm>
              <a:off x="3335" y="2533"/>
              <a:ext cx="1385" cy="201"/>
            </a:xfrm>
            <a:prstGeom prst="rect">
              <a:avLst/>
            </a:prstGeom>
            <a:noFill/>
            <a:ln w="9525">
              <a:noFill/>
              <a:miter lim="800000"/>
              <a:headEnd/>
              <a:tailEnd/>
            </a:ln>
          </p:spPr>
          <p:txBody>
            <a:bodyPr lIns="102067" tIns="51034" rIns="102067" bIns="51034">
              <a:spAutoFit/>
            </a:bodyPr>
            <a:lstStyle/>
            <a:p>
              <a:pPr algn="ctr" defTabSz="963815"/>
              <a:r>
                <a:rPr lang="zh-CN" altLang="en-US" sz="2109" dirty="0"/>
                <a:t>点击输入标题</a:t>
              </a:r>
            </a:p>
          </p:txBody>
        </p:sp>
        <p:sp>
          <p:nvSpPr>
            <p:cNvPr id="25" name="矩形 37"/>
            <p:cNvSpPr>
              <a:spLocks noChangeArrowheads="1"/>
            </p:cNvSpPr>
            <p:nvPr/>
          </p:nvSpPr>
          <p:spPr bwMode="auto">
            <a:xfrm>
              <a:off x="3358" y="2781"/>
              <a:ext cx="1309" cy="333"/>
            </a:xfrm>
            <a:prstGeom prst="rect">
              <a:avLst/>
            </a:prstGeom>
            <a:noFill/>
            <a:ln w="9525">
              <a:noFill/>
              <a:miter lim="800000"/>
              <a:headEnd/>
              <a:tailEnd/>
            </a:ln>
          </p:spPr>
          <p:txBody>
            <a:bodyPr lIns="102067" tIns="51034" rIns="102067" bIns="51034">
              <a:spAutoFit/>
            </a:bodyPr>
            <a:lstStyle/>
            <a:p>
              <a:pPr algn="just" defTabSz="963815">
                <a:tabLst>
                  <a:tab pos="1432014" algn="l"/>
                </a:tabLst>
              </a:pPr>
              <a:r>
                <a:rPr lang="zh-CN" altLang="en-US" sz="984" dirty="0"/>
                <a:t>详写内容</a:t>
              </a:r>
              <a:r>
                <a:rPr lang="en-US" altLang="zh-CN" sz="984" dirty="0">
                  <a:latin typeface="微软雅黑" pitchFamily="34" charset="-122"/>
                </a:rPr>
                <a:t>……</a:t>
              </a:r>
              <a:r>
                <a:rPr lang="zh-CN" altLang="en-US" sz="984" dirty="0"/>
                <a:t>点击输入本栏的具体文字，简明扼要的说明分项内容，此为概念图解，请根据您的具体内容酌情修改</a:t>
              </a:r>
              <a:endParaRPr lang="en-US" altLang="zh-CN" sz="984" dirty="0"/>
            </a:p>
            <a:p>
              <a:pPr algn="just" defTabSz="963815">
                <a:tabLst>
                  <a:tab pos="1432014" algn="l"/>
                </a:tabLst>
              </a:pPr>
              <a:endParaRPr lang="en-US" altLang="zh-CN" sz="984" dirty="0">
                <a:latin typeface="微软雅黑" pitchFamily="34" charset="-122"/>
                <a:cs typeface="Times New Roman" pitchFamily="18" charset="0"/>
              </a:endParaRPr>
            </a:p>
          </p:txBody>
        </p:sp>
      </p:grpSp>
      <p:grpSp>
        <p:nvGrpSpPr>
          <p:cNvPr id="26" name="Group 32"/>
          <p:cNvGrpSpPr>
            <a:grpSpLocks/>
          </p:cNvGrpSpPr>
          <p:nvPr/>
        </p:nvGrpSpPr>
        <p:grpSpPr bwMode="auto">
          <a:xfrm>
            <a:off x="8948913" y="1582641"/>
            <a:ext cx="2907968" cy="1237332"/>
            <a:chOff x="4262" y="840"/>
            <a:chExt cx="1385" cy="582"/>
          </a:xfrm>
        </p:grpSpPr>
        <p:sp>
          <p:nvSpPr>
            <p:cNvPr id="27" name="文本框 38"/>
            <p:cNvSpPr txBox="1">
              <a:spLocks noChangeArrowheads="1"/>
            </p:cNvSpPr>
            <p:nvPr/>
          </p:nvSpPr>
          <p:spPr bwMode="auto">
            <a:xfrm>
              <a:off x="4262" y="840"/>
              <a:ext cx="1385" cy="201"/>
            </a:xfrm>
            <a:prstGeom prst="rect">
              <a:avLst/>
            </a:prstGeom>
            <a:noFill/>
            <a:ln w="9525">
              <a:noFill/>
              <a:miter lim="800000"/>
              <a:headEnd/>
              <a:tailEnd/>
            </a:ln>
          </p:spPr>
          <p:txBody>
            <a:bodyPr lIns="102067" tIns="51034" rIns="102067" bIns="51034">
              <a:spAutoFit/>
            </a:bodyPr>
            <a:lstStyle/>
            <a:p>
              <a:pPr algn="ctr" defTabSz="963815"/>
              <a:r>
                <a:rPr lang="zh-CN" altLang="en-US" sz="2109" dirty="0"/>
                <a:t>点击输入标题</a:t>
              </a:r>
            </a:p>
          </p:txBody>
        </p:sp>
        <p:sp>
          <p:nvSpPr>
            <p:cNvPr id="28" name="矩形 39"/>
            <p:cNvSpPr>
              <a:spLocks noChangeArrowheads="1"/>
            </p:cNvSpPr>
            <p:nvPr/>
          </p:nvSpPr>
          <p:spPr bwMode="auto">
            <a:xfrm>
              <a:off x="4285" y="1089"/>
              <a:ext cx="1309" cy="333"/>
            </a:xfrm>
            <a:prstGeom prst="rect">
              <a:avLst/>
            </a:prstGeom>
            <a:noFill/>
            <a:ln w="9525">
              <a:noFill/>
              <a:miter lim="800000"/>
              <a:headEnd/>
              <a:tailEnd/>
            </a:ln>
          </p:spPr>
          <p:txBody>
            <a:bodyPr lIns="102067" tIns="51034" rIns="102067" bIns="51034">
              <a:spAutoFit/>
            </a:bodyPr>
            <a:lstStyle/>
            <a:p>
              <a:pPr algn="just" defTabSz="963815">
                <a:tabLst>
                  <a:tab pos="1432014" algn="l"/>
                </a:tabLst>
              </a:pPr>
              <a:r>
                <a:rPr lang="zh-CN" altLang="en-US" sz="984" dirty="0"/>
                <a:t>详写内容</a:t>
              </a:r>
              <a:r>
                <a:rPr lang="en-US" altLang="zh-CN" sz="984" dirty="0">
                  <a:latin typeface="微软雅黑" pitchFamily="34" charset="-122"/>
                </a:rPr>
                <a:t>……</a:t>
              </a:r>
              <a:r>
                <a:rPr lang="zh-CN" altLang="en-US" sz="984" dirty="0"/>
                <a:t>点击输入本栏的具体文字，简明扼要的说明分项内容，此为概念图解，请根据您的具体内容酌情修改</a:t>
              </a:r>
              <a:endParaRPr lang="en-US" altLang="zh-CN" sz="984" dirty="0"/>
            </a:p>
            <a:p>
              <a:pPr algn="just" defTabSz="963815">
                <a:tabLst>
                  <a:tab pos="1432014" algn="l"/>
                </a:tabLst>
              </a:pPr>
              <a:endParaRPr lang="en-US" altLang="zh-CN" sz="984" dirty="0">
                <a:latin typeface="微软雅黑" pitchFamily="34" charset="-122"/>
                <a:cs typeface="Times New Roman" pitchFamily="18" charset="0"/>
              </a:endParaRPr>
            </a:p>
          </p:txBody>
        </p:sp>
      </p:grpSp>
      <p:grpSp>
        <p:nvGrpSpPr>
          <p:cNvPr id="29" name="Group 31"/>
          <p:cNvGrpSpPr>
            <a:grpSpLocks/>
          </p:cNvGrpSpPr>
          <p:nvPr/>
        </p:nvGrpSpPr>
        <p:grpSpPr bwMode="auto">
          <a:xfrm>
            <a:off x="4926053" y="1582641"/>
            <a:ext cx="2905867" cy="1237332"/>
            <a:chOff x="2346" y="840"/>
            <a:chExt cx="1384" cy="582"/>
          </a:xfrm>
        </p:grpSpPr>
        <p:sp>
          <p:nvSpPr>
            <p:cNvPr id="30" name="文本框 40"/>
            <p:cNvSpPr txBox="1">
              <a:spLocks noChangeArrowheads="1"/>
            </p:cNvSpPr>
            <p:nvPr/>
          </p:nvSpPr>
          <p:spPr bwMode="auto">
            <a:xfrm>
              <a:off x="2346" y="840"/>
              <a:ext cx="1384" cy="201"/>
            </a:xfrm>
            <a:prstGeom prst="rect">
              <a:avLst/>
            </a:prstGeom>
            <a:noFill/>
            <a:ln w="9525">
              <a:noFill/>
              <a:miter lim="800000"/>
              <a:headEnd/>
              <a:tailEnd/>
            </a:ln>
          </p:spPr>
          <p:txBody>
            <a:bodyPr lIns="102067" tIns="51034" rIns="102067" bIns="51034">
              <a:spAutoFit/>
            </a:bodyPr>
            <a:lstStyle/>
            <a:p>
              <a:pPr algn="ctr" defTabSz="963815"/>
              <a:r>
                <a:rPr lang="zh-CN" altLang="en-US" sz="2109" dirty="0"/>
                <a:t>点击输入标题</a:t>
              </a:r>
            </a:p>
          </p:txBody>
        </p:sp>
        <p:sp>
          <p:nvSpPr>
            <p:cNvPr id="31" name="矩形 41"/>
            <p:cNvSpPr>
              <a:spLocks noChangeArrowheads="1"/>
            </p:cNvSpPr>
            <p:nvPr/>
          </p:nvSpPr>
          <p:spPr bwMode="auto">
            <a:xfrm>
              <a:off x="2369" y="1089"/>
              <a:ext cx="1309" cy="333"/>
            </a:xfrm>
            <a:prstGeom prst="rect">
              <a:avLst/>
            </a:prstGeom>
            <a:noFill/>
            <a:ln w="9525">
              <a:noFill/>
              <a:miter lim="800000"/>
              <a:headEnd/>
              <a:tailEnd/>
            </a:ln>
          </p:spPr>
          <p:txBody>
            <a:bodyPr lIns="102067" tIns="51034" rIns="102067" bIns="51034">
              <a:spAutoFit/>
            </a:bodyPr>
            <a:lstStyle/>
            <a:p>
              <a:pPr algn="just" defTabSz="963815">
                <a:tabLst>
                  <a:tab pos="1432014" algn="l"/>
                </a:tabLst>
              </a:pPr>
              <a:r>
                <a:rPr lang="zh-CN" altLang="en-US" sz="984" dirty="0"/>
                <a:t>详写内容</a:t>
              </a:r>
              <a:r>
                <a:rPr lang="en-US" altLang="zh-CN" sz="984" dirty="0">
                  <a:latin typeface="微软雅黑" pitchFamily="34" charset="-122"/>
                </a:rPr>
                <a:t>……</a:t>
              </a:r>
              <a:r>
                <a:rPr lang="zh-CN" altLang="en-US" sz="984" dirty="0"/>
                <a:t>点击输入本栏的具体文字，简明扼要的说明分项内容，此为概念图解，请根据您的具体内容酌情修改</a:t>
              </a:r>
              <a:endParaRPr lang="en-US" altLang="zh-CN" sz="984" dirty="0"/>
            </a:p>
            <a:p>
              <a:pPr algn="just" defTabSz="963815">
                <a:tabLst>
                  <a:tab pos="1432014" algn="l"/>
                </a:tabLst>
              </a:pPr>
              <a:endParaRPr lang="en-US" altLang="zh-CN" sz="984" dirty="0">
                <a:latin typeface="微软雅黑" pitchFamily="34" charset="-122"/>
                <a:cs typeface="Times New Roman" pitchFamily="18" charset="0"/>
              </a:endParaRPr>
            </a:p>
          </p:txBody>
        </p:sp>
      </p:grpSp>
      <p:sp>
        <p:nvSpPr>
          <p:cNvPr id="32" name="文本框 31"/>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33" name="矩形 32"/>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39060154"/>
      </p:ext>
    </p:extLst>
  </p:cSld>
  <p:clrMapOvr>
    <a:masterClrMapping/>
  </p:clrMapOvr>
  <mc:AlternateContent xmlns:mc="http://schemas.openxmlformats.org/markup-compatibility/2006" xmlns:p14="http://schemas.microsoft.com/office/powerpoint/2010/main">
    <mc:Choice Requires="p14">
      <p:transition spd="slow" p14:dur="1250" advTm="9924">
        <p14:flip dir="r"/>
      </p:transition>
    </mc:Choice>
    <mc:Fallback xmlns="">
      <p:transition spd="slow" advTm="99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left)">
                                      <p:cBhvr>
                                        <p:cTn id="35" dur="500"/>
                                        <p:tgtEl>
                                          <p:spTgt spid="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par>
                          <p:cTn id="44" fill="hold">
                            <p:stCondLst>
                              <p:cond delay="5000"/>
                            </p:stCondLst>
                            <p:childTnLst>
                              <p:par>
                                <p:cTn id="45" presetID="9"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dissolve">
                                      <p:cBhvr>
                                        <p:cTn id="47" dur="500"/>
                                        <p:tgtEl>
                                          <p:spTgt spid="12"/>
                                        </p:tgtEl>
                                      </p:cBhvr>
                                    </p:animEffect>
                                  </p:childTnLst>
                                </p:cTn>
                              </p:par>
                            </p:childTnLst>
                          </p:cTn>
                        </p:par>
                        <p:par>
                          <p:cTn id="48" fill="hold">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childTnLst>
                          </p:cTn>
                        </p:par>
                        <p:par>
                          <p:cTn id="52" fill="hold">
                            <p:stCondLst>
                              <p:cond delay="6000"/>
                            </p:stCondLst>
                            <p:childTnLst>
                              <p:par>
                                <p:cTn id="53" presetID="9"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dissolve">
                                      <p:cBhvr>
                                        <p:cTn id="55" dur="500"/>
                                        <p:tgtEl>
                                          <p:spTgt spid="14"/>
                                        </p:tgtEl>
                                      </p:cBhvr>
                                    </p:animEffect>
                                  </p:childTnLst>
                                </p:cTn>
                              </p:par>
                            </p:childTnLst>
                          </p:cTn>
                        </p:par>
                        <p:par>
                          <p:cTn id="56" fill="hold">
                            <p:stCondLst>
                              <p:cond delay="6500"/>
                            </p:stCondLst>
                            <p:childTnLst>
                              <p:par>
                                <p:cTn id="57" presetID="9"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dissolve">
                                      <p:cBhvr>
                                        <p:cTn id="59" dur="500"/>
                                        <p:tgtEl>
                                          <p:spTgt spid="15"/>
                                        </p:tgtEl>
                                      </p:cBhvr>
                                    </p:animEffect>
                                  </p:childTnLst>
                                </p:cTn>
                              </p:par>
                            </p:childTnLst>
                          </p:cTn>
                        </p:par>
                        <p:par>
                          <p:cTn id="60" fill="hold">
                            <p:stCondLst>
                              <p:cond delay="7000"/>
                            </p:stCondLst>
                            <p:childTnLst>
                              <p:par>
                                <p:cTn id="61" presetID="9" presetClass="entr" presetSubtype="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dissolve">
                                      <p:cBhvr>
                                        <p:cTn id="63" dur="500"/>
                                        <p:tgtEl>
                                          <p:spTgt spid="16"/>
                                        </p:tgtEl>
                                      </p:cBhvr>
                                    </p:animEffect>
                                  </p:childTnLst>
                                </p:cTn>
                              </p:par>
                            </p:childTnLst>
                          </p:cTn>
                        </p:par>
                        <p:par>
                          <p:cTn id="64" fill="hold">
                            <p:stCondLst>
                              <p:cond delay="7500"/>
                            </p:stCondLst>
                            <p:childTnLst>
                              <p:par>
                                <p:cTn id="65" presetID="42" presetClass="entr" presetSubtype="0"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1000"/>
                                        <p:tgtEl>
                                          <p:spTgt spid="26"/>
                                        </p:tgtEl>
                                      </p:cBhvr>
                                    </p:animEffect>
                                    <p:anim calcmode="lin" valueType="num">
                                      <p:cBhvr>
                                        <p:cTn id="78" dur="1000" fill="hold"/>
                                        <p:tgtEl>
                                          <p:spTgt spid="26"/>
                                        </p:tgtEl>
                                        <p:attrNameLst>
                                          <p:attrName>ppt_x</p:attrName>
                                        </p:attrNameLst>
                                      </p:cBhvr>
                                      <p:tavLst>
                                        <p:tav tm="0">
                                          <p:val>
                                            <p:strVal val="#ppt_x"/>
                                          </p:val>
                                        </p:tav>
                                        <p:tav tm="100000">
                                          <p:val>
                                            <p:strVal val="#ppt_x"/>
                                          </p:val>
                                        </p:tav>
                                      </p:tavLst>
                                    </p:anim>
                                    <p:anim calcmode="lin" valueType="num">
                                      <p:cBhvr>
                                        <p:cTn id="79" dur="1000" fill="hold"/>
                                        <p:tgtEl>
                                          <p:spTgt spid="26"/>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anim calcmode="lin" valueType="num">
                                      <p:cBhvr>
                                        <p:cTn id="83" dur="1000" fill="hold"/>
                                        <p:tgtEl>
                                          <p:spTgt spid="23"/>
                                        </p:tgtEl>
                                        <p:attrNameLst>
                                          <p:attrName>ppt_x</p:attrName>
                                        </p:attrNameLst>
                                      </p:cBhvr>
                                      <p:tavLst>
                                        <p:tav tm="0">
                                          <p:val>
                                            <p:strVal val="#ppt_x"/>
                                          </p:val>
                                        </p:tav>
                                        <p:tav tm="100000">
                                          <p:val>
                                            <p:strVal val="#ppt_x"/>
                                          </p:val>
                                        </p:tav>
                                      </p:tavLst>
                                    </p:anim>
                                    <p:anim calcmode="lin" valueType="num">
                                      <p:cBhvr>
                                        <p:cTn id="84" dur="1000" fill="hold"/>
                                        <p:tgtEl>
                                          <p:spTgt spid="23"/>
                                        </p:tgtEl>
                                        <p:attrNameLst>
                                          <p:attrName>ppt_y</p:attrName>
                                        </p:attrNameLst>
                                      </p:cBhvr>
                                      <p:tavLst>
                                        <p:tav tm="0">
                                          <p:val>
                                            <p:strVal val="#ppt_y-.1"/>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Right 21"/>
          <p:cNvSpPr/>
          <p:nvPr/>
        </p:nvSpPr>
        <p:spPr>
          <a:xfrm rot="20223228">
            <a:off x="4006688" y="2020074"/>
            <a:ext cx="1088539" cy="612287"/>
          </a:xfrm>
          <a:prstGeom prst="rightArrow">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Arrow: Right 22"/>
          <p:cNvSpPr/>
          <p:nvPr/>
        </p:nvSpPr>
        <p:spPr>
          <a:xfrm rot="1376772" flipH="1">
            <a:off x="7805953" y="2020074"/>
            <a:ext cx="1088539" cy="612287"/>
          </a:xfrm>
          <a:prstGeom prst="rightArrow">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816846" y="2361737"/>
            <a:ext cx="2167670" cy="3449096"/>
            <a:chOff x="1291799" y="1679549"/>
            <a:chExt cx="1541539" cy="2452825"/>
          </a:xfrm>
        </p:grpSpPr>
        <p:grpSp>
          <p:nvGrpSpPr>
            <p:cNvPr id="6" name="Group 20"/>
            <p:cNvGrpSpPr/>
            <p:nvPr/>
          </p:nvGrpSpPr>
          <p:grpSpPr>
            <a:xfrm>
              <a:off x="1291799" y="1679549"/>
              <a:ext cx="1298525" cy="1379154"/>
              <a:chOff x="2023013" y="2210161"/>
              <a:chExt cx="1731367" cy="1838872"/>
            </a:xfrm>
          </p:grpSpPr>
          <p:sp>
            <p:nvSpPr>
              <p:cNvPr id="21" name="Isosceles Triangle 15"/>
              <p:cNvSpPr/>
              <p:nvPr/>
            </p:nvSpPr>
            <p:spPr>
              <a:xfrm rot="17590688">
                <a:off x="2366542" y="2980819"/>
                <a:ext cx="503678" cy="1190736"/>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sp>
            <p:nvSpPr>
              <p:cNvPr id="22" name="Isosceles Triangle 16"/>
              <p:cNvSpPr/>
              <p:nvPr/>
            </p:nvSpPr>
            <p:spPr>
              <a:xfrm flipV="1">
                <a:off x="2381441" y="2451548"/>
                <a:ext cx="1372939" cy="1597485"/>
              </a:xfrm>
              <a:prstGeom prst="triangl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sp>
            <p:nvSpPr>
              <p:cNvPr id="23" name="Oval 17"/>
              <p:cNvSpPr/>
              <p:nvPr/>
            </p:nvSpPr>
            <p:spPr>
              <a:xfrm>
                <a:off x="2381441" y="2210161"/>
                <a:ext cx="1372939" cy="482774"/>
              </a:xfrm>
              <a:prstGeom prst="ellipse">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grpSp>
        <p:grpSp>
          <p:nvGrpSpPr>
            <p:cNvPr id="11" name="Group 29"/>
            <p:cNvGrpSpPr/>
            <p:nvPr/>
          </p:nvGrpSpPr>
          <p:grpSpPr>
            <a:xfrm>
              <a:off x="1317606" y="3436569"/>
              <a:ext cx="1515732" cy="695805"/>
              <a:chOff x="5122025" y="525814"/>
              <a:chExt cx="2020976" cy="927740"/>
            </a:xfrm>
          </p:grpSpPr>
          <p:sp>
            <p:nvSpPr>
              <p:cNvPr id="15" name="TextBox 30"/>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984">
                    <a:latin typeface="微软雅黑" panose="020B0503020204020204" pitchFamily="34" charset="-122"/>
                    <a:ea typeface="微软雅黑" panose="020B0503020204020204" pitchFamily="34" charset="-122"/>
                  </a:rPr>
                  <a:t>此部分内容作为文字排版占位显示 （建议使用主题字体）</a:t>
                </a:r>
              </a:p>
            </p:txBody>
          </p:sp>
          <p:sp>
            <p:nvSpPr>
              <p:cNvPr id="16" name="Rectangle 31"/>
              <p:cNvSpPr/>
              <p:nvPr/>
            </p:nvSpPr>
            <p:spPr>
              <a:xfrm>
                <a:off x="5122025" y="525814"/>
                <a:ext cx="2020976" cy="325410"/>
              </a:xfrm>
              <a:prstGeom prst="rect">
                <a:avLst/>
              </a:prstGeom>
            </p:spPr>
            <p:txBody>
              <a:bodyPr wrap="none" lIns="0" tIns="0" rIns="0" bIns="0" anchor="ctr" anchorCtr="1">
                <a:normAutofit/>
              </a:bodyPr>
              <a:lstStyle/>
              <a:p>
                <a:pPr algn="ctr" defTabSz="1285798">
                  <a:spcBef>
                    <a:spcPct val="0"/>
                  </a:spcBef>
                  <a:defRPr/>
                </a:pPr>
                <a:r>
                  <a:rPr lang="zh-CN" altLang="en-US" sz="1969" b="1">
                    <a:latin typeface="微软雅黑" panose="020B0503020204020204" pitchFamily="34" charset="-122"/>
                    <a:ea typeface="微软雅黑" panose="020B0503020204020204" pitchFamily="34" charset="-122"/>
                  </a:rPr>
                  <a:t>标题文本预设</a:t>
                </a:r>
              </a:p>
            </p:txBody>
          </p:sp>
        </p:grpSp>
        <p:sp>
          <p:nvSpPr>
            <p:cNvPr id="12" name="Freeform: Shape 35"/>
            <p:cNvSpPr>
              <a:spLocks/>
            </p:cNvSpPr>
            <p:nvPr/>
          </p:nvSpPr>
          <p:spPr bwMode="auto">
            <a:xfrm>
              <a:off x="1896714" y="2083042"/>
              <a:ext cx="373321" cy="433967"/>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a:extLst/>
          </p:spPr>
          <p:txBody>
            <a:bodyPr anchor="ctr"/>
            <a:lstStyle/>
            <a:p>
              <a:pPr algn="ctr"/>
              <a:endParaRPr sz="1969">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8863929" y="2361737"/>
            <a:ext cx="2177978" cy="3449096"/>
            <a:chOff x="6303333" y="1679549"/>
            <a:chExt cx="1548869" cy="2452825"/>
          </a:xfrm>
        </p:grpSpPr>
        <p:grpSp>
          <p:nvGrpSpPr>
            <p:cNvPr id="5" name="Group 18"/>
            <p:cNvGrpSpPr/>
            <p:nvPr/>
          </p:nvGrpSpPr>
          <p:grpSpPr>
            <a:xfrm>
              <a:off x="6303333" y="1679549"/>
              <a:ext cx="1298525" cy="1379154"/>
              <a:chOff x="8574433" y="2210161"/>
              <a:chExt cx="1731367" cy="1838872"/>
            </a:xfrm>
          </p:grpSpPr>
          <p:sp>
            <p:nvSpPr>
              <p:cNvPr id="24" name="Isosceles Triangle 11"/>
              <p:cNvSpPr/>
              <p:nvPr/>
            </p:nvSpPr>
            <p:spPr>
              <a:xfrm rot="17590688">
                <a:off x="8917962" y="2980819"/>
                <a:ext cx="503678" cy="1190736"/>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sp>
            <p:nvSpPr>
              <p:cNvPr id="25" name="Isosceles Triangle 12"/>
              <p:cNvSpPr/>
              <p:nvPr/>
            </p:nvSpPr>
            <p:spPr>
              <a:xfrm flipV="1">
                <a:off x="8932861" y="2451548"/>
                <a:ext cx="1372939" cy="1597485"/>
              </a:xfrm>
              <a:prstGeom prst="triangl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sp>
            <p:nvSpPr>
              <p:cNvPr id="26" name="Oval 13"/>
              <p:cNvSpPr/>
              <p:nvPr/>
            </p:nvSpPr>
            <p:spPr>
              <a:xfrm>
                <a:off x="8932861" y="2210161"/>
                <a:ext cx="1372939" cy="482774"/>
              </a:xfrm>
              <a:prstGeom prst="ellipse">
                <a:avLst/>
              </a:pr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grpSp>
        <p:grpSp>
          <p:nvGrpSpPr>
            <p:cNvPr id="10" name="Group 26"/>
            <p:cNvGrpSpPr/>
            <p:nvPr/>
          </p:nvGrpSpPr>
          <p:grpSpPr>
            <a:xfrm>
              <a:off x="6336470" y="3436569"/>
              <a:ext cx="1515732" cy="695805"/>
              <a:chOff x="5122025" y="525814"/>
              <a:chExt cx="2020976" cy="927740"/>
            </a:xfrm>
          </p:grpSpPr>
          <p:sp>
            <p:nvSpPr>
              <p:cNvPr id="17" name="TextBox 27"/>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984">
                    <a:latin typeface="微软雅黑" panose="020B0503020204020204" pitchFamily="34" charset="-122"/>
                    <a:ea typeface="微软雅黑" panose="020B0503020204020204" pitchFamily="34" charset="-122"/>
                  </a:rPr>
                  <a:t>此部分内容作为文字排版占位显示 （建议使用主题字体）</a:t>
                </a:r>
              </a:p>
            </p:txBody>
          </p:sp>
          <p:sp>
            <p:nvSpPr>
              <p:cNvPr id="18" name="Rectangle 28"/>
              <p:cNvSpPr/>
              <p:nvPr/>
            </p:nvSpPr>
            <p:spPr>
              <a:xfrm>
                <a:off x="5122025" y="525814"/>
                <a:ext cx="2020976" cy="325410"/>
              </a:xfrm>
              <a:prstGeom prst="rect">
                <a:avLst/>
              </a:prstGeom>
            </p:spPr>
            <p:txBody>
              <a:bodyPr wrap="none" lIns="0" tIns="0" rIns="0" bIns="0" anchor="ctr" anchorCtr="1">
                <a:normAutofit/>
              </a:bodyPr>
              <a:lstStyle/>
              <a:p>
                <a:pPr algn="ctr" defTabSz="1285798">
                  <a:spcBef>
                    <a:spcPct val="0"/>
                  </a:spcBef>
                  <a:defRPr/>
                </a:pPr>
                <a:r>
                  <a:rPr lang="zh-CN" altLang="en-US" sz="1969" b="1">
                    <a:latin typeface="微软雅黑" panose="020B0503020204020204" pitchFamily="34" charset="-122"/>
                    <a:ea typeface="微软雅黑" panose="020B0503020204020204" pitchFamily="34" charset="-122"/>
                  </a:rPr>
                  <a:t>标题文本预设</a:t>
                </a:r>
              </a:p>
            </p:txBody>
          </p:sp>
        </p:grpSp>
        <p:sp>
          <p:nvSpPr>
            <p:cNvPr id="13" name="Freeform: Shape 39"/>
            <p:cNvSpPr>
              <a:spLocks/>
            </p:cNvSpPr>
            <p:nvPr/>
          </p:nvSpPr>
          <p:spPr bwMode="auto">
            <a:xfrm>
              <a:off x="6952405" y="2091765"/>
              <a:ext cx="287349" cy="452182"/>
            </a:xfrm>
            <a:custGeom>
              <a:avLst/>
              <a:gdLst>
                <a:gd name="connsiteX0" fmla="*/ 175847 w 210842"/>
                <a:gd name="connsiteY0" fmla="*/ 180300 h 331788"/>
                <a:gd name="connsiteX1" fmla="*/ 177686 w 210842"/>
                <a:gd name="connsiteY1" fmla="*/ 180300 h 331788"/>
                <a:gd name="connsiteX2" fmla="*/ 177281 w 210842"/>
                <a:gd name="connsiteY2" fmla="*/ 181354 h 331788"/>
                <a:gd name="connsiteX3" fmla="*/ 175847 w 210842"/>
                <a:gd name="connsiteY3" fmla="*/ 182053 h 331788"/>
                <a:gd name="connsiteX4" fmla="*/ 176997 w 210842"/>
                <a:gd name="connsiteY4" fmla="*/ 149225 h 331788"/>
                <a:gd name="connsiteX5" fmla="*/ 181031 w 210842"/>
                <a:gd name="connsiteY5" fmla="*/ 149225 h 331788"/>
                <a:gd name="connsiteX6" fmla="*/ 203065 w 210842"/>
                <a:gd name="connsiteY6" fmla="*/ 164762 h 331788"/>
                <a:gd name="connsiteX7" fmla="*/ 181031 w 210842"/>
                <a:gd name="connsiteY7" fmla="*/ 180300 h 331788"/>
                <a:gd name="connsiteX8" fmla="*/ 180383 w 210842"/>
                <a:gd name="connsiteY8" fmla="*/ 180300 h 331788"/>
                <a:gd name="connsiteX9" fmla="*/ 177686 w 210842"/>
                <a:gd name="connsiteY9" fmla="*/ 180300 h 331788"/>
                <a:gd name="connsiteX10" fmla="*/ 180680 w 210842"/>
                <a:gd name="connsiteY10" fmla="*/ 172499 h 331788"/>
                <a:gd name="connsiteX11" fmla="*/ 97756 w 210842"/>
                <a:gd name="connsiteY11" fmla="*/ 149225 h 331788"/>
                <a:gd name="connsiteX12" fmla="*/ 114341 w 210842"/>
                <a:gd name="connsiteY12" fmla="*/ 149225 h 331788"/>
                <a:gd name="connsiteX13" fmla="*/ 121742 w 210842"/>
                <a:gd name="connsiteY13" fmla="*/ 149225 h 331788"/>
                <a:gd name="connsiteX14" fmla="*/ 122577 w 210842"/>
                <a:gd name="connsiteY14" fmla="*/ 158009 h 331788"/>
                <a:gd name="connsiteX15" fmla="*/ 123710 w 210842"/>
                <a:gd name="connsiteY15" fmla="*/ 169923 h 331788"/>
                <a:gd name="connsiteX16" fmla="*/ 110762 w 210842"/>
                <a:gd name="connsiteY16" fmla="*/ 185379 h 331788"/>
                <a:gd name="connsiteX17" fmla="*/ 95225 w 210842"/>
                <a:gd name="connsiteY17" fmla="*/ 169923 h 331788"/>
                <a:gd name="connsiteX18" fmla="*/ 33273 w 210842"/>
                <a:gd name="connsiteY18" fmla="*/ 149225 h 331788"/>
                <a:gd name="connsiteX19" fmla="*/ 65676 w 210842"/>
                <a:gd name="connsiteY19" fmla="*/ 149225 h 331788"/>
                <a:gd name="connsiteX20" fmla="*/ 67478 w 210842"/>
                <a:gd name="connsiteY20" fmla="*/ 149225 h 331788"/>
                <a:gd name="connsiteX21" fmla="*/ 77777 w 210842"/>
                <a:gd name="connsiteY21" fmla="*/ 149225 h 331788"/>
                <a:gd name="connsiteX22" fmla="*/ 77746 w 210842"/>
                <a:gd name="connsiteY22" fmla="*/ 149798 h 331788"/>
                <a:gd name="connsiteX23" fmla="*/ 75804 w 210842"/>
                <a:gd name="connsiteY23" fmla="*/ 195682 h 331788"/>
                <a:gd name="connsiteX24" fmla="*/ 91341 w 210842"/>
                <a:gd name="connsiteY24" fmla="*/ 209850 h 331788"/>
                <a:gd name="connsiteX25" fmla="*/ 110762 w 210842"/>
                <a:gd name="connsiteY25" fmla="*/ 205986 h 331788"/>
                <a:gd name="connsiteX26" fmla="*/ 132774 w 210842"/>
                <a:gd name="connsiteY26" fmla="*/ 208562 h 331788"/>
                <a:gd name="connsiteX27" fmla="*/ 144426 w 210842"/>
                <a:gd name="connsiteY27" fmla="*/ 199546 h 331788"/>
                <a:gd name="connsiteX28" fmla="*/ 144426 w 210842"/>
                <a:gd name="connsiteY28" fmla="*/ 161873 h 331788"/>
                <a:gd name="connsiteX29" fmla="*/ 143531 w 210842"/>
                <a:gd name="connsiteY29" fmla="*/ 149225 h 331788"/>
                <a:gd name="connsiteX30" fmla="*/ 152712 w 210842"/>
                <a:gd name="connsiteY30" fmla="*/ 149225 h 331788"/>
                <a:gd name="connsiteX31" fmla="*/ 156079 w 210842"/>
                <a:gd name="connsiteY31" fmla="*/ 173787 h 331788"/>
                <a:gd name="connsiteX32" fmla="*/ 167732 w 210842"/>
                <a:gd name="connsiteY32" fmla="*/ 185379 h 331788"/>
                <a:gd name="connsiteX33" fmla="*/ 169027 w 210842"/>
                <a:gd name="connsiteY33" fmla="*/ 185379 h 331788"/>
                <a:gd name="connsiteX34" fmla="*/ 175847 w 210842"/>
                <a:gd name="connsiteY34" fmla="*/ 182053 h 331788"/>
                <a:gd name="connsiteX35" fmla="*/ 175847 w 210842"/>
                <a:gd name="connsiteY35" fmla="*/ 296829 h 331788"/>
                <a:gd name="connsiteX36" fmla="*/ 210842 w 210842"/>
                <a:gd name="connsiteY36" fmla="*/ 296829 h 331788"/>
                <a:gd name="connsiteX37" fmla="*/ 210842 w 210842"/>
                <a:gd name="connsiteY37" fmla="*/ 331788 h 331788"/>
                <a:gd name="connsiteX38" fmla="*/ 6054 w 210842"/>
                <a:gd name="connsiteY38" fmla="*/ 331788 h 331788"/>
                <a:gd name="connsiteX39" fmla="*/ 6054 w 210842"/>
                <a:gd name="connsiteY39" fmla="*/ 296829 h 331788"/>
                <a:gd name="connsiteX40" fmla="*/ 44938 w 210842"/>
                <a:gd name="connsiteY40" fmla="*/ 296829 h 331788"/>
                <a:gd name="connsiteX41" fmla="*/ 44938 w 210842"/>
                <a:gd name="connsiteY41" fmla="*/ 180300 h 331788"/>
                <a:gd name="connsiteX42" fmla="*/ 33273 w 210842"/>
                <a:gd name="connsiteY42" fmla="*/ 180300 h 331788"/>
                <a:gd name="connsiteX43" fmla="*/ 12535 w 210842"/>
                <a:gd name="connsiteY43" fmla="*/ 164762 h 331788"/>
                <a:gd name="connsiteX44" fmla="*/ 33273 w 210842"/>
                <a:gd name="connsiteY44" fmla="*/ 149225 h 331788"/>
                <a:gd name="connsiteX45" fmla="*/ 114647 w 210842"/>
                <a:gd name="connsiteY45" fmla="*/ 74613 h 331788"/>
                <a:gd name="connsiteX46" fmla="*/ 131479 w 210842"/>
                <a:gd name="connsiteY46" fmla="*/ 78477 h 331788"/>
                <a:gd name="connsiteX47" fmla="*/ 139247 w 210842"/>
                <a:gd name="connsiteY47" fmla="*/ 81053 h 331788"/>
                <a:gd name="connsiteX48" fmla="*/ 149606 w 210842"/>
                <a:gd name="connsiteY48" fmla="*/ 87493 h 331788"/>
                <a:gd name="connsiteX49" fmla="*/ 172426 w 210842"/>
                <a:gd name="connsiteY49" fmla="*/ 120336 h 331788"/>
                <a:gd name="connsiteX50" fmla="*/ 176997 w 210842"/>
                <a:gd name="connsiteY50" fmla="*/ 149225 h 331788"/>
                <a:gd name="connsiteX51" fmla="*/ 152712 w 210842"/>
                <a:gd name="connsiteY51" fmla="*/ 149225 h 331788"/>
                <a:gd name="connsiteX52" fmla="*/ 151224 w 210842"/>
                <a:gd name="connsiteY52" fmla="*/ 138367 h 331788"/>
                <a:gd name="connsiteX53" fmla="*/ 140542 w 210842"/>
                <a:gd name="connsiteY53" fmla="*/ 114540 h 331788"/>
                <a:gd name="connsiteX54" fmla="*/ 142606 w 210842"/>
                <a:gd name="connsiteY54" fmla="*/ 136154 h 331788"/>
                <a:gd name="connsiteX55" fmla="*/ 143531 w 210842"/>
                <a:gd name="connsiteY55" fmla="*/ 149225 h 331788"/>
                <a:gd name="connsiteX56" fmla="*/ 142955 w 210842"/>
                <a:gd name="connsiteY56" fmla="*/ 149225 h 331788"/>
                <a:gd name="connsiteX57" fmla="*/ 121742 w 210842"/>
                <a:gd name="connsiteY57" fmla="*/ 149225 h 331788"/>
                <a:gd name="connsiteX58" fmla="*/ 119886 w 210842"/>
                <a:gd name="connsiteY58" fmla="*/ 129714 h 331788"/>
                <a:gd name="connsiteX59" fmla="*/ 114647 w 210842"/>
                <a:gd name="connsiteY59" fmla="*/ 74613 h 331788"/>
                <a:gd name="connsiteX60" fmla="*/ 106878 w 210842"/>
                <a:gd name="connsiteY60" fmla="*/ 74613 h 331788"/>
                <a:gd name="connsiteX61" fmla="*/ 101962 w 210842"/>
                <a:gd name="connsiteY61" fmla="*/ 114822 h 331788"/>
                <a:gd name="connsiteX62" fmla="*/ 97756 w 210842"/>
                <a:gd name="connsiteY62" fmla="*/ 149225 h 331788"/>
                <a:gd name="connsiteX63" fmla="*/ 93839 w 210842"/>
                <a:gd name="connsiteY63" fmla="*/ 149225 h 331788"/>
                <a:gd name="connsiteX64" fmla="*/ 80095 w 210842"/>
                <a:gd name="connsiteY64" fmla="*/ 149225 h 331788"/>
                <a:gd name="connsiteX65" fmla="*/ 77777 w 210842"/>
                <a:gd name="connsiteY65" fmla="*/ 149225 h 331788"/>
                <a:gd name="connsiteX66" fmla="*/ 79688 w 210842"/>
                <a:gd name="connsiteY66" fmla="*/ 114540 h 331788"/>
                <a:gd name="connsiteX67" fmla="*/ 75804 w 210842"/>
                <a:gd name="connsiteY67" fmla="*/ 118404 h 331788"/>
                <a:gd name="connsiteX68" fmla="*/ 73214 w 210842"/>
                <a:gd name="connsiteY68" fmla="*/ 123556 h 331788"/>
                <a:gd name="connsiteX69" fmla="*/ 43434 w 210842"/>
                <a:gd name="connsiteY69" fmla="*/ 142875 h 331788"/>
                <a:gd name="connsiteX70" fmla="*/ 39550 w 210842"/>
                <a:gd name="connsiteY70" fmla="*/ 142875 h 331788"/>
                <a:gd name="connsiteX71" fmla="*/ 4591 w 210842"/>
                <a:gd name="connsiteY71" fmla="*/ 123556 h 331788"/>
                <a:gd name="connsiteX72" fmla="*/ 3296 w 210842"/>
                <a:gd name="connsiteY72" fmla="*/ 106812 h 331788"/>
                <a:gd name="connsiteX73" fmla="*/ 21423 w 210842"/>
                <a:gd name="connsiteY73" fmla="*/ 105524 h 331788"/>
                <a:gd name="connsiteX74" fmla="*/ 43434 w 210842"/>
                <a:gd name="connsiteY74" fmla="*/ 118404 h 331788"/>
                <a:gd name="connsiteX75" fmla="*/ 52498 w 210842"/>
                <a:gd name="connsiteY75" fmla="*/ 109388 h 331788"/>
                <a:gd name="connsiteX76" fmla="*/ 55087 w 210842"/>
                <a:gd name="connsiteY76" fmla="*/ 104236 h 331788"/>
                <a:gd name="connsiteX77" fmla="*/ 78393 w 210842"/>
                <a:gd name="connsiteY77" fmla="*/ 81053 h 331788"/>
                <a:gd name="connsiteX78" fmla="*/ 95225 w 210842"/>
                <a:gd name="connsiteY78" fmla="*/ 75901 h 331788"/>
                <a:gd name="connsiteX79" fmla="*/ 106878 w 210842"/>
                <a:gd name="connsiteY79" fmla="*/ 74613 h 331788"/>
                <a:gd name="connsiteX80" fmla="*/ 110036 w 210842"/>
                <a:gd name="connsiteY80" fmla="*/ 0 h 331788"/>
                <a:gd name="connsiteX81" fmla="*/ 145755 w 210842"/>
                <a:gd name="connsiteY81" fmla="*/ 34925 h 331788"/>
                <a:gd name="connsiteX82" fmla="*/ 110036 w 210842"/>
                <a:gd name="connsiteY82" fmla="*/ 69850 h 331788"/>
                <a:gd name="connsiteX83" fmla="*/ 74317 w 210842"/>
                <a:gd name="connsiteY83" fmla="*/ 34925 h 331788"/>
                <a:gd name="connsiteX84" fmla="*/ 110036 w 210842"/>
                <a:gd name="connsiteY8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10842" h="331788">
                  <a:moveTo>
                    <a:pt x="175847" y="180300"/>
                  </a:moveTo>
                  <a:lnTo>
                    <a:pt x="177686" y="180300"/>
                  </a:lnTo>
                  <a:lnTo>
                    <a:pt x="177281" y="181354"/>
                  </a:lnTo>
                  <a:lnTo>
                    <a:pt x="175847" y="182053"/>
                  </a:lnTo>
                  <a:close/>
                  <a:moveTo>
                    <a:pt x="176997" y="149225"/>
                  </a:moveTo>
                  <a:lnTo>
                    <a:pt x="181031" y="149225"/>
                  </a:lnTo>
                  <a:cubicBezTo>
                    <a:pt x="193992" y="149225"/>
                    <a:pt x="203065" y="155699"/>
                    <a:pt x="203065" y="164762"/>
                  </a:cubicBezTo>
                  <a:cubicBezTo>
                    <a:pt x="203065" y="173826"/>
                    <a:pt x="193992" y="180300"/>
                    <a:pt x="181031" y="180300"/>
                  </a:cubicBezTo>
                  <a:cubicBezTo>
                    <a:pt x="181031" y="180300"/>
                    <a:pt x="181031" y="180300"/>
                    <a:pt x="180383" y="180300"/>
                  </a:cubicBezTo>
                  <a:lnTo>
                    <a:pt x="177686" y="180300"/>
                  </a:lnTo>
                  <a:lnTo>
                    <a:pt x="180680" y="172499"/>
                  </a:lnTo>
                  <a:close/>
                  <a:moveTo>
                    <a:pt x="97756" y="149225"/>
                  </a:moveTo>
                  <a:lnTo>
                    <a:pt x="114341" y="149225"/>
                  </a:lnTo>
                  <a:lnTo>
                    <a:pt x="121742" y="149225"/>
                  </a:lnTo>
                  <a:lnTo>
                    <a:pt x="122577" y="158009"/>
                  </a:lnTo>
                  <a:cubicBezTo>
                    <a:pt x="123710" y="169923"/>
                    <a:pt x="123710" y="169923"/>
                    <a:pt x="123710" y="169923"/>
                  </a:cubicBezTo>
                  <a:cubicBezTo>
                    <a:pt x="110762" y="185379"/>
                    <a:pt x="110762" y="185379"/>
                    <a:pt x="110762" y="185379"/>
                  </a:cubicBezTo>
                  <a:cubicBezTo>
                    <a:pt x="95225" y="169923"/>
                    <a:pt x="95225" y="169923"/>
                    <a:pt x="95225" y="169923"/>
                  </a:cubicBezTo>
                  <a:close/>
                  <a:moveTo>
                    <a:pt x="33273" y="149225"/>
                  </a:moveTo>
                  <a:cubicBezTo>
                    <a:pt x="33273" y="149225"/>
                    <a:pt x="33273" y="149225"/>
                    <a:pt x="65676" y="149225"/>
                  </a:cubicBezTo>
                  <a:cubicBezTo>
                    <a:pt x="65676" y="149225"/>
                    <a:pt x="65676" y="149225"/>
                    <a:pt x="67478" y="149225"/>
                  </a:cubicBezTo>
                  <a:lnTo>
                    <a:pt x="77777" y="149225"/>
                  </a:lnTo>
                  <a:lnTo>
                    <a:pt x="77746" y="149798"/>
                  </a:lnTo>
                  <a:cubicBezTo>
                    <a:pt x="77098" y="164449"/>
                    <a:pt x="76451" y="180871"/>
                    <a:pt x="75804" y="195682"/>
                  </a:cubicBezTo>
                  <a:cubicBezTo>
                    <a:pt x="75804" y="204698"/>
                    <a:pt x="82277" y="209850"/>
                    <a:pt x="91341" y="209850"/>
                  </a:cubicBezTo>
                  <a:cubicBezTo>
                    <a:pt x="97815" y="211138"/>
                    <a:pt x="105583" y="205986"/>
                    <a:pt x="110762" y="205986"/>
                  </a:cubicBezTo>
                  <a:cubicBezTo>
                    <a:pt x="118531" y="205986"/>
                    <a:pt x="127594" y="209850"/>
                    <a:pt x="132774" y="208562"/>
                  </a:cubicBezTo>
                  <a:cubicBezTo>
                    <a:pt x="140542" y="208562"/>
                    <a:pt x="144426" y="203410"/>
                    <a:pt x="144426" y="199546"/>
                  </a:cubicBezTo>
                  <a:cubicBezTo>
                    <a:pt x="145721" y="194395"/>
                    <a:pt x="145398" y="178939"/>
                    <a:pt x="144426" y="161873"/>
                  </a:cubicBezTo>
                  <a:lnTo>
                    <a:pt x="143531" y="149225"/>
                  </a:lnTo>
                  <a:lnTo>
                    <a:pt x="152712" y="149225"/>
                  </a:lnTo>
                  <a:lnTo>
                    <a:pt x="156079" y="173787"/>
                  </a:lnTo>
                  <a:cubicBezTo>
                    <a:pt x="156079" y="180227"/>
                    <a:pt x="161259" y="185379"/>
                    <a:pt x="167732" y="185379"/>
                  </a:cubicBezTo>
                  <a:cubicBezTo>
                    <a:pt x="169027" y="185379"/>
                    <a:pt x="169027" y="185379"/>
                    <a:pt x="169027" y="185379"/>
                  </a:cubicBezTo>
                  <a:lnTo>
                    <a:pt x="175847" y="182053"/>
                  </a:lnTo>
                  <a:lnTo>
                    <a:pt x="175847" y="296829"/>
                  </a:lnTo>
                  <a:cubicBezTo>
                    <a:pt x="175847" y="296829"/>
                    <a:pt x="175847" y="296829"/>
                    <a:pt x="210842" y="296829"/>
                  </a:cubicBezTo>
                  <a:cubicBezTo>
                    <a:pt x="210842" y="296829"/>
                    <a:pt x="210842" y="296829"/>
                    <a:pt x="210842" y="331788"/>
                  </a:cubicBezTo>
                  <a:cubicBezTo>
                    <a:pt x="210842" y="331788"/>
                    <a:pt x="210842" y="331788"/>
                    <a:pt x="6054" y="331788"/>
                  </a:cubicBezTo>
                  <a:cubicBezTo>
                    <a:pt x="6054" y="331788"/>
                    <a:pt x="6054" y="331788"/>
                    <a:pt x="6054" y="296829"/>
                  </a:cubicBezTo>
                  <a:cubicBezTo>
                    <a:pt x="6054" y="296829"/>
                    <a:pt x="6054" y="296829"/>
                    <a:pt x="44938" y="296829"/>
                  </a:cubicBezTo>
                  <a:cubicBezTo>
                    <a:pt x="44938" y="296829"/>
                    <a:pt x="44938" y="296829"/>
                    <a:pt x="44938" y="180300"/>
                  </a:cubicBezTo>
                  <a:cubicBezTo>
                    <a:pt x="44938" y="180300"/>
                    <a:pt x="44938" y="180300"/>
                    <a:pt x="33273" y="180300"/>
                  </a:cubicBezTo>
                  <a:cubicBezTo>
                    <a:pt x="21608" y="180300"/>
                    <a:pt x="12535" y="173826"/>
                    <a:pt x="12535" y="164762"/>
                  </a:cubicBezTo>
                  <a:cubicBezTo>
                    <a:pt x="12535" y="155699"/>
                    <a:pt x="21608" y="149225"/>
                    <a:pt x="33273" y="149225"/>
                  </a:cubicBezTo>
                  <a:close/>
                  <a:moveTo>
                    <a:pt x="114647" y="74613"/>
                  </a:moveTo>
                  <a:cubicBezTo>
                    <a:pt x="121121" y="75901"/>
                    <a:pt x="126300" y="75901"/>
                    <a:pt x="131479" y="78477"/>
                  </a:cubicBezTo>
                  <a:cubicBezTo>
                    <a:pt x="134068" y="78477"/>
                    <a:pt x="136658" y="79765"/>
                    <a:pt x="139247" y="81053"/>
                  </a:cubicBezTo>
                  <a:cubicBezTo>
                    <a:pt x="143132" y="82341"/>
                    <a:pt x="145721" y="84917"/>
                    <a:pt x="149606" y="87493"/>
                  </a:cubicBezTo>
                  <a:cubicBezTo>
                    <a:pt x="159316" y="95221"/>
                    <a:pt x="167085" y="106168"/>
                    <a:pt x="172426" y="120336"/>
                  </a:cubicBezTo>
                  <a:lnTo>
                    <a:pt x="176997" y="149225"/>
                  </a:lnTo>
                  <a:lnTo>
                    <a:pt x="152712" y="149225"/>
                  </a:lnTo>
                  <a:lnTo>
                    <a:pt x="151224" y="138367"/>
                  </a:lnTo>
                  <a:cubicBezTo>
                    <a:pt x="148635" y="128386"/>
                    <a:pt x="145074" y="120336"/>
                    <a:pt x="140542" y="114540"/>
                  </a:cubicBezTo>
                  <a:cubicBezTo>
                    <a:pt x="141190" y="120336"/>
                    <a:pt x="141918" y="127903"/>
                    <a:pt x="142606" y="136154"/>
                  </a:cubicBezTo>
                  <a:lnTo>
                    <a:pt x="143531" y="149225"/>
                  </a:lnTo>
                  <a:lnTo>
                    <a:pt x="142955" y="149225"/>
                  </a:lnTo>
                  <a:lnTo>
                    <a:pt x="121742" y="149225"/>
                  </a:lnTo>
                  <a:lnTo>
                    <a:pt x="119886" y="129714"/>
                  </a:lnTo>
                  <a:cubicBezTo>
                    <a:pt x="118612" y="116311"/>
                    <a:pt x="116913" y="98440"/>
                    <a:pt x="114647" y="74613"/>
                  </a:cubicBezTo>
                  <a:close/>
                  <a:moveTo>
                    <a:pt x="106878" y="74613"/>
                  </a:moveTo>
                  <a:cubicBezTo>
                    <a:pt x="106878" y="74613"/>
                    <a:pt x="106878" y="74613"/>
                    <a:pt x="101962" y="114822"/>
                  </a:cubicBezTo>
                  <a:lnTo>
                    <a:pt x="97756" y="149225"/>
                  </a:lnTo>
                  <a:lnTo>
                    <a:pt x="93839" y="149225"/>
                  </a:lnTo>
                  <a:cubicBezTo>
                    <a:pt x="88206" y="149225"/>
                    <a:pt x="83700" y="149225"/>
                    <a:pt x="80095" y="149225"/>
                  </a:cubicBezTo>
                  <a:lnTo>
                    <a:pt x="77777" y="149225"/>
                  </a:lnTo>
                  <a:lnTo>
                    <a:pt x="79688" y="114540"/>
                  </a:lnTo>
                  <a:cubicBezTo>
                    <a:pt x="78393" y="115828"/>
                    <a:pt x="77098" y="117116"/>
                    <a:pt x="75804" y="118404"/>
                  </a:cubicBezTo>
                  <a:cubicBezTo>
                    <a:pt x="74509" y="120980"/>
                    <a:pt x="74509" y="122268"/>
                    <a:pt x="73214" y="123556"/>
                  </a:cubicBezTo>
                  <a:cubicBezTo>
                    <a:pt x="66740" y="131284"/>
                    <a:pt x="58971" y="142875"/>
                    <a:pt x="43434" y="142875"/>
                  </a:cubicBezTo>
                  <a:cubicBezTo>
                    <a:pt x="42139" y="142875"/>
                    <a:pt x="40845" y="142875"/>
                    <a:pt x="39550" y="142875"/>
                  </a:cubicBezTo>
                  <a:cubicBezTo>
                    <a:pt x="24013" y="140299"/>
                    <a:pt x="5886" y="126132"/>
                    <a:pt x="4591" y="123556"/>
                  </a:cubicBezTo>
                  <a:cubicBezTo>
                    <a:pt x="-588" y="119692"/>
                    <a:pt x="-1883" y="111964"/>
                    <a:pt x="3296" y="106812"/>
                  </a:cubicBezTo>
                  <a:cubicBezTo>
                    <a:pt x="7181" y="101660"/>
                    <a:pt x="14949" y="100372"/>
                    <a:pt x="21423" y="105524"/>
                  </a:cubicBezTo>
                  <a:cubicBezTo>
                    <a:pt x="27897" y="111964"/>
                    <a:pt x="38255" y="117116"/>
                    <a:pt x="43434" y="118404"/>
                  </a:cubicBezTo>
                  <a:cubicBezTo>
                    <a:pt x="44729" y="118404"/>
                    <a:pt x="48613" y="114540"/>
                    <a:pt x="52498" y="109388"/>
                  </a:cubicBezTo>
                  <a:cubicBezTo>
                    <a:pt x="53792" y="108100"/>
                    <a:pt x="53792" y="105524"/>
                    <a:pt x="55087" y="104236"/>
                  </a:cubicBezTo>
                  <a:cubicBezTo>
                    <a:pt x="60266" y="96508"/>
                    <a:pt x="68035" y="87493"/>
                    <a:pt x="78393" y="81053"/>
                  </a:cubicBezTo>
                  <a:cubicBezTo>
                    <a:pt x="84867" y="78477"/>
                    <a:pt x="90046" y="77189"/>
                    <a:pt x="95225" y="75901"/>
                  </a:cubicBezTo>
                  <a:cubicBezTo>
                    <a:pt x="99109" y="75901"/>
                    <a:pt x="102994" y="74613"/>
                    <a:pt x="106878" y="74613"/>
                  </a:cubicBezTo>
                  <a:close/>
                  <a:moveTo>
                    <a:pt x="110036" y="0"/>
                  </a:moveTo>
                  <a:cubicBezTo>
                    <a:pt x="129763" y="0"/>
                    <a:pt x="145755" y="15636"/>
                    <a:pt x="145755" y="34925"/>
                  </a:cubicBezTo>
                  <a:cubicBezTo>
                    <a:pt x="145755" y="54214"/>
                    <a:pt x="129763" y="69850"/>
                    <a:pt x="110036" y="69850"/>
                  </a:cubicBezTo>
                  <a:cubicBezTo>
                    <a:pt x="90309" y="69850"/>
                    <a:pt x="74317" y="54214"/>
                    <a:pt x="74317" y="34925"/>
                  </a:cubicBezTo>
                  <a:cubicBezTo>
                    <a:pt x="74317" y="15636"/>
                    <a:pt x="90309" y="0"/>
                    <a:pt x="110036" y="0"/>
                  </a:cubicBezTo>
                  <a:close/>
                </a:path>
              </a:pathLst>
            </a:custGeom>
            <a:solidFill>
              <a:schemeClr val="bg1"/>
            </a:solidFill>
            <a:ln>
              <a:noFill/>
            </a:ln>
            <a:extLst/>
          </p:spPr>
          <p:txBody>
            <a:bodyPr anchor="ctr"/>
            <a:lstStyle/>
            <a:p>
              <a:pPr algn="ctr"/>
              <a:endParaRPr sz="1969">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897903" y="1421817"/>
            <a:ext cx="2710920" cy="4389016"/>
            <a:chOff x="3482893" y="1011125"/>
            <a:chExt cx="1927871" cy="3121249"/>
          </a:xfrm>
        </p:grpSpPr>
        <p:grpSp>
          <p:nvGrpSpPr>
            <p:cNvPr id="4" name="Group 19"/>
            <p:cNvGrpSpPr/>
            <p:nvPr/>
          </p:nvGrpSpPr>
          <p:grpSpPr>
            <a:xfrm>
              <a:off x="3482893" y="1011125"/>
              <a:ext cx="1927871" cy="2047577"/>
              <a:chOff x="4810752" y="1318929"/>
              <a:chExt cx="2570495" cy="2730103"/>
            </a:xfrm>
          </p:grpSpPr>
          <p:sp>
            <p:nvSpPr>
              <p:cNvPr id="27" name="Isosceles Triangle 8"/>
              <p:cNvSpPr/>
              <p:nvPr/>
            </p:nvSpPr>
            <p:spPr>
              <a:xfrm rot="17590688">
                <a:off x="5320776" y="2463096"/>
                <a:ext cx="747792" cy="1767840"/>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sp>
            <p:nvSpPr>
              <p:cNvPr id="28" name="Isosceles Triangle 1"/>
              <p:cNvSpPr/>
              <p:nvPr/>
            </p:nvSpPr>
            <p:spPr>
              <a:xfrm flipV="1">
                <a:off x="5342897" y="1677307"/>
                <a:ext cx="2038350" cy="2371725"/>
              </a:xfrm>
              <a:prstGeom prst="triangl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sp>
            <p:nvSpPr>
              <p:cNvPr id="29" name="Oval 2"/>
              <p:cNvSpPr/>
              <p:nvPr/>
            </p:nvSpPr>
            <p:spPr>
              <a:xfrm>
                <a:off x="5342897" y="1318929"/>
                <a:ext cx="2038350" cy="716756"/>
              </a:xfrm>
              <a:prstGeom prst="ellipse">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969">
                  <a:solidFill>
                    <a:schemeClr val="tx1"/>
                  </a:solidFill>
                  <a:latin typeface="微软雅黑" panose="020B0503020204020204" pitchFamily="34" charset="-122"/>
                  <a:ea typeface="微软雅黑" panose="020B0503020204020204" pitchFamily="34" charset="-122"/>
                </a:endParaRPr>
              </a:p>
            </p:txBody>
          </p:sp>
        </p:grpSp>
        <p:grpSp>
          <p:nvGrpSpPr>
            <p:cNvPr id="9" name="Group 23"/>
            <p:cNvGrpSpPr/>
            <p:nvPr/>
          </p:nvGrpSpPr>
          <p:grpSpPr>
            <a:xfrm>
              <a:off x="3895032" y="3436569"/>
              <a:ext cx="1515732" cy="695805"/>
              <a:chOff x="5122025" y="525814"/>
              <a:chExt cx="2020976" cy="927740"/>
            </a:xfrm>
          </p:grpSpPr>
          <p:sp>
            <p:nvSpPr>
              <p:cNvPr id="19" name="TextBox 24"/>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984">
                    <a:latin typeface="微软雅黑" panose="020B0503020204020204" pitchFamily="34" charset="-122"/>
                    <a:ea typeface="微软雅黑" panose="020B0503020204020204" pitchFamily="34" charset="-122"/>
                  </a:rPr>
                  <a:t>此部分内容作为文字排版占位显示 （建议使用主题字体）</a:t>
                </a:r>
              </a:p>
            </p:txBody>
          </p:sp>
          <p:sp>
            <p:nvSpPr>
              <p:cNvPr id="20" name="Rectangle 25"/>
              <p:cNvSpPr/>
              <p:nvPr/>
            </p:nvSpPr>
            <p:spPr>
              <a:xfrm>
                <a:off x="5122025" y="525814"/>
                <a:ext cx="2020976" cy="325410"/>
              </a:xfrm>
              <a:prstGeom prst="rect">
                <a:avLst/>
              </a:prstGeom>
            </p:spPr>
            <p:txBody>
              <a:bodyPr wrap="none" lIns="0" tIns="0" rIns="0" bIns="0" anchor="ctr" anchorCtr="1">
                <a:normAutofit/>
              </a:bodyPr>
              <a:lstStyle/>
              <a:p>
                <a:pPr algn="ctr" defTabSz="1285798">
                  <a:spcBef>
                    <a:spcPct val="0"/>
                  </a:spcBef>
                  <a:defRPr/>
                </a:pPr>
                <a:r>
                  <a:rPr lang="zh-CN" altLang="en-US" sz="1969" b="1">
                    <a:latin typeface="微软雅黑" panose="020B0503020204020204" pitchFamily="34" charset="-122"/>
                    <a:ea typeface="微软雅黑" panose="020B0503020204020204" pitchFamily="34" charset="-122"/>
                  </a:rPr>
                  <a:t>标题文本预设</a:t>
                </a:r>
              </a:p>
            </p:txBody>
          </p:sp>
        </p:grpSp>
        <p:sp>
          <p:nvSpPr>
            <p:cNvPr id="14" name="Freeform: Shape 38"/>
            <p:cNvSpPr>
              <a:spLocks/>
            </p:cNvSpPr>
            <p:nvPr/>
          </p:nvSpPr>
          <p:spPr bwMode="auto">
            <a:xfrm>
              <a:off x="4448136" y="1731591"/>
              <a:ext cx="343333" cy="438120"/>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a:extLst/>
          </p:spPr>
          <p:txBody>
            <a:bodyPr anchor="ctr"/>
            <a:lstStyle/>
            <a:p>
              <a:pPr algn="ctr"/>
              <a:endParaRPr sz="1969">
                <a:latin typeface="微软雅黑" panose="020B0503020204020204" pitchFamily="34" charset="-122"/>
                <a:ea typeface="微软雅黑" panose="020B0503020204020204" pitchFamily="34" charset="-122"/>
              </a:endParaRPr>
            </a:p>
          </p:txBody>
        </p:sp>
      </p:grpSp>
      <p:sp>
        <p:nvSpPr>
          <p:cNvPr id="33" name="文本框 32"/>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34" name="矩形 33"/>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204431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953374" y="2589088"/>
            <a:ext cx="2912532" cy="2324492"/>
            <a:chOff x="4695410" y="2454973"/>
            <a:chExt cx="2762157" cy="2204083"/>
          </a:xfrm>
        </p:grpSpPr>
        <p:cxnSp>
          <p:nvCxnSpPr>
            <p:cNvPr id="266" name="Straight Connector 51"/>
            <p:cNvCxnSpPr/>
            <p:nvPr/>
          </p:nvCxnSpPr>
          <p:spPr>
            <a:xfrm flipH="1">
              <a:off x="6667444" y="2454973"/>
              <a:ext cx="790123"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7" name="Straight Connector 52"/>
            <p:cNvCxnSpPr/>
            <p:nvPr/>
          </p:nvCxnSpPr>
          <p:spPr>
            <a:xfrm flipH="1" flipV="1">
              <a:off x="6698271" y="3557132"/>
              <a:ext cx="743162"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2" name="Straight Connector 91"/>
            <p:cNvCxnSpPr/>
            <p:nvPr/>
          </p:nvCxnSpPr>
          <p:spPr>
            <a:xfrm>
              <a:off x="4695410" y="2477677"/>
              <a:ext cx="790857"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7" name="Straight Connector 92"/>
            <p:cNvCxnSpPr/>
            <p:nvPr/>
          </p:nvCxnSpPr>
          <p:spPr>
            <a:xfrm flipV="1">
              <a:off x="4711559" y="3579837"/>
              <a:ext cx="743853"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8" name="Straight Connector 96"/>
            <p:cNvCxnSpPr/>
            <p:nvPr/>
          </p:nvCxnSpPr>
          <p:spPr>
            <a:xfrm flipV="1">
              <a:off x="4706636" y="3894070"/>
              <a:ext cx="790857" cy="764986"/>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9" name="Straight Connector 98"/>
            <p:cNvCxnSpPr/>
            <p:nvPr/>
          </p:nvCxnSpPr>
          <p:spPr>
            <a:xfrm flipH="1" flipV="1">
              <a:off x="6674194" y="3894070"/>
              <a:ext cx="767236" cy="754459"/>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93" name="Freeform 65"/>
          <p:cNvSpPr>
            <a:spLocks noChangeArrowheads="1"/>
          </p:cNvSpPr>
          <p:nvPr/>
        </p:nvSpPr>
        <p:spPr bwMode="auto">
          <a:xfrm>
            <a:off x="5863779" y="3247388"/>
            <a:ext cx="1121923" cy="1122124"/>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1"/>
          </a:solidFill>
          <a:ln>
            <a:noFill/>
          </a:ln>
          <a:effectLst/>
          <a:extLst/>
        </p:spPr>
        <p:txBody>
          <a:bodyPr wrap="none" lIns="96418" tIns="48210" rIns="96418" bIns="48210" anchor="ctr"/>
          <a:lstStyle/>
          <a:p>
            <a:endParaRPr lang="en-US" sz="984" dirty="0">
              <a:cs typeface="+mn-ea"/>
              <a:sym typeface="+mn-lt"/>
            </a:endParaRPr>
          </a:p>
        </p:txBody>
      </p:sp>
      <p:sp>
        <p:nvSpPr>
          <p:cNvPr id="294" name="Freeform 67"/>
          <p:cNvSpPr>
            <a:spLocks noChangeArrowheads="1"/>
          </p:cNvSpPr>
          <p:nvPr/>
        </p:nvSpPr>
        <p:spPr bwMode="auto">
          <a:xfrm>
            <a:off x="6328125" y="3607130"/>
            <a:ext cx="286432" cy="336545"/>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accent1"/>
          </a:solidFill>
          <a:ln>
            <a:noFill/>
          </a:ln>
          <a:effectLst/>
          <a:extLst/>
        </p:spPr>
        <p:txBody>
          <a:bodyPr wrap="none" lIns="96418" tIns="48210" rIns="96418" bIns="48210" anchor="ctr"/>
          <a:lstStyle/>
          <a:p>
            <a:endParaRPr lang="en-US" sz="984" dirty="0">
              <a:cs typeface="+mn-ea"/>
              <a:sym typeface="+mn-lt"/>
            </a:endParaRPr>
          </a:p>
        </p:txBody>
      </p:sp>
      <p:grpSp>
        <p:nvGrpSpPr>
          <p:cNvPr id="3" name="组合 3"/>
          <p:cNvGrpSpPr/>
          <p:nvPr/>
        </p:nvGrpSpPr>
        <p:grpSpPr>
          <a:xfrm>
            <a:off x="2209168" y="2199182"/>
            <a:ext cx="8398382" cy="3051847"/>
            <a:chOff x="2092892" y="2085265"/>
            <a:chExt cx="7964768" cy="2893762"/>
          </a:xfrm>
        </p:grpSpPr>
        <p:sp>
          <p:nvSpPr>
            <p:cNvPr id="257" name="Round Same Side Corner Rectangle 29"/>
            <p:cNvSpPr/>
            <p:nvPr/>
          </p:nvSpPr>
          <p:spPr>
            <a:xfrm rot="5400000">
              <a:off x="8918191" y="1330096"/>
              <a:ext cx="372265"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58" name="Round Same Side Corner Rectangle 30"/>
            <p:cNvSpPr/>
            <p:nvPr/>
          </p:nvSpPr>
          <p:spPr>
            <a:xfrm rot="5400000">
              <a:off x="8909686" y="2610472"/>
              <a:ext cx="372268" cy="190667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59" name="Round Same Side Corner Rectangle 34"/>
            <p:cNvSpPr/>
            <p:nvPr/>
          </p:nvSpPr>
          <p:spPr>
            <a:xfrm rot="5400000">
              <a:off x="8919212" y="3813754"/>
              <a:ext cx="370224"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60" name="Round Same Side Corner Rectangle 45"/>
            <p:cNvSpPr/>
            <p:nvPr/>
          </p:nvSpPr>
          <p:spPr>
            <a:xfrm rot="16200000">
              <a:off x="7659272" y="1971306"/>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62" name="Round Same Side Corner Rectangle 46"/>
            <p:cNvSpPr/>
            <p:nvPr/>
          </p:nvSpPr>
          <p:spPr>
            <a:xfrm rot="16200000">
              <a:off x="7650688" y="3251255"/>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63" name="Round Same Side Corner Rectangle 47"/>
            <p:cNvSpPr/>
            <p:nvPr/>
          </p:nvSpPr>
          <p:spPr>
            <a:xfrm rot="16200000">
              <a:off x="7654941" y="4455557"/>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76" name="Round Same Side Corner Rectangle 55"/>
            <p:cNvSpPr/>
            <p:nvPr/>
          </p:nvSpPr>
          <p:spPr>
            <a:xfrm rot="16200000" flipH="1">
              <a:off x="2860981" y="1351915"/>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77" name="Round Same Side Corner Rectangle 56"/>
            <p:cNvSpPr/>
            <p:nvPr/>
          </p:nvSpPr>
          <p:spPr>
            <a:xfrm rot="16200000" flipH="1">
              <a:off x="2869492" y="2626512"/>
              <a:ext cx="372265" cy="1908443"/>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78" name="Round Same Side Corner Rectangle 57"/>
            <p:cNvSpPr/>
            <p:nvPr/>
          </p:nvSpPr>
          <p:spPr>
            <a:xfrm rot="16200000" flipH="1">
              <a:off x="2860981" y="3838673"/>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79" name="Round Same Side Corner Rectangle 86"/>
            <p:cNvSpPr/>
            <p:nvPr/>
          </p:nvSpPr>
          <p:spPr>
            <a:xfrm rot="5400000" flipH="1">
              <a:off x="4121079" y="1993720"/>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80" name="Round Same Side Corner Rectangle 87"/>
            <p:cNvSpPr/>
            <p:nvPr/>
          </p:nvSpPr>
          <p:spPr>
            <a:xfrm rot="5400000" flipH="1">
              <a:off x="4129671" y="3273669"/>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81" name="Round Same Side Corner Rectangle 88"/>
            <p:cNvSpPr/>
            <p:nvPr/>
          </p:nvSpPr>
          <p:spPr>
            <a:xfrm rot="5400000" flipH="1">
              <a:off x="4125414" y="4477971"/>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224" tIns="77112" rIns="154224" bIns="77112" rtlCol="0" anchor="ctr"/>
            <a:lstStyle/>
            <a:p>
              <a:pPr algn="ctr"/>
              <a:endParaRPr lang="bg-BG" sz="984" dirty="0">
                <a:cs typeface="+mn-ea"/>
                <a:sym typeface="+mn-lt"/>
              </a:endParaRPr>
            </a:p>
          </p:txBody>
        </p:sp>
        <p:sp>
          <p:nvSpPr>
            <p:cNvPr id="290" name="Freeform 3"/>
            <p:cNvSpPr>
              <a:spLocks noChangeArrowheads="1"/>
            </p:cNvSpPr>
            <p:nvPr/>
          </p:nvSpPr>
          <p:spPr bwMode="auto">
            <a:xfrm>
              <a:off x="4145811" y="3470980"/>
              <a:ext cx="298014" cy="239993"/>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p:spPr>
          <p:txBody>
            <a:bodyPr wrap="none" anchor="ctr"/>
            <a:lstStyle/>
            <a:p>
              <a:endParaRPr lang="en-US" sz="984" dirty="0">
                <a:cs typeface="+mn-ea"/>
                <a:sym typeface="+mn-lt"/>
              </a:endParaRPr>
            </a:p>
          </p:txBody>
        </p:sp>
        <p:sp>
          <p:nvSpPr>
            <p:cNvPr id="291" name="Freeform 9"/>
            <p:cNvSpPr>
              <a:spLocks noChangeArrowheads="1"/>
            </p:cNvSpPr>
            <p:nvPr/>
          </p:nvSpPr>
          <p:spPr bwMode="auto">
            <a:xfrm>
              <a:off x="7676647" y="2148087"/>
              <a:ext cx="255819" cy="255817"/>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a:extLst/>
          </p:spPr>
          <p:txBody>
            <a:bodyPr wrap="none" anchor="ctr"/>
            <a:lstStyle/>
            <a:p>
              <a:endParaRPr lang="en-US" sz="984" dirty="0">
                <a:cs typeface="+mn-ea"/>
                <a:sym typeface="+mn-lt"/>
              </a:endParaRPr>
            </a:p>
          </p:txBody>
        </p:sp>
        <p:sp>
          <p:nvSpPr>
            <p:cNvPr id="295" name="Freeform 70"/>
            <p:cNvSpPr>
              <a:spLocks noChangeArrowheads="1"/>
            </p:cNvSpPr>
            <p:nvPr/>
          </p:nvSpPr>
          <p:spPr bwMode="auto">
            <a:xfrm>
              <a:off x="4155135" y="4665592"/>
              <a:ext cx="298016" cy="266368"/>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a:extLst/>
          </p:spPr>
          <p:txBody>
            <a:bodyPr wrap="none" anchor="ctr"/>
            <a:lstStyle/>
            <a:p>
              <a:endParaRPr lang="en-US" sz="984" dirty="0">
                <a:cs typeface="+mn-ea"/>
                <a:sym typeface="+mn-lt"/>
              </a:endParaRPr>
            </a:p>
          </p:txBody>
        </p:sp>
        <p:sp>
          <p:nvSpPr>
            <p:cNvPr id="296" name="Freeform 102"/>
            <p:cNvSpPr>
              <a:spLocks noChangeArrowheads="1"/>
            </p:cNvSpPr>
            <p:nvPr/>
          </p:nvSpPr>
          <p:spPr bwMode="auto">
            <a:xfrm>
              <a:off x="7672919" y="4638271"/>
              <a:ext cx="298016" cy="26636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p:spPr>
          <p:txBody>
            <a:bodyPr wrap="none" anchor="ctr"/>
            <a:lstStyle/>
            <a:p>
              <a:endParaRPr lang="en-US" sz="984" dirty="0">
                <a:cs typeface="+mn-ea"/>
                <a:sym typeface="+mn-lt"/>
              </a:endParaRPr>
            </a:p>
          </p:txBody>
        </p:sp>
        <p:sp>
          <p:nvSpPr>
            <p:cNvPr id="297" name="Freeform 116"/>
            <p:cNvSpPr>
              <a:spLocks noChangeArrowheads="1"/>
            </p:cNvSpPr>
            <p:nvPr/>
          </p:nvSpPr>
          <p:spPr bwMode="auto">
            <a:xfrm>
              <a:off x="7676647" y="3411517"/>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anchor="ctr"/>
            <a:lstStyle/>
            <a:p>
              <a:endParaRPr lang="en-US" sz="984" dirty="0">
                <a:cs typeface="+mn-ea"/>
                <a:sym typeface="+mn-lt"/>
              </a:endParaRPr>
            </a:p>
          </p:txBody>
        </p:sp>
        <p:sp>
          <p:nvSpPr>
            <p:cNvPr id="298" name="Freeform 22"/>
            <p:cNvSpPr>
              <a:spLocks noChangeArrowheads="1"/>
            </p:cNvSpPr>
            <p:nvPr/>
          </p:nvSpPr>
          <p:spPr bwMode="auto">
            <a:xfrm>
              <a:off x="4156951" y="2170367"/>
              <a:ext cx="276915" cy="276917"/>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anchor="ctr"/>
            <a:lstStyle/>
            <a:p>
              <a:endParaRPr lang="en-US" sz="984" dirty="0">
                <a:cs typeface="+mn-ea"/>
                <a:sym typeface="+mn-lt"/>
              </a:endParaRPr>
            </a:p>
          </p:txBody>
        </p:sp>
        <p:sp>
          <p:nvSpPr>
            <p:cNvPr id="302" name="Rectangle 41"/>
            <p:cNvSpPr/>
            <p:nvPr/>
          </p:nvSpPr>
          <p:spPr>
            <a:xfrm>
              <a:off x="2268815" y="2085265"/>
              <a:ext cx="1426437" cy="373227"/>
            </a:xfrm>
            <a:prstGeom prst="rect">
              <a:avLst/>
            </a:prstGeom>
          </p:spPr>
          <p:txBody>
            <a:bodyPr wrap="none" lIns="154224" tIns="77112" rIns="154224" bIns="77112">
              <a:spAutoFit/>
            </a:bodyPr>
            <a:lstStyle/>
            <a:p>
              <a:pPr algn="r"/>
              <a:r>
                <a:rPr lang="zh-CN" altLang="en-US" sz="1546" dirty="0">
                  <a:solidFill>
                    <a:schemeClr val="bg1"/>
                  </a:solidFill>
                  <a:latin typeface="微软雅黑" pitchFamily="34" charset="-122"/>
                  <a:ea typeface="微软雅黑" pitchFamily="34" charset="-122"/>
                  <a:cs typeface="+mn-ea"/>
                  <a:sym typeface="+mn-lt"/>
                </a:rPr>
                <a:t>点击输入标题</a:t>
              </a:r>
              <a:endParaRPr lang="en-US" altLang="zh-CN" sz="1546" dirty="0">
                <a:solidFill>
                  <a:schemeClr val="bg1"/>
                </a:solidFill>
                <a:latin typeface="微软雅黑" pitchFamily="34" charset="-122"/>
                <a:ea typeface="微软雅黑" pitchFamily="34" charset="-122"/>
                <a:cs typeface="+mn-ea"/>
                <a:sym typeface="+mn-lt"/>
              </a:endParaRPr>
            </a:p>
          </p:txBody>
        </p:sp>
        <p:sp>
          <p:nvSpPr>
            <p:cNvPr id="303" name="Rectangle 48"/>
            <p:cNvSpPr/>
            <p:nvPr/>
          </p:nvSpPr>
          <p:spPr>
            <a:xfrm>
              <a:off x="2300587" y="3381009"/>
              <a:ext cx="1426437" cy="373227"/>
            </a:xfrm>
            <a:prstGeom prst="rect">
              <a:avLst/>
            </a:prstGeom>
          </p:spPr>
          <p:txBody>
            <a:bodyPr wrap="none" lIns="154224" tIns="77112" rIns="154224" bIns="77112">
              <a:spAutoFit/>
            </a:bodyPr>
            <a:lstStyle/>
            <a:p>
              <a:pPr algn="r"/>
              <a:r>
                <a:rPr lang="zh-CN" altLang="en-US" sz="1546" dirty="0">
                  <a:solidFill>
                    <a:schemeClr val="bg1"/>
                  </a:solidFill>
                  <a:latin typeface="微软雅黑" pitchFamily="34" charset="-122"/>
                  <a:ea typeface="微软雅黑" pitchFamily="34" charset="-122"/>
                  <a:cs typeface="+mn-ea"/>
                  <a:sym typeface="+mn-lt"/>
                </a:rPr>
                <a:t>点击输入标题</a:t>
              </a:r>
              <a:endParaRPr lang="en-US" altLang="zh-CN" sz="1546" dirty="0">
                <a:solidFill>
                  <a:schemeClr val="bg1"/>
                </a:solidFill>
                <a:latin typeface="微软雅黑" pitchFamily="34" charset="-122"/>
                <a:ea typeface="微软雅黑" pitchFamily="34" charset="-122"/>
                <a:cs typeface="+mn-ea"/>
                <a:sym typeface="+mn-lt"/>
              </a:endParaRPr>
            </a:p>
          </p:txBody>
        </p:sp>
        <p:sp>
          <p:nvSpPr>
            <p:cNvPr id="304" name="Rectangle 49"/>
            <p:cNvSpPr/>
            <p:nvPr/>
          </p:nvSpPr>
          <p:spPr>
            <a:xfrm>
              <a:off x="2348586" y="4580773"/>
              <a:ext cx="1426437" cy="373227"/>
            </a:xfrm>
            <a:prstGeom prst="rect">
              <a:avLst/>
            </a:prstGeom>
          </p:spPr>
          <p:txBody>
            <a:bodyPr wrap="none" lIns="154224" tIns="77112" rIns="154224" bIns="77112">
              <a:spAutoFit/>
            </a:bodyPr>
            <a:lstStyle/>
            <a:p>
              <a:pPr algn="r"/>
              <a:r>
                <a:rPr lang="zh-CN" altLang="en-US" sz="1546" dirty="0">
                  <a:solidFill>
                    <a:schemeClr val="bg1"/>
                  </a:solidFill>
                  <a:latin typeface="微软雅黑" pitchFamily="34" charset="-122"/>
                  <a:ea typeface="微软雅黑" pitchFamily="34" charset="-122"/>
                  <a:cs typeface="+mn-ea"/>
                  <a:sym typeface="+mn-lt"/>
                </a:rPr>
                <a:t>点击输入标题</a:t>
              </a:r>
              <a:endParaRPr lang="en-US" altLang="zh-CN" sz="1546" dirty="0">
                <a:solidFill>
                  <a:schemeClr val="bg1"/>
                </a:solidFill>
                <a:latin typeface="微软雅黑" pitchFamily="34" charset="-122"/>
                <a:ea typeface="微软雅黑" pitchFamily="34" charset="-122"/>
                <a:cs typeface="+mn-ea"/>
                <a:sym typeface="+mn-lt"/>
              </a:endParaRPr>
            </a:p>
          </p:txBody>
        </p:sp>
        <p:sp>
          <p:nvSpPr>
            <p:cNvPr id="308" name="Rectangle 62"/>
            <p:cNvSpPr/>
            <p:nvPr/>
          </p:nvSpPr>
          <p:spPr>
            <a:xfrm>
              <a:off x="8396470" y="2120401"/>
              <a:ext cx="1426437" cy="373227"/>
            </a:xfrm>
            <a:prstGeom prst="rect">
              <a:avLst/>
            </a:prstGeom>
          </p:spPr>
          <p:txBody>
            <a:bodyPr wrap="none" lIns="154224" tIns="77112" rIns="154224" bIns="77112">
              <a:spAutoFit/>
            </a:bodyPr>
            <a:lstStyle/>
            <a:p>
              <a:pPr algn="r"/>
              <a:r>
                <a:rPr lang="zh-CN" altLang="en-US" sz="1546" dirty="0">
                  <a:solidFill>
                    <a:schemeClr val="bg1"/>
                  </a:solidFill>
                  <a:latin typeface="微软雅黑" pitchFamily="34" charset="-122"/>
                  <a:ea typeface="微软雅黑" pitchFamily="34" charset="-122"/>
                  <a:cs typeface="+mn-ea"/>
                  <a:sym typeface="+mn-lt"/>
                </a:rPr>
                <a:t>点击输入标题</a:t>
              </a:r>
              <a:endParaRPr lang="en-US" altLang="zh-CN" sz="1546" dirty="0">
                <a:solidFill>
                  <a:schemeClr val="bg1"/>
                </a:solidFill>
                <a:latin typeface="微软雅黑" pitchFamily="34" charset="-122"/>
                <a:ea typeface="微软雅黑" pitchFamily="34" charset="-122"/>
                <a:cs typeface="+mn-ea"/>
                <a:sym typeface="+mn-lt"/>
              </a:endParaRPr>
            </a:p>
          </p:txBody>
        </p:sp>
        <p:sp>
          <p:nvSpPr>
            <p:cNvPr id="309" name="Rectangle 63"/>
            <p:cNvSpPr/>
            <p:nvPr/>
          </p:nvSpPr>
          <p:spPr>
            <a:xfrm>
              <a:off x="8351164" y="3401305"/>
              <a:ext cx="1426437" cy="373227"/>
            </a:xfrm>
            <a:prstGeom prst="rect">
              <a:avLst/>
            </a:prstGeom>
          </p:spPr>
          <p:txBody>
            <a:bodyPr wrap="none" lIns="154224" tIns="77112" rIns="154224" bIns="77112">
              <a:spAutoFit/>
            </a:bodyPr>
            <a:lstStyle/>
            <a:p>
              <a:r>
                <a:rPr lang="zh-CN" altLang="en-US" sz="1546" dirty="0">
                  <a:solidFill>
                    <a:schemeClr val="bg1"/>
                  </a:solidFill>
                  <a:latin typeface="微软雅黑" pitchFamily="34" charset="-122"/>
                  <a:ea typeface="微软雅黑" pitchFamily="34" charset="-122"/>
                  <a:cs typeface="+mn-ea"/>
                  <a:sym typeface="+mn-lt"/>
                </a:rPr>
                <a:t>点击输入标题</a:t>
              </a:r>
              <a:endParaRPr lang="en-US" altLang="zh-CN" sz="1546" dirty="0">
                <a:solidFill>
                  <a:schemeClr val="bg1"/>
                </a:solidFill>
                <a:latin typeface="微软雅黑" pitchFamily="34" charset="-122"/>
                <a:ea typeface="微软雅黑" pitchFamily="34" charset="-122"/>
                <a:cs typeface="+mn-ea"/>
                <a:sym typeface="+mn-lt"/>
              </a:endParaRPr>
            </a:p>
          </p:txBody>
        </p:sp>
        <p:sp>
          <p:nvSpPr>
            <p:cNvPr id="310" name="Rectangle 64"/>
            <p:cNvSpPr/>
            <p:nvPr/>
          </p:nvSpPr>
          <p:spPr>
            <a:xfrm>
              <a:off x="8286469" y="4605129"/>
              <a:ext cx="1426437" cy="373227"/>
            </a:xfrm>
            <a:prstGeom prst="rect">
              <a:avLst/>
            </a:prstGeom>
          </p:spPr>
          <p:txBody>
            <a:bodyPr wrap="none" lIns="154224" tIns="77112" rIns="154224" bIns="77112">
              <a:spAutoFit/>
            </a:bodyPr>
            <a:lstStyle/>
            <a:p>
              <a:r>
                <a:rPr lang="zh-CN" altLang="en-US" sz="1546" dirty="0">
                  <a:solidFill>
                    <a:schemeClr val="bg1"/>
                  </a:solidFill>
                  <a:latin typeface="微软雅黑" pitchFamily="34" charset="-122"/>
                  <a:ea typeface="微软雅黑" pitchFamily="34" charset="-122"/>
                  <a:cs typeface="+mn-ea"/>
                  <a:sym typeface="+mn-lt"/>
                </a:rPr>
                <a:t>点击输入标题</a:t>
              </a:r>
              <a:endParaRPr lang="en-US" altLang="zh-CN" sz="1546" dirty="0">
                <a:solidFill>
                  <a:schemeClr val="bg1"/>
                </a:solidFill>
                <a:latin typeface="微软雅黑" pitchFamily="34" charset="-122"/>
                <a:ea typeface="微软雅黑" pitchFamily="34" charset="-122"/>
                <a:cs typeface="+mn-ea"/>
                <a:sym typeface="+mn-lt"/>
              </a:endParaRPr>
            </a:p>
          </p:txBody>
        </p:sp>
      </p:grpSp>
      <p:sp>
        <p:nvSpPr>
          <p:cNvPr id="311" name="TextBox 310"/>
          <p:cNvSpPr txBox="1"/>
          <p:nvPr/>
        </p:nvSpPr>
        <p:spPr>
          <a:xfrm>
            <a:off x="1342184" y="5654022"/>
            <a:ext cx="10352433" cy="552012"/>
          </a:xfrm>
          <a:prstGeom prst="rect">
            <a:avLst/>
          </a:prstGeom>
          <a:noFill/>
        </p:spPr>
        <p:txBody>
          <a:bodyPr wrap="square" lIns="96418" tIns="48210" rIns="151839" bIns="37961" numCol="1" spcCol="270036">
            <a:spAutoFit/>
          </a:bodyPr>
          <a:lstStyle/>
          <a:p>
            <a:pPr>
              <a:lnSpc>
                <a:spcPts val="1898"/>
              </a:lnSpc>
              <a:defRPr/>
            </a:pPr>
            <a:r>
              <a:rPr lang="zh-CN" altLang="en-US" sz="1265" kern="0" dirty="0">
                <a:latin typeface="微软雅黑" pitchFamily="34" charset="-122"/>
                <a:ea typeface="微软雅黑" pitchFamily="34" charset="-122"/>
                <a:cs typeface="+mn-ea"/>
                <a:sym typeface="+mn-lt"/>
              </a:rPr>
              <a:t>点击输入详细的内容文本，点击输入详细的内容文本，点击输入详细的内容文本，点击输入详细的内容文本，点击输入详细的内容文本，点击输入详细的内容文本，点击输入详细的内容文本，点击输入详细的内容文本。</a:t>
            </a:r>
            <a:endParaRPr lang="en-US" sz="1265" kern="0" dirty="0">
              <a:latin typeface="微软雅黑" pitchFamily="34" charset="-122"/>
              <a:ea typeface="微软雅黑" pitchFamily="34" charset="-122"/>
              <a:cs typeface="+mn-ea"/>
              <a:sym typeface="+mn-lt"/>
            </a:endParaRPr>
          </a:p>
        </p:txBody>
      </p:sp>
      <p:sp>
        <p:nvSpPr>
          <p:cNvPr id="37" name="文本框 36"/>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38" name="矩形 37"/>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3190497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p:cTn id="7" dur="750" fill="hold"/>
                                        <p:tgtEl>
                                          <p:spTgt spid="293"/>
                                        </p:tgtEl>
                                        <p:attrNameLst>
                                          <p:attrName>ppt_w</p:attrName>
                                        </p:attrNameLst>
                                      </p:cBhvr>
                                      <p:tavLst>
                                        <p:tav tm="0">
                                          <p:val>
                                            <p:fltVal val="0"/>
                                          </p:val>
                                        </p:tav>
                                        <p:tav tm="100000">
                                          <p:val>
                                            <p:strVal val="#ppt_w"/>
                                          </p:val>
                                        </p:tav>
                                      </p:tavLst>
                                    </p:anim>
                                    <p:anim calcmode="lin" valueType="num">
                                      <p:cBhvr>
                                        <p:cTn id="8" dur="750" fill="hold"/>
                                        <p:tgtEl>
                                          <p:spTgt spid="293"/>
                                        </p:tgtEl>
                                        <p:attrNameLst>
                                          <p:attrName>ppt_h</p:attrName>
                                        </p:attrNameLst>
                                      </p:cBhvr>
                                      <p:tavLst>
                                        <p:tav tm="0">
                                          <p:val>
                                            <p:fltVal val="0"/>
                                          </p:val>
                                        </p:tav>
                                        <p:tav tm="100000">
                                          <p:val>
                                            <p:strVal val="#ppt_h"/>
                                          </p:val>
                                        </p:tav>
                                      </p:tavLst>
                                    </p:anim>
                                    <p:animEffect transition="in" filter="fade">
                                      <p:cBhvr>
                                        <p:cTn id="9" dur="750"/>
                                        <p:tgtEl>
                                          <p:spTgt spid="293"/>
                                        </p:tgtEl>
                                      </p:cBhvr>
                                    </p:animEffect>
                                  </p:childTnLst>
                                </p:cTn>
                              </p:par>
                              <p:par>
                                <p:cTn id="10" presetID="8" presetClass="emph" presetSubtype="0" fill="hold" grpId="0" nodeType="withEffect">
                                  <p:stCondLst>
                                    <p:cond delay="0"/>
                                  </p:stCondLst>
                                  <p:childTnLst>
                                    <p:animRot by="21600000">
                                      <p:cBhvr>
                                        <p:cTn id="11" dur="750" fill="hold"/>
                                        <p:tgtEl>
                                          <p:spTgt spid="293"/>
                                        </p:tgtEl>
                                        <p:attrNameLst>
                                          <p:attrName>r</p:attrName>
                                        </p:attrNameLst>
                                      </p:cBhvr>
                                    </p:animRot>
                                  </p:childTnLst>
                                </p:cTn>
                              </p:par>
                              <p:par>
                                <p:cTn id="12" presetID="53" presetClass="entr" presetSubtype="16" fill="hold" grpId="0" nodeType="withEffect">
                                  <p:stCondLst>
                                    <p:cond delay="500"/>
                                  </p:stCondLst>
                                  <p:childTnLst>
                                    <p:set>
                                      <p:cBhvr>
                                        <p:cTn id="13" dur="1" fill="hold">
                                          <p:stCondLst>
                                            <p:cond delay="0"/>
                                          </p:stCondLst>
                                        </p:cTn>
                                        <p:tgtEl>
                                          <p:spTgt spid="294"/>
                                        </p:tgtEl>
                                        <p:attrNameLst>
                                          <p:attrName>style.visibility</p:attrName>
                                        </p:attrNameLst>
                                      </p:cBhvr>
                                      <p:to>
                                        <p:strVal val="visible"/>
                                      </p:to>
                                    </p:set>
                                    <p:anim calcmode="lin" valueType="num">
                                      <p:cBhvr>
                                        <p:cTn id="14" dur="500" fill="hold"/>
                                        <p:tgtEl>
                                          <p:spTgt spid="294"/>
                                        </p:tgtEl>
                                        <p:attrNameLst>
                                          <p:attrName>ppt_w</p:attrName>
                                        </p:attrNameLst>
                                      </p:cBhvr>
                                      <p:tavLst>
                                        <p:tav tm="0">
                                          <p:val>
                                            <p:fltVal val="0"/>
                                          </p:val>
                                        </p:tav>
                                        <p:tav tm="100000">
                                          <p:val>
                                            <p:strVal val="#ppt_w"/>
                                          </p:val>
                                        </p:tav>
                                      </p:tavLst>
                                    </p:anim>
                                    <p:anim calcmode="lin" valueType="num">
                                      <p:cBhvr>
                                        <p:cTn id="15" dur="500" fill="hold"/>
                                        <p:tgtEl>
                                          <p:spTgt spid="294"/>
                                        </p:tgtEl>
                                        <p:attrNameLst>
                                          <p:attrName>ppt_h</p:attrName>
                                        </p:attrNameLst>
                                      </p:cBhvr>
                                      <p:tavLst>
                                        <p:tav tm="0">
                                          <p:val>
                                            <p:fltVal val="0"/>
                                          </p:val>
                                        </p:tav>
                                        <p:tav tm="100000">
                                          <p:val>
                                            <p:strVal val="#ppt_h"/>
                                          </p:val>
                                        </p:tav>
                                      </p:tavLst>
                                    </p:anim>
                                    <p:animEffect transition="in" filter="fade">
                                      <p:cBhvr>
                                        <p:cTn id="16" dur="500"/>
                                        <p:tgtEl>
                                          <p:spTgt spid="294"/>
                                        </p:tgtEl>
                                      </p:cBhvr>
                                    </p:animEffect>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311"/>
                                        </p:tgtEl>
                                        <p:attrNameLst>
                                          <p:attrName>style.visibility</p:attrName>
                                        </p:attrNameLst>
                                      </p:cBhvr>
                                      <p:to>
                                        <p:strVal val="visible"/>
                                      </p:to>
                                    </p:set>
                                    <p:animEffect transition="in" filter="fade">
                                      <p:cBhvr>
                                        <p:cTn id="28" dur="750"/>
                                        <p:tgtEl>
                                          <p:spTgt spid="311"/>
                                        </p:tgtEl>
                                      </p:cBhvr>
                                    </p:animEffect>
                                    <p:anim calcmode="lin" valueType="num">
                                      <p:cBhvr>
                                        <p:cTn id="29" dur="750" fill="hold"/>
                                        <p:tgtEl>
                                          <p:spTgt spid="311"/>
                                        </p:tgtEl>
                                        <p:attrNameLst>
                                          <p:attrName>ppt_x</p:attrName>
                                        </p:attrNameLst>
                                      </p:cBhvr>
                                      <p:tavLst>
                                        <p:tav tm="0">
                                          <p:val>
                                            <p:strVal val="#ppt_x"/>
                                          </p:val>
                                        </p:tav>
                                        <p:tav tm="100000">
                                          <p:val>
                                            <p:strVal val="#ppt_x"/>
                                          </p:val>
                                        </p:tav>
                                      </p:tavLst>
                                    </p:anim>
                                    <p:anim calcmode="lin" valueType="num">
                                      <p:cBhvr>
                                        <p:cTn id="30" dur="750" fill="hold"/>
                                        <p:tgtEl>
                                          <p:spTgt spid="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animBg="1"/>
      <p:bldP spid="293" grpId="1" animBg="1"/>
      <p:bldP spid="294" grpId="0" animBg="1"/>
      <p:bldP spid="311"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2302011" y="1535628"/>
            <a:ext cx="3459555" cy="2400422"/>
            <a:chOff x="612" y="709"/>
            <a:chExt cx="2268" cy="1678"/>
          </a:xfrm>
        </p:grpSpPr>
        <p:sp>
          <p:nvSpPr>
            <p:cNvPr id="13" name="Freeform 5"/>
            <p:cNvSpPr>
              <a:spLocks/>
            </p:cNvSpPr>
            <p:nvPr/>
          </p:nvSpPr>
          <p:spPr bwMode="auto">
            <a:xfrm rot="10800000">
              <a:off x="612"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3813">
                <a:defRPr/>
              </a:pPr>
              <a:endParaRPr lang="zh-CN" altLang="en-US" sz="2668"/>
            </a:p>
          </p:txBody>
        </p:sp>
        <p:sp>
          <p:nvSpPr>
            <p:cNvPr id="14" name="Text Box 6"/>
            <p:cNvSpPr txBox="1">
              <a:spLocks noChangeArrowheads="1"/>
            </p:cNvSpPr>
            <p:nvPr/>
          </p:nvSpPr>
          <p:spPr bwMode="auto">
            <a:xfrm>
              <a:off x="889" y="709"/>
              <a:ext cx="441" cy="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963813" eaLnBrk="1" hangingPunct="1">
                <a:defRPr/>
              </a:pPr>
              <a:r>
                <a:rPr lang="en-US" altLang="zh-CN" sz="6324" b="1" dirty="0">
                  <a:solidFill>
                    <a:schemeClr val="accent1"/>
                  </a:solidFill>
                  <a:latin typeface="Fira Sans Medium Italic" panose="00000600000000000000" pitchFamily="50" charset="0"/>
                  <a:ea typeface="Fira Sans Medium Italic" panose="00000600000000000000" pitchFamily="50" charset="0"/>
                </a:rPr>
                <a:t>A</a:t>
              </a:r>
            </a:p>
          </p:txBody>
        </p:sp>
      </p:grpSp>
      <p:sp>
        <p:nvSpPr>
          <p:cNvPr id="32771" name="Text Box 19"/>
          <p:cNvSpPr txBox="1">
            <a:spLocks noChangeArrowheads="1"/>
          </p:cNvSpPr>
          <p:nvPr/>
        </p:nvSpPr>
        <p:spPr bwMode="auto">
          <a:xfrm>
            <a:off x="3470450" y="2449595"/>
            <a:ext cx="2189211" cy="12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89" tIns="48194" rIns="96389" bIns="48194">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963836">
              <a:lnSpc>
                <a:spcPct val="100000"/>
              </a:lnSpc>
              <a:spcBef>
                <a:spcPct val="0"/>
              </a:spcBef>
              <a:buFont typeface="Wingdings" pitchFamily="2" charset="2"/>
              <a:buChar char="ü"/>
            </a:pPr>
            <a:r>
              <a:rPr lang="zh-CN" altLang="en-US" sz="1265"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265" dirty="0">
                <a:solidFill>
                  <a:schemeClr val="bg1"/>
                </a:solidFill>
                <a:latin typeface="微软雅黑" panose="020B0503020204020204" pitchFamily="34" charset="-122"/>
                <a:ea typeface="微软雅黑" panose="020B0503020204020204" pitchFamily="34" charset="-122"/>
              </a:rPr>
              <a:t>200,</a:t>
            </a:r>
            <a:r>
              <a:rPr lang="zh-CN" altLang="en-US" sz="1265"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1265" dirty="0">
                <a:solidFill>
                  <a:schemeClr val="bg1"/>
                </a:solidFill>
                <a:latin typeface="微软雅黑" panose="020B0503020204020204" pitchFamily="34" charset="-122"/>
                <a:ea typeface="微软雅黑" panose="020B0503020204020204" pitchFamily="34" charset="-122"/>
              </a:rPr>
              <a:t>200,</a:t>
            </a:r>
            <a:r>
              <a:rPr lang="zh-CN" altLang="en-US" sz="1265" dirty="0">
                <a:solidFill>
                  <a:schemeClr val="bg1"/>
                </a:solidFill>
                <a:latin typeface="微软雅黑" panose="020B0503020204020204" pitchFamily="34" charset="-122"/>
                <a:ea typeface="微软雅黑" panose="020B0503020204020204" pitchFamily="34" charset="-122"/>
              </a:rPr>
              <a:t>添加适当的文字添</a:t>
            </a:r>
            <a:endParaRPr lang="en-US" altLang="zh-CN" sz="1265" dirty="0">
              <a:solidFill>
                <a:schemeClr val="bg1"/>
              </a:solidFill>
              <a:latin typeface="Open Sans" pitchFamily="34" charset="0"/>
            </a:endParaRPr>
          </a:p>
        </p:txBody>
      </p:sp>
      <p:grpSp>
        <p:nvGrpSpPr>
          <p:cNvPr id="3" name="Group 8"/>
          <p:cNvGrpSpPr>
            <a:grpSpLocks/>
          </p:cNvGrpSpPr>
          <p:nvPr/>
        </p:nvGrpSpPr>
        <p:grpSpPr bwMode="auto">
          <a:xfrm>
            <a:off x="6851150" y="1538976"/>
            <a:ext cx="3459555" cy="2400422"/>
            <a:chOff x="2880" y="709"/>
            <a:chExt cx="2268" cy="1678"/>
          </a:xfrm>
        </p:grpSpPr>
        <p:sp>
          <p:nvSpPr>
            <p:cNvPr id="32" name="Freeform 9"/>
            <p:cNvSpPr>
              <a:spLocks/>
            </p:cNvSpPr>
            <p:nvPr/>
          </p:nvSpPr>
          <p:spPr bwMode="auto">
            <a:xfrm rot="10800000">
              <a:off x="2880"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3813">
                <a:defRPr/>
              </a:pPr>
              <a:endParaRPr lang="zh-CN" altLang="en-US" sz="2668"/>
            </a:p>
          </p:txBody>
        </p:sp>
        <p:sp>
          <p:nvSpPr>
            <p:cNvPr id="33" name="Text Box 10"/>
            <p:cNvSpPr txBox="1">
              <a:spLocks noChangeArrowheads="1"/>
            </p:cNvSpPr>
            <p:nvPr/>
          </p:nvSpPr>
          <p:spPr bwMode="auto">
            <a:xfrm>
              <a:off x="3188" y="709"/>
              <a:ext cx="441" cy="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963813" eaLnBrk="1" hangingPunct="1">
                <a:defRPr/>
              </a:pPr>
              <a:r>
                <a:rPr lang="en-US" altLang="zh-CN" sz="6324" b="1" dirty="0">
                  <a:solidFill>
                    <a:schemeClr val="accent2"/>
                  </a:solidFill>
                  <a:latin typeface="Fira Sans Medium Italic" panose="00000600000000000000" pitchFamily="50" charset="0"/>
                  <a:ea typeface="Fira Sans Medium Italic" panose="00000600000000000000" pitchFamily="50" charset="0"/>
                </a:rPr>
                <a:t>I</a:t>
              </a:r>
            </a:p>
          </p:txBody>
        </p:sp>
      </p:grpSp>
      <p:sp>
        <p:nvSpPr>
          <p:cNvPr id="32778" name="Text Box 19"/>
          <p:cNvSpPr txBox="1">
            <a:spLocks noChangeArrowheads="1"/>
          </p:cNvSpPr>
          <p:nvPr/>
        </p:nvSpPr>
        <p:spPr bwMode="auto">
          <a:xfrm>
            <a:off x="8009549" y="2449595"/>
            <a:ext cx="2187536" cy="12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89" tIns="48194" rIns="96389" bIns="48194">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963836">
              <a:lnSpc>
                <a:spcPct val="100000"/>
              </a:lnSpc>
              <a:spcBef>
                <a:spcPct val="0"/>
              </a:spcBef>
              <a:buFont typeface="Wingdings" pitchFamily="2" charset="2"/>
              <a:buChar char="ü"/>
            </a:pPr>
            <a:r>
              <a:rPr lang="zh-CN" altLang="en-US" sz="1265"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265" dirty="0">
                <a:solidFill>
                  <a:schemeClr val="bg1"/>
                </a:solidFill>
                <a:latin typeface="微软雅黑" panose="020B0503020204020204" pitchFamily="34" charset="-122"/>
                <a:ea typeface="微软雅黑" panose="020B0503020204020204" pitchFamily="34" charset="-122"/>
              </a:rPr>
              <a:t>200,</a:t>
            </a:r>
            <a:r>
              <a:rPr lang="zh-CN" altLang="en-US" sz="1265"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1265" dirty="0">
                <a:solidFill>
                  <a:schemeClr val="bg1"/>
                </a:solidFill>
                <a:latin typeface="微软雅黑" panose="020B0503020204020204" pitchFamily="34" charset="-122"/>
                <a:ea typeface="微软雅黑" panose="020B0503020204020204" pitchFamily="34" charset="-122"/>
              </a:rPr>
              <a:t>200,</a:t>
            </a:r>
            <a:r>
              <a:rPr lang="zh-CN" altLang="en-US" sz="1265" dirty="0">
                <a:solidFill>
                  <a:schemeClr val="bg1"/>
                </a:solidFill>
                <a:latin typeface="微软雅黑" panose="020B0503020204020204" pitchFamily="34" charset="-122"/>
                <a:ea typeface="微软雅黑" panose="020B0503020204020204" pitchFamily="34" charset="-122"/>
              </a:rPr>
              <a:t>添加适当的文字添</a:t>
            </a:r>
            <a:endParaRPr lang="en-US" altLang="zh-CN" sz="1265" dirty="0">
              <a:solidFill>
                <a:schemeClr val="bg1"/>
              </a:solidFill>
              <a:latin typeface="Open Sans" pitchFamily="34" charset="0"/>
            </a:endParaRPr>
          </a:p>
        </p:txBody>
      </p:sp>
      <p:grpSp>
        <p:nvGrpSpPr>
          <p:cNvPr id="4" name="Group 1"/>
          <p:cNvGrpSpPr>
            <a:grpSpLocks/>
          </p:cNvGrpSpPr>
          <p:nvPr/>
        </p:nvGrpSpPr>
        <p:grpSpPr bwMode="auto">
          <a:xfrm>
            <a:off x="2302011" y="4105116"/>
            <a:ext cx="3459555" cy="2400422"/>
            <a:chOff x="2181625" y="3892474"/>
            <a:chExt cx="3280873" cy="2277080"/>
          </a:xfrm>
        </p:grpSpPr>
        <p:sp>
          <p:nvSpPr>
            <p:cNvPr id="68" name="Freeform 5"/>
            <p:cNvSpPr>
              <a:spLocks/>
            </p:cNvSpPr>
            <p:nvPr/>
          </p:nvSpPr>
          <p:spPr bwMode="auto">
            <a:xfrm rot="10800000">
              <a:off x="2181625" y="4076673"/>
              <a:ext cx="3280873" cy="2092881"/>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3813">
                <a:defRPr/>
              </a:pPr>
              <a:endParaRPr lang="zh-CN" altLang="en-US" sz="2668"/>
            </a:p>
          </p:txBody>
        </p:sp>
        <p:sp>
          <p:nvSpPr>
            <p:cNvPr id="69" name="Text Box 6"/>
            <p:cNvSpPr txBox="1">
              <a:spLocks noChangeArrowheads="1"/>
            </p:cNvSpPr>
            <p:nvPr/>
          </p:nvSpPr>
          <p:spPr bwMode="auto">
            <a:xfrm>
              <a:off x="2648278" y="3892474"/>
              <a:ext cx="637272" cy="1010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963813" eaLnBrk="1" hangingPunct="1">
                <a:defRPr/>
              </a:pPr>
              <a:r>
                <a:rPr lang="en-US" altLang="zh-CN" sz="6324" b="1" dirty="0">
                  <a:solidFill>
                    <a:schemeClr val="accent4"/>
                  </a:solidFill>
                  <a:latin typeface="Fira Sans Medium Italic" panose="00000600000000000000" pitchFamily="50" charset="0"/>
                  <a:ea typeface="Fira Sans Medium Italic" panose="00000600000000000000" pitchFamily="50" charset="0"/>
                </a:rPr>
                <a:t>D</a:t>
              </a:r>
            </a:p>
          </p:txBody>
        </p:sp>
      </p:grpSp>
      <p:sp>
        <p:nvSpPr>
          <p:cNvPr id="32780" name="Text Box 19"/>
          <p:cNvSpPr txBox="1">
            <a:spLocks noChangeArrowheads="1"/>
          </p:cNvSpPr>
          <p:nvPr/>
        </p:nvSpPr>
        <p:spPr bwMode="auto">
          <a:xfrm>
            <a:off x="3470450" y="5019084"/>
            <a:ext cx="2189211" cy="12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89" tIns="48194" rIns="96389" bIns="48194">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963836">
              <a:lnSpc>
                <a:spcPct val="100000"/>
              </a:lnSpc>
              <a:spcBef>
                <a:spcPct val="0"/>
              </a:spcBef>
              <a:buFont typeface="Wingdings" pitchFamily="2" charset="2"/>
              <a:buChar char="ü"/>
            </a:pPr>
            <a:r>
              <a:rPr lang="zh-CN" altLang="en-US" sz="1265"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265" dirty="0">
                <a:solidFill>
                  <a:schemeClr val="bg1"/>
                </a:solidFill>
                <a:latin typeface="微软雅黑" panose="020B0503020204020204" pitchFamily="34" charset="-122"/>
                <a:ea typeface="微软雅黑" panose="020B0503020204020204" pitchFamily="34" charset="-122"/>
              </a:rPr>
              <a:t>200,</a:t>
            </a:r>
            <a:r>
              <a:rPr lang="zh-CN" altLang="en-US" sz="1265"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1265" dirty="0">
                <a:solidFill>
                  <a:schemeClr val="bg1"/>
                </a:solidFill>
                <a:latin typeface="微软雅黑" panose="020B0503020204020204" pitchFamily="34" charset="-122"/>
                <a:ea typeface="微软雅黑" panose="020B0503020204020204" pitchFamily="34" charset="-122"/>
              </a:rPr>
              <a:t>200,</a:t>
            </a:r>
            <a:r>
              <a:rPr lang="zh-CN" altLang="en-US" sz="1265" dirty="0">
                <a:solidFill>
                  <a:schemeClr val="bg1"/>
                </a:solidFill>
                <a:latin typeface="微软雅黑" panose="020B0503020204020204" pitchFamily="34" charset="-122"/>
                <a:ea typeface="微软雅黑" panose="020B0503020204020204" pitchFamily="34" charset="-122"/>
              </a:rPr>
              <a:t>添加适当的文字添</a:t>
            </a:r>
            <a:endParaRPr lang="en-US" altLang="zh-CN" sz="1265" dirty="0">
              <a:solidFill>
                <a:schemeClr val="bg1"/>
              </a:solidFill>
              <a:latin typeface="Open Sans" pitchFamily="34" charset="0"/>
            </a:endParaRPr>
          </a:p>
        </p:txBody>
      </p:sp>
      <p:grpSp>
        <p:nvGrpSpPr>
          <p:cNvPr id="5" name="Group 8"/>
          <p:cNvGrpSpPr>
            <a:grpSpLocks/>
          </p:cNvGrpSpPr>
          <p:nvPr/>
        </p:nvGrpSpPr>
        <p:grpSpPr bwMode="auto">
          <a:xfrm>
            <a:off x="6851150" y="4108463"/>
            <a:ext cx="3459555" cy="2400422"/>
            <a:chOff x="2880" y="709"/>
            <a:chExt cx="2268" cy="1678"/>
          </a:xfrm>
        </p:grpSpPr>
        <p:sp>
          <p:nvSpPr>
            <p:cNvPr id="95" name="Freeform 9"/>
            <p:cNvSpPr>
              <a:spLocks/>
            </p:cNvSpPr>
            <p:nvPr/>
          </p:nvSpPr>
          <p:spPr bwMode="auto">
            <a:xfrm rot="10800000">
              <a:off x="2880"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63813">
                <a:defRPr/>
              </a:pPr>
              <a:endParaRPr lang="zh-CN" altLang="en-US" sz="2668"/>
            </a:p>
          </p:txBody>
        </p:sp>
        <p:sp>
          <p:nvSpPr>
            <p:cNvPr id="96" name="Text Box 10"/>
            <p:cNvSpPr txBox="1">
              <a:spLocks noChangeArrowheads="1"/>
            </p:cNvSpPr>
            <p:nvPr/>
          </p:nvSpPr>
          <p:spPr bwMode="auto">
            <a:xfrm>
              <a:off x="3211" y="709"/>
              <a:ext cx="441" cy="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963813" eaLnBrk="1" hangingPunct="1">
                <a:defRPr/>
              </a:pPr>
              <a:r>
                <a:rPr lang="en-US" altLang="zh-CN" sz="6324" b="1" dirty="0">
                  <a:solidFill>
                    <a:schemeClr val="accent3"/>
                  </a:solidFill>
                  <a:latin typeface="Fira Sans Medium Italic" panose="00000600000000000000" pitchFamily="50" charset="0"/>
                  <a:ea typeface="Fira Sans Medium Italic" panose="00000600000000000000" pitchFamily="50" charset="0"/>
                </a:rPr>
                <a:t>A</a:t>
              </a:r>
            </a:p>
          </p:txBody>
        </p:sp>
      </p:grpSp>
      <p:sp>
        <p:nvSpPr>
          <p:cNvPr id="32782" name="Text Box 19"/>
          <p:cNvSpPr txBox="1">
            <a:spLocks noChangeArrowheads="1"/>
          </p:cNvSpPr>
          <p:nvPr/>
        </p:nvSpPr>
        <p:spPr bwMode="auto">
          <a:xfrm>
            <a:off x="8009549" y="5019084"/>
            <a:ext cx="2187536" cy="126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89" tIns="48194" rIns="96389" bIns="48194">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963836">
              <a:lnSpc>
                <a:spcPct val="100000"/>
              </a:lnSpc>
              <a:spcBef>
                <a:spcPct val="0"/>
              </a:spcBef>
              <a:buFont typeface="Wingdings" pitchFamily="2" charset="2"/>
              <a:buChar char="ü"/>
            </a:pPr>
            <a:r>
              <a:rPr lang="zh-CN" altLang="en-US" sz="1265"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265" dirty="0">
                <a:solidFill>
                  <a:schemeClr val="bg1"/>
                </a:solidFill>
                <a:latin typeface="微软雅黑" panose="020B0503020204020204" pitchFamily="34" charset="-122"/>
                <a:ea typeface="微软雅黑" panose="020B0503020204020204" pitchFamily="34" charset="-122"/>
              </a:rPr>
              <a:t>200,</a:t>
            </a:r>
            <a:r>
              <a:rPr lang="zh-CN" altLang="en-US" sz="1265"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1265" dirty="0">
                <a:solidFill>
                  <a:schemeClr val="bg1"/>
                </a:solidFill>
                <a:latin typeface="微软雅黑" panose="020B0503020204020204" pitchFamily="34" charset="-122"/>
                <a:ea typeface="微软雅黑" panose="020B0503020204020204" pitchFamily="34" charset="-122"/>
              </a:rPr>
              <a:t>200,</a:t>
            </a:r>
            <a:r>
              <a:rPr lang="zh-CN" altLang="en-US" sz="1265" dirty="0">
                <a:solidFill>
                  <a:schemeClr val="bg1"/>
                </a:solidFill>
                <a:latin typeface="微软雅黑" panose="020B0503020204020204" pitchFamily="34" charset="-122"/>
                <a:ea typeface="微软雅黑" panose="020B0503020204020204" pitchFamily="34" charset="-122"/>
              </a:rPr>
              <a:t>添加适当的文字添</a:t>
            </a:r>
            <a:endParaRPr lang="en-US" altLang="zh-CN" sz="1265" dirty="0">
              <a:solidFill>
                <a:schemeClr val="bg1"/>
              </a:solidFill>
              <a:latin typeface="Open Sans" pitchFamily="34" charset="0"/>
            </a:endParaRPr>
          </a:p>
        </p:txBody>
      </p:sp>
      <p:sp>
        <p:nvSpPr>
          <p:cNvPr id="32783" name="TextBox 21"/>
          <p:cNvSpPr txBox="1">
            <a:spLocks noChangeArrowheads="1"/>
          </p:cNvSpPr>
          <p:nvPr/>
        </p:nvSpPr>
        <p:spPr bwMode="auto">
          <a:xfrm>
            <a:off x="4069103" y="1972523"/>
            <a:ext cx="1493093" cy="3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9" tIns="48194" rIns="96389" bIns="4819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963813">
              <a:defRPr/>
            </a:pPr>
            <a:r>
              <a:rPr lang="zh-CN" altLang="en-US" sz="1687"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87"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2784" name="TextBox 22"/>
          <p:cNvSpPr txBox="1">
            <a:spLocks noChangeArrowheads="1"/>
          </p:cNvSpPr>
          <p:nvPr/>
        </p:nvSpPr>
        <p:spPr bwMode="auto">
          <a:xfrm>
            <a:off x="8580583" y="1972523"/>
            <a:ext cx="1493093" cy="3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9" tIns="48194" rIns="96389" bIns="4819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963813">
              <a:defRPr/>
            </a:pPr>
            <a:r>
              <a:rPr lang="zh-CN" altLang="en-US" sz="1687"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87"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2785" name="TextBox 23"/>
          <p:cNvSpPr txBox="1">
            <a:spLocks noChangeArrowheads="1"/>
          </p:cNvSpPr>
          <p:nvPr/>
        </p:nvSpPr>
        <p:spPr bwMode="auto">
          <a:xfrm>
            <a:off x="3960940" y="4521925"/>
            <a:ext cx="1493093" cy="3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9" tIns="48194" rIns="96389" bIns="4819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963813">
              <a:defRPr/>
            </a:pPr>
            <a:r>
              <a:rPr lang="zh-CN" altLang="en-US" sz="1687"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87"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2786" name="TextBox 24"/>
          <p:cNvSpPr txBox="1">
            <a:spLocks noChangeArrowheads="1"/>
          </p:cNvSpPr>
          <p:nvPr/>
        </p:nvSpPr>
        <p:spPr bwMode="auto">
          <a:xfrm>
            <a:off x="8489157" y="4521925"/>
            <a:ext cx="1493093" cy="35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389" tIns="48194" rIns="96389" bIns="4819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963813">
              <a:defRPr/>
            </a:pPr>
            <a:r>
              <a:rPr lang="zh-CN" altLang="en-US" sz="1687"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87"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2787" name="Shape 2102"/>
          <p:cNvSpPr>
            <a:spLocks/>
          </p:cNvSpPr>
          <p:nvPr/>
        </p:nvSpPr>
        <p:spPr bwMode="auto">
          <a:xfrm>
            <a:off x="2676923" y="2841295"/>
            <a:ext cx="753168" cy="600942"/>
          </a:xfrm>
          <a:custGeom>
            <a:avLst/>
            <a:gdLst>
              <a:gd name="T0" fmla="*/ 356653 w 21600"/>
              <a:gd name="T1" fmla="*/ 285311 h 21600"/>
              <a:gd name="T2" fmla="*/ 356653 w 21600"/>
              <a:gd name="T3" fmla="*/ 285311 h 21600"/>
              <a:gd name="T4" fmla="*/ 356653 w 21600"/>
              <a:gd name="T5" fmla="*/ 285311 h 21600"/>
              <a:gd name="T6" fmla="*/ 356653 w 21600"/>
              <a:gd name="T7" fmla="*/ 28531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rgbClr val="FFFFFF"/>
          </a:solidFill>
          <a:ln>
            <a:noFill/>
          </a:ln>
        </p:spPr>
        <p:txBody>
          <a:bodyPr lIns="40162" tIns="40162" rIns="40162" bIns="40162" anchor="ctr"/>
          <a:lstStyle/>
          <a:p>
            <a:endParaRPr lang="zh-CN" altLang="en-US" sz="2668"/>
          </a:p>
        </p:txBody>
      </p:sp>
      <p:sp>
        <p:nvSpPr>
          <p:cNvPr id="32788" name="Shape 3659"/>
          <p:cNvSpPr>
            <a:spLocks/>
          </p:cNvSpPr>
          <p:nvPr/>
        </p:nvSpPr>
        <p:spPr bwMode="auto">
          <a:xfrm>
            <a:off x="7209322" y="5414133"/>
            <a:ext cx="696263" cy="652834"/>
          </a:xfrm>
          <a:custGeom>
            <a:avLst/>
            <a:gdLst>
              <a:gd name="T0" fmla="*/ 330544 w 20993"/>
              <a:gd name="T1" fmla="*/ 309898 h 21440"/>
              <a:gd name="T2" fmla="*/ 330544 w 20993"/>
              <a:gd name="T3" fmla="*/ 309898 h 21440"/>
              <a:gd name="T4" fmla="*/ 330544 w 20993"/>
              <a:gd name="T5" fmla="*/ 309898 h 21440"/>
              <a:gd name="T6" fmla="*/ 330544 w 20993"/>
              <a:gd name="T7" fmla="*/ 309898 h 214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rgbClr val="FFFFFF"/>
          </a:solidFill>
          <a:ln>
            <a:noFill/>
          </a:ln>
        </p:spPr>
        <p:txBody>
          <a:bodyPr lIns="40162" tIns="40162" rIns="40162" bIns="40162" anchor="ctr"/>
          <a:lstStyle/>
          <a:p>
            <a:endParaRPr lang="zh-CN" altLang="en-US" sz="2668"/>
          </a:p>
        </p:txBody>
      </p:sp>
      <p:sp>
        <p:nvSpPr>
          <p:cNvPr id="32789" name="Freeform 51"/>
          <p:cNvSpPr>
            <a:spLocks noEditPoints="1"/>
          </p:cNvSpPr>
          <p:nvPr/>
        </p:nvSpPr>
        <p:spPr bwMode="auto">
          <a:xfrm>
            <a:off x="2722116" y="5489459"/>
            <a:ext cx="699610" cy="577507"/>
          </a:xfrm>
          <a:custGeom>
            <a:avLst/>
            <a:gdLst>
              <a:gd name="T0" fmla="*/ 514441 w 107"/>
              <a:gd name="T1" fmla="*/ 392216 h 88"/>
              <a:gd name="T2" fmla="*/ 514441 w 107"/>
              <a:gd name="T3" fmla="*/ 43580 h 88"/>
              <a:gd name="T4" fmla="*/ 514441 w 107"/>
              <a:gd name="T5" fmla="*/ 18677 h 88"/>
              <a:gd name="T6" fmla="*/ 526837 w 107"/>
              <a:gd name="T7" fmla="*/ 0 h 88"/>
              <a:gd name="T8" fmla="*/ 539233 w 107"/>
              <a:gd name="T9" fmla="*/ 0 h 88"/>
              <a:gd name="T10" fmla="*/ 551629 w 107"/>
              <a:gd name="T11" fmla="*/ 0 h 88"/>
              <a:gd name="T12" fmla="*/ 551629 w 107"/>
              <a:gd name="T13" fmla="*/ 429570 h 88"/>
              <a:gd name="T14" fmla="*/ 539233 w 107"/>
              <a:gd name="T15" fmla="*/ 435795 h 88"/>
              <a:gd name="T16" fmla="*/ 526837 w 107"/>
              <a:gd name="T17" fmla="*/ 429570 h 88"/>
              <a:gd name="T18" fmla="*/ 514441 w 107"/>
              <a:gd name="T19" fmla="*/ 417118 h 88"/>
              <a:gd name="T20" fmla="*/ 514441 w 107"/>
              <a:gd name="T21" fmla="*/ 392216 h 88"/>
              <a:gd name="T22" fmla="*/ 148754 w 107"/>
              <a:gd name="T23" fmla="*/ 392216 h 88"/>
              <a:gd name="T24" fmla="*/ 148754 w 107"/>
              <a:gd name="T25" fmla="*/ 43580 h 88"/>
              <a:gd name="T26" fmla="*/ 148754 w 107"/>
              <a:gd name="T27" fmla="*/ 18677 h 88"/>
              <a:gd name="T28" fmla="*/ 136358 w 107"/>
              <a:gd name="T29" fmla="*/ 0 h 88"/>
              <a:gd name="T30" fmla="*/ 123962 w 107"/>
              <a:gd name="T31" fmla="*/ 0 h 88"/>
              <a:gd name="T32" fmla="*/ 111566 w 107"/>
              <a:gd name="T33" fmla="*/ 0 h 88"/>
              <a:gd name="T34" fmla="*/ 111566 w 107"/>
              <a:gd name="T35" fmla="*/ 429570 h 88"/>
              <a:gd name="T36" fmla="*/ 123962 w 107"/>
              <a:gd name="T37" fmla="*/ 435795 h 88"/>
              <a:gd name="T38" fmla="*/ 136358 w 107"/>
              <a:gd name="T39" fmla="*/ 429570 h 88"/>
              <a:gd name="T40" fmla="*/ 148754 w 107"/>
              <a:gd name="T41" fmla="*/ 417118 h 88"/>
              <a:gd name="T42" fmla="*/ 148754 w 107"/>
              <a:gd name="T43" fmla="*/ 392216 h 88"/>
              <a:gd name="T44" fmla="*/ 223131 w 107"/>
              <a:gd name="T45" fmla="*/ 317508 h 88"/>
              <a:gd name="T46" fmla="*/ 223131 w 107"/>
              <a:gd name="T47" fmla="*/ 342411 h 88"/>
              <a:gd name="T48" fmla="*/ 204537 w 107"/>
              <a:gd name="T49" fmla="*/ 361088 h 88"/>
              <a:gd name="T50" fmla="*/ 192141 w 107"/>
              <a:gd name="T51" fmla="*/ 367313 h 88"/>
              <a:gd name="T52" fmla="*/ 179744 w 107"/>
              <a:gd name="T53" fmla="*/ 361088 h 88"/>
              <a:gd name="T54" fmla="*/ 179744 w 107"/>
              <a:gd name="T55" fmla="*/ 74708 h 88"/>
              <a:gd name="T56" fmla="*/ 192141 w 107"/>
              <a:gd name="T57" fmla="*/ 68482 h 88"/>
              <a:gd name="T58" fmla="*/ 204537 w 107"/>
              <a:gd name="T59" fmla="*/ 74708 h 88"/>
              <a:gd name="T60" fmla="*/ 223131 w 107"/>
              <a:gd name="T61" fmla="*/ 87159 h 88"/>
              <a:gd name="T62" fmla="*/ 223131 w 107"/>
              <a:gd name="T63" fmla="*/ 112062 h 88"/>
              <a:gd name="T64" fmla="*/ 223131 w 107"/>
              <a:gd name="T65" fmla="*/ 317508 h 88"/>
              <a:gd name="T66" fmla="*/ 378083 w 107"/>
              <a:gd name="T67" fmla="*/ 498052 h 88"/>
              <a:gd name="T68" fmla="*/ 334697 w 107"/>
              <a:gd name="T69" fmla="*/ 547857 h 88"/>
              <a:gd name="T70" fmla="*/ 285112 w 107"/>
              <a:gd name="T71" fmla="*/ 498052 h 88"/>
              <a:gd name="T72" fmla="*/ 285112 w 107"/>
              <a:gd name="T73" fmla="*/ 149416 h 88"/>
              <a:gd name="T74" fmla="*/ 334697 w 107"/>
              <a:gd name="T75" fmla="*/ 99610 h 88"/>
              <a:gd name="T76" fmla="*/ 378083 w 107"/>
              <a:gd name="T77" fmla="*/ 149416 h 88"/>
              <a:gd name="T78" fmla="*/ 378083 w 107"/>
              <a:gd name="T79" fmla="*/ 498052 h 88"/>
              <a:gd name="T80" fmla="*/ 440064 w 107"/>
              <a:gd name="T81" fmla="*/ 317508 h 88"/>
              <a:gd name="T82" fmla="*/ 440064 w 107"/>
              <a:gd name="T83" fmla="*/ 342411 h 88"/>
              <a:gd name="T84" fmla="*/ 458658 w 107"/>
              <a:gd name="T85" fmla="*/ 361088 h 88"/>
              <a:gd name="T86" fmla="*/ 471054 w 107"/>
              <a:gd name="T87" fmla="*/ 367313 h 88"/>
              <a:gd name="T88" fmla="*/ 483451 w 107"/>
              <a:gd name="T89" fmla="*/ 361088 h 88"/>
              <a:gd name="T90" fmla="*/ 483451 w 107"/>
              <a:gd name="T91" fmla="*/ 74708 h 88"/>
              <a:gd name="T92" fmla="*/ 471054 w 107"/>
              <a:gd name="T93" fmla="*/ 68482 h 88"/>
              <a:gd name="T94" fmla="*/ 458658 w 107"/>
              <a:gd name="T95" fmla="*/ 74708 h 88"/>
              <a:gd name="T96" fmla="*/ 440064 w 107"/>
              <a:gd name="T97" fmla="*/ 87159 h 88"/>
              <a:gd name="T98" fmla="*/ 440064 w 107"/>
              <a:gd name="T99" fmla="*/ 112062 h 88"/>
              <a:gd name="T100" fmla="*/ 440064 w 107"/>
              <a:gd name="T101" fmla="*/ 317508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rgbClr val="FFFFFF"/>
          </a:solidFill>
          <a:ln>
            <a:noFill/>
          </a:ln>
        </p:spPr>
        <p:txBody>
          <a:bodyPr lIns="96389" tIns="48194" rIns="96389" bIns="48194"/>
          <a:lstStyle/>
          <a:p>
            <a:endParaRPr lang="zh-CN" altLang="en-US" sz="2668"/>
          </a:p>
        </p:txBody>
      </p:sp>
      <p:sp>
        <p:nvSpPr>
          <p:cNvPr id="32790" name="Freeform 61"/>
          <p:cNvSpPr>
            <a:spLocks noEditPoints="1"/>
          </p:cNvSpPr>
          <p:nvPr/>
        </p:nvSpPr>
        <p:spPr bwMode="auto">
          <a:xfrm>
            <a:off x="7192586" y="2903233"/>
            <a:ext cx="723042" cy="567464"/>
          </a:xfrm>
          <a:custGeom>
            <a:avLst/>
            <a:gdLst>
              <a:gd name="T0" fmla="*/ 323128 w 106"/>
              <a:gd name="T1" fmla="*/ 71255 h 83"/>
              <a:gd name="T2" fmla="*/ 329590 w 106"/>
              <a:gd name="T3" fmla="*/ 71255 h 83"/>
              <a:gd name="T4" fmla="*/ 329590 w 106"/>
              <a:gd name="T5" fmla="*/ 278543 h 83"/>
              <a:gd name="T6" fmla="*/ 122789 w 106"/>
              <a:gd name="T7" fmla="*/ 174899 h 83"/>
              <a:gd name="T8" fmla="*/ 122789 w 106"/>
              <a:gd name="T9" fmla="*/ 168421 h 83"/>
              <a:gd name="T10" fmla="*/ 355441 w 106"/>
              <a:gd name="T11" fmla="*/ 272065 h 83"/>
              <a:gd name="T12" fmla="*/ 361903 w 106"/>
              <a:gd name="T13" fmla="*/ 278543 h 83"/>
              <a:gd name="T14" fmla="*/ 562242 w 106"/>
              <a:gd name="T15" fmla="*/ 174899 h 83"/>
              <a:gd name="T16" fmla="*/ 361903 w 106"/>
              <a:gd name="T17" fmla="*/ 71255 h 83"/>
              <a:gd name="T18" fmla="*/ 355441 w 106"/>
              <a:gd name="T19" fmla="*/ 71255 h 83"/>
              <a:gd name="T20" fmla="*/ 96938 w 106"/>
              <a:gd name="T21" fmla="*/ 187854 h 83"/>
              <a:gd name="T22" fmla="*/ 6463 w 106"/>
              <a:gd name="T23" fmla="*/ 226721 h 83"/>
              <a:gd name="T24" fmla="*/ 6463 w 106"/>
              <a:gd name="T25" fmla="*/ 239676 h 83"/>
              <a:gd name="T26" fmla="*/ 219727 w 106"/>
              <a:gd name="T27" fmla="*/ 343320 h 83"/>
              <a:gd name="T28" fmla="*/ 310203 w 106"/>
              <a:gd name="T29" fmla="*/ 297976 h 83"/>
              <a:gd name="T30" fmla="*/ 678568 w 106"/>
              <a:gd name="T31" fmla="*/ 103644 h 83"/>
              <a:gd name="T32" fmla="*/ 678568 w 106"/>
              <a:gd name="T33" fmla="*/ 116599 h 83"/>
              <a:gd name="T34" fmla="*/ 588093 w 106"/>
              <a:gd name="T35" fmla="*/ 161943 h 83"/>
              <a:gd name="T36" fmla="*/ 374828 w 106"/>
              <a:gd name="T37" fmla="*/ 51822 h 83"/>
              <a:gd name="T38" fmla="*/ 465304 w 106"/>
              <a:gd name="T39" fmla="*/ 0 h 83"/>
              <a:gd name="T40" fmla="*/ 678568 w 106"/>
              <a:gd name="T41" fmla="*/ 103644 h 83"/>
              <a:gd name="T42" fmla="*/ 685031 w 106"/>
              <a:gd name="T43" fmla="*/ 233198 h 83"/>
              <a:gd name="T44" fmla="*/ 465304 w 106"/>
              <a:gd name="T45" fmla="*/ 343320 h 83"/>
              <a:gd name="T46" fmla="*/ 374828 w 106"/>
              <a:gd name="T47" fmla="*/ 304454 h 83"/>
              <a:gd name="T48" fmla="*/ 374828 w 106"/>
              <a:gd name="T49" fmla="*/ 291498 h 83"/>
              <a:gd name="T50" fmla="*/ 594555 w 106"/>
              <a:gd name="T51" fmla="*/ 187854 h 83"/>
              <a:gd name="T52" fmla="*/ 310203 w 106"/>
              <a:gd name="T53" fmla="*/ 45344 h 83"/>
              <a:gd name="T54" fmla="*/ 213264 w 106"/>
              <a:gd name="T55" fmla="*/ 0 h 83"/>
              <a:gd name="T56" fmla="*/ 0 w 106"/>
              <a:gd name="T57" fmla="*/ 110121 h 83"/>
              <a:gd name="T58" fmla="*/ 90476 w 106"/>
              <a:gd name="T59" fmla="*/ 161943 h 83"/>
              <a:gd name="T60" fmla="*/ 310203 w 106"/>
              <a:gd name="T61" fmla="*/ 58300 h 83"/>
              <a:gd name="T62" fmla="*/ 310203 w 106"/>
              <a:gd name="T63" fmla="*/ 45344 h 83"/>
              <a:gd name="T64" fmla="*/ 355441 w 106"/>
              <a:gd name="T65" fmla="*/ 531174 h 83"/>
              <a:gd name="T66" fmla="*/ 361903 w 106"/>
              <a:gd name="T67" fmla="*/ 537652 h 83"/>
              <a:gd name="T68" fmla="*/ 581630 w 106"/>
              <a:gd name="T69" fmla="*/ 421053 h 83"/>
              <a:gd name="T70" fmla="*/ 575168 w 106"/>
              <a:gd name="T71" fmla="*/ 317409 h 83"/>
              <a:gd name="T72" fmla="*/ 471767 w 106"/>
              <a:gd name="T73" fmla="*/ 369231 h 83"/>
              <a:gd name="T74" fmla="*/ 465304 w 106"/>
              <a:gd name="T75" fmla="*/ 369231 h 83"/>
              <a:gd name="T76" fmla="*/ 361903 w 106"/>
              <a:gd name="T77" fmla="*/ 317409 h 83"/>
              <a:gd name="T78" fmla="*/ 355441 w 106"/>
              <a:gd name="T79" fmla="*/ 323887 h 83"/>
              <a:gd name="T80" fmla="*/ 109863 w 106"/>
              <a:gd name="T81" fmla="*/ 317409 h 83"/>
              <a:gd name="T82" fmla="*/ 213264 w 106"/>
              <a:gd name="T83" fmla="*/ 369231 h 83"/>
              <a:gd name="T84" fmla="*/ 323128 w 106"/>
              <a:gd name="T85" fmla="*/ 317409 h 83"/>
              <a:gd name="T86" fmla="*/ 329590 w 106"/>
              <a:gd name="T87" fmla="*/ 323887 h 83"/>
              <a:gd name="T88" fmla="*/ 329590 w 106"/>
              <a:gd name="T89" fmla="*/ 537652 h 83"/>
              <a:gd name="T90" fmla="*/ 109863 w 106"/>
              <a:gd name="T91" fmla="*/ 427531 h 83"/>
              <a:gd name="T92" fmla="*/ 103401 w 106"/>
              <a:gd name="T93" fmla="*/ 323887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rgbClr val="FFFFFF"/>
          </a:solidFill>
          <a:ln>
            <a:noFill/>
          </a:ln>
        </p:spPr>
        <p:txBody>
          <a:bodyPr lIns="96389" tIns="48194" rIns="96389" bIns="48194"/>
          <a:lstStyle/>
          <a:p>
            <a:endParaRPr lang="zh-CN" altLang="en-US" sz="2668"/>
          </a:p>
        </p:txBody>
      </p:sp>
      <p:sp>
        <p:nvSpPr>
          <p:cNvPr id="26" name="文本框 25"/>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27" name="矩形 26"/>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1112502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20"/>
          <p:cNvGrpSpPr/>
          <p:nvPr/>
        </p:nvGrpSpPr>
        <p:grpSpPr>
          <a:xfrm>
            <a:off x="3592013" y="2128910"/>
            <a:ext cx="2599297" cy="2402948"/>
            <a:chOff x="3201431" y="1806525"/>
            <a:chExt cx="1956750" cy="2020951"/>
          </a:xfrm>
          <a:solidFill>
            <a:schemeClr val="accent1"/>
          </a:solidFill>
        </p:grpSpPr>
        <p:sp>
          <p:nvSpPr>
            <p:cNvPr id="11" name="上弧形箭头 2"/>
            <p:cNvSpPr/>
            <p:nvPr/>
          </p:nvSpPr>
          <p:spPr bwMode="auto">
            <a:xfrm rot="19829800">
              <a:off x="3201431" y="1806525"/>
              <a:ext cx="1929267" cy="2020951"/>
            </a:xfrm>
            <a:custGeom>
              <a:avLst/>
              <a:gdLst>
                <a:gd name="connsiteX0" fmla="*/ 3114346 w 3960440"/>
                <a:gd name="connsiteY0" fmla="*/ 3384376 h 3384376"/>
                <a:gd name="connsiteX1" fmla="*/ 2228160 w 3960440"/>
                <a:gd name="connsiteY1" fmla="*/ 2538282 h 3384376"/>
                <a:gd name="connsiteX2" fmla="*/ 2485035 w 3960440"/>
                <a:gd name="connsiteY2" fmla="*/ 2538282 h 3384376"/>
                <a:gd name="connsiteX3" fmla="*/ 1262564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12781 w 3960440"/>
                <a:gd name="connsiteY3" fmla="*/ 1986193 h 3384376"/>
                <a:gd name="connsiteX4" fmla="*/ 1851782 w 3960440"/>
                <a:gd name="connsiteY4" fmla="*/ 391155 h 3384376"/>
                <a:gd name="connsiteX5" fmla="*/ 1851783 w 3960440"/>
                <a:gd name="connsiteY5" fmla="*/ 391155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262563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8" fmla="*/ 2228160 w 3960440"/>
                <a:gd name="connsiteY8" fmla="*/ 2538282 h 3384376"/>
                <a:gd name="connsiteX9" fmla="*/ 2485035 w 3960440"/>
                <a:gd name="connsiteY9" fmla="*/ 2538282 h 3384376"/>
                <a:gd name="connsiteX10" fmla="*/ 1262564 w 3960440"/>
                <a:gd name="connsiteY10" fmla="*/ 0 h 3384376"/>
                <a:gd name="connsiteX0" fmla="*/ 3131660 w 3937662"/>
                <a:gd name="connsiteY0" fmla="*/ 3385291 h 3385291"/>
                <a:gd name="connsiteX1" fmla="*/ 2245474 w 3937662"/>
                <a:gd name="connsiteY1" fmla="*/ 2539197 h 3385291"/>
                <a:gd name="connsiteX2" fmla="*/ 2502349 w 3937662"/>
                <a:gd name="connsiteY2" fmla="*/ 2539197 h 3385291"/>
                <a:gd name="connsiteX3" fmla="*/ 1279878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0" fmla="*/ 1869097 w 3937662"/>
                <a:gd name="connsiteY0" fmla="*/ 392070 h 3385291"/>
                <a:gd name="connsiteX1" fmla="*/ 1195754 w 3937662"/>
                <a:gd name="connsiteY1" fmla="*/ 3385291 h 3385291"/>
                <a:gd name="connsiteX2" fmla="*/ 17314 w 3937662"/>
                <a:gd name="connsiteY2" fmla="*/ 3385291 h 3385291"/>
                <a:gd name="connsiteX3" fmla="*/ 130095 w 3937662"/>
                <a:gd name="connsiteY3" fmla="*/ 1987108 h 3385291"/>
                <a:gd name="connsiteX4" fmla="*/ 1869096 w 3937662"/>
                <a:gd name="connsiteY4" fmla="*/ 392070 h 3385291"/>
                <a:gd name="connsiteX5" fmla="*/ 1869097 w 3937662"/>
                <a:gd name="connsiteY5" fmla="*/ 392070 h 3385291"/>
                <a:gd name="connsiteX0" fmla="*/ 1869097 w 3937662"/>
                <a:gd name="connsiteY0" fmla="*/ 392070 h 3385291"/>
                <a:gd name="connsiteX1" fmla="*/ 0 w 3937662"/>
                <a:gd name="connsiteY1" fmla="*/ 3385291 h 3385291"/>
                <a:gd name="connsiteX2" fmla="*/ 17314 w 3937662"/>
                <a:gd name="connsiteY2" fmla="*/ 3385291 h 3385291"/>
                <a:gd name="connsiteX3" fmla="*/ 1279877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8" fmla="*/ 2245474 w 3937662"/>
                <a:gd name="connsiteY8" fmla="*/ 2539197 h 3385291"/>
                <a:gd name="connsiteX9" fmla="*/ 2502349 w 3937662"/>
                <a:gd name="connsiteY9" fmla="*/ 2539197 h 3385291"/>
                <a:gd name="connsiteX10" fmla="*/ 1279878 w 3937662"/>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693794"/>
                <a:gd name="connsiteX1" fmla="*/ 2259542 w 3951730"/>
                <a:gd name="connsiteY1" fmla="*/ 2539197 h 3693794"/>
                <a:gd name="connsiteX2" fmla="*/ 2516417 w 3951730"/>
                <a:gd name="connsiteY2" fmla="*/ 2539197 h 3693794"/>
                <a:gd name="connsiteX3" fmla="*/ 1293946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45728 w 3951730"/>
                <a:gd name="connsiteY7" fmla="*/ 3385291 h 3693794"/>
                <a:gd name="connsiteX0" fmla="*/ 1883165 w 3951730"/>
                <a:gd name="connsiteY0" fmla="*/ 392070 h 3693794"/>
                <a:gd name="connsiteX1" fmla="*/ 0 w 3951730"/>
                <a:gd name="connsiteY1" fmla="*/ 3343088 h 3693794"/>
                <a:gd name="connsiteX2" fmla="*/ 31382 w 3951730"/>
                <a:gd name="connsiteY2" fmla="*/ 3385291 h 3693794"/>
                <a:gd name="connsiteX3" fmla="*/ 144163 w 3951730"/>
                <a:gd name="connsiteY3" fmla="*/ 1987108 h 3693794"/>
                <a:gd name="connsiteX4" fmla="*/ 1883164 w 3951730"/>
                <a:gd name="connsiteY4" fmla="*/ 392070 h 3693794"/>
                <a:gd name="connsiteX5" fmla="*/ 1883165 w 3951730"/>
                <a:gd name="connsiteY5" fmla="*/ 392070 h 3693794"/>
                <a:gd name="connsiteX0" fmla="*/ 1883165 w 3951730"/>
                <a:gd name="connsiteY0" fmla="*/ 392070 h 3693794"/>
                <a:gd name="connsiteX1" fmla="*/ 14068 w 3951730"/>
                <a:gd name="connsiteY1" fmla="*/ 3385291 h 3693794"/>
                <a:gd name="connsiteX2" fmla="*/ 45450 w 3951730"/>
                <a:gd name="connsiteY2" fmla="*/ 2794448 h 3693794"/>
                <a:gd name="connsiteX3" fmla="*/ 1293945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01657 w 3951730"/>
                <a:gd name="connsiteY7" fmla="*/ 3693794 h 3693794"/>
                <a:gd name="connsiteX8" fmla="*/ 2259542 w 3951730"/>
                <a:gd name="connsiteY8" fmla="*/ 2539197 h 3693794"/>
                <a:gd name="connsiteX9" fmla="*/ 2516417 w 3951730"/>
                <a:gd name="connsiteY9" fmla="*/ 2539197 h 3693794"/>
                <a:gd name="connsiteX10" fmla="*/ 1293946 w 3951730"/>
                <a:gd name="connsiteY10" fmla="*/ 915 h 3693794"/>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4068 w 3951730"/>
                <a:gd name="connsiteY0" fmla="*/ 3385291 h 3715832"/>
                <a:gd name="connsiteX1" fmla="*/ 45450 w 3951730"/>
                <a:gd name="connsiteY1" fmla="*/ 2794448 h 3715832"/>
                <a:gd name="connsiteX2" fmla="*/ 1293945 w 3951730"/>
                <a:gd name="connsiteY2" fmla="*/ 915 h 3715832"/>
                <a:gd name="connsiteX3" fmla="*/ 2472385 w 3951730"/>
                <a:gd name="connsiteY3" fmla="*/ 915 h 3715832"/>
                <a:gd name="connsiteX4" fmla="*/ 3694856 w 3951730"/>
                <a:gd name="connsiteY4" fmla="*/ 2539197 h 3715832"/>
                <a:gd name="connsiteX5" fmla="*/ 3951730 w 3951730"/>
                <a:gd name="connsiteY5" fmla="*/ 2539197 h 3715832"/>
                <a:gd name="connsiteX6" fmla="*/ 3101657 w 3951730"/>
                <a:gd name="connsiteY6" fmla="*/ 3693794 h 3715832"/>
                <a:gd name="connsiteX7" fmla="*/ 2259542 w 3951730"/>
                <a:gd name="connsiteY7" fmla="*/ 2539197 h 3715832"/>
                <a:gd name="connsiteX8" fmla="*/ 2516417 w 3951730"/>
                <a:gd name="connsiteY8" fmla="*/ 2539197 h 3715832"/>
                <a:gd name="connsiteX9" fmla="*/ 1293946 w 3951730"/>
                <a:gd name="connsiteY9" fmla="*/ 915 h 37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1730" h="3715832" stroke="0" extrusionOk="0">
                  <a:moveTo>
                    <a:pt x="3101657" y="3715832"/>
                  </a:moveTo>
                  <a:lnTo>
                    <a:pt x="2259542" y="2539197"/>
                  </a:lnTo>
                  <a:lnTo>
                    <a:pt x="2516417" y="2539197"/>
                  </a:lnTo>
                  <a:cubicBezTo>
                    <a:pt x="2372485" y="1044932"/>
                    <a:pt x="1869672" y="915"/>
                    <a:pt x="1293946" y="915"/>
                  </a:cubicBezTo>
                  <a:lnTo>
                    <a:pt x="2472385" y="915"/>
                  </a:lnTo>
                  <a:cubicBezTo>
                    <a:pt x="3048112" y="915"/>
                    <a:pt x="3550925" y="1044933"/>
                    <a:pt x="3694856" y="2539197"/>
                  </a:cubicBezTo>
                  <a:lnTo>
                    <a:pt x="3951730" y="2539197"/>
                  </a:lnTo>
                  <a:lnTo>
                    <a:pt x="3101657" y="3715832"/>
                  </a:lnTo>
                  <a:close/>
                </a:path>
                <a:path w="3951730" h="3715832" fill="darkenLess" stroke="0" extrusionOk="0">
                  <a:moveTo>
                    <a:pt x="1883165" y="392070"/>
                  </a:moveTo>
                  <a:cubicBezTo>
                    <a:pt x="848992" y="390133"/>
                    <a:pt x="0" y="2087830"/>
                    <a:pt x="0" y="3343088"/>
                  </a:cubicBezTo>
                  <a:lnTo>
                    <a:pt x="31382" y="3385291"/>
                  </a:lnTo>
                  <a:cubicBezTo>
                    <a:pt x="31382" y="2903013"/>
                    <a:pt x="69835" y="2426305"/>
                    <a:pt x="144163" y="1987108"/>
                  </a:cubicBezTo>
                  <a:cubicBezTo>
                    <a:pt x="444463" y="212684"/>
                    <a:pt x="1240285" y="-517256"/>
                    <a:pt x="1883164" y="392070"/>
                  </a:cubicBezTo>
                  <a:lnTo>
                    <a:pt x="1883165" y="392070"/>
                  </a:lnTo>
                  <a:close/>
                </a:path>
                <a:path w="3951730" h="3715832" fill="none" extrusionOk="0">
                  <a:moveTo>
                    <a:pt x="14068" y="3385291"/>
                  </a:moveTo>
                  <a:lnTo>
                    <a:pt x="45450" y="2794448"/>
                  </a:lnTo>
                  <a:cubicBezTo>
                    <a:pt x="45450" y="1938183"/>
                    <a:pt x="596651" y="915"/>
                    <a:pt x="1293945" y="915"/>
                  </a:cubicBezTo>
                  <a:lnTo>
                    <a:pt x="2472385" y="915"/>
                  </a:lnTo>
                  <a:cubicBezTo>
                    <a:pt x="3048112" y="915"/>
                    <a:pt x="3550925" y="1044933"/>
                    <a:pt x="3694856" y="2539197"/>
                  </a:cubicBezTo>
                  <a:lnTo>
                    <a:pt x="3951730" y="2539197"/>
                  </a:lnTo>
                  <a:lnTo>
                    <a:pt x="3101657" y="3693794"/>
                  </a:lnTo>
                  <a:lnTo>
                    <a:pt x="2259542" y="2539197"/>
                  </a:lnTo>
                  <a:lnTo>
                    <a:pt x="2516417" y="2539197"/>
                  </a:lnTo>
                  <a:cubicBezTo>
                    <a:pt x="2372485" y="1044932"/>
                    <a:pt x="1869672" y="915"/>
                    <a:pt x="1293946" y="915"/>
                  </a:cubicBezTo>
                </a:path>
              </a:pathLst>
            </a:custGeom>
            <a:solidFill>
              <a:schemeClr val="accent1"/>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87">
                <a:solidFill>
                  <a:schemeClr val="tx1"/>
                </a:solidFill>
              </a:endParaRPr>
            </a:p>
          </p:txBody>
        </p:sp>
        <p:sp>
          <p:nvSpPr>
            <p:cNvPr id="12" name="TextBox 11"/>
            <p:cNvSpPr txBox="1">
              <a:spLocks noChangeArrowheads="1"/>
            </p:cNvSpPr>
            <p:nvPr/>
          </p:nvSpPr>
          <p:spPr bwMode="auto">
            <a:xfrm rot="2590855">
              <a:off x="3879057" y="2307257"/>
              <a:ext cx="1279124" cy="296006"/>
            </a:xfrm>
            <a:prstGeom prst="rect">
              <a:avLst/>
            </a:prstGeom>
            <a:grpFill/>
            <a:ln w="9525">
              <a:noFill/>
              <a:miter lim="800000"/>
              <a:headEnd/>
              <a:tailEnd/>
            </a:ln>
          </p:spPr>
          <p:txBody>
            <a:bodyPr>
              <a:spAutoFit/>
            </a:bodyPr>
            <a:lstStyle/>
            <a:p>
              <a:r>
                <a:rPr lang="zh-CN" altLang="en-US" sz="1687" dirty="0">
                  <a:solidFill>
                    <a:schemeClr val="bg1"/>
                  </a:solidFill>
                  <a:latin typeface="微软雅黑" pitchFamily="34" charset="-122"/>
                  <a:ea typeface="微软雅黑" pitchFamily="34" charset="-122"/>
                </a:rPr>
                <a:t>添加标题</a:t>
              </a:r>
            </a:p>
          </p:txBody>
        </p:sp>
      </p:grpSp>
      <p:grpSp>
        <p:nvGrpSpPr>
          <p:cNvPr id="13" name="组合 23"/>
          <p:cNvGrpSpPr/>
          <p:nvPr/>
        </p:nvGrpSpPr>
        <p:grpSpPr>
          <a:xfrm>
            <a:off x="6581553" y="3830867"/>
            <a:ext cx="2562789" cy="2402948"/>
            <a:chOff x="5451958" y="3237922"/>
            <a:chExt cx="1929267" cy="2020951"/>
          </a:xfrm>
          <a:solidFill>
            <a:schemeClr val="accent3"/>
          </a:solidFill>
        </p:grpSpPr>
        <p:sp>
          <p:nvSpPr>
            <p:cNvPr id="14" name="上弧形箭头 2"/>
            <p:cNvSpPr/>
            <p:nvPr/>
          </p:nvSpPr>
          <p:spPr bwMode="auto">
            <a:xfrm rot="19829800" flipH="1" flipV="1">
              <a:off x="5451958" y="3237922"/>
              <a:ext cx="1929267" cy="2020951"/>
            </a:xfrm>
            <a:custGeom>
              <a:avLst/>
              <a:gdLst>
                <a:gd name="connsiteX0" fmla="*/ 3114346 w 3960440"/>
                <a:gd name="connsiteY0" fmla="*/ 3384376 h 3384376"/>
                <a:gd name="connsiteX1" fmla="*/ 2228160 w 3960440"/>
                <a:gd name="connsiteY1" fmla="*/ 2538282 h 3384376"/>
                <a:gd name="connsiteX2" fmla="*/ 2485035 w 3960440"/>
                <a:gd name="connsiteY2" fmla="*/ 2538282 h 3384376"/>
                <a:gd name="connsiteX3" fmla="*/ 1262564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12781 w 3960440"/>
                <a:gd name="connsiteY3" fmla="*/ 1986193 h 3384376"/>
                <a:gd name="connsiteX4" fmla="*/ 1851782 w 3960440"/>
                <a:gd name="connsiteY4" fmla="*/ 391155 h 3384376"/>
                <a:gd name="connsiteX5" fmla="*/ 1851783 w 3960440"/>
                <a:gd name="connsiteY5" fmla="*/ 391155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262563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8" fmla="*/ 2228160 w 3960440"/>
                <a:gd name="connsiteY8" fmla="*/ 2538282 h 3384376"/>
                <a:gd name="connsiteX9" fmla="*/ 2485035 w 3960440"/>
                <a:gd name="connsiteY9" fmla="*/ 2538282 h 3384376"/>
                <a:gd name="connsiteX10" fmla="*/ 1262564 w 3960440"/>
                <a:gd name="connsiteY10" fmla="*/ 0 h 3384376"/>
                <a:gd name="connsiteX0" fmla="*/ 3131660 w 3937662"/>
                <a:gd name="connsiteY0" fmla="*/ 3385291 h 3385291"/>
                <a:gd name="connsiteX1" fmla="*/ 2245474 w 3937662"/>
                <a:gd name="connsiteY1" fmla="*/ 2539197 h 3385291"/>
                <a:gd name="connsiteX2" fmla="*/ 2502349 w 3937662"/>
                <a:gd name="connsiteY2" fmla="*/ 2539197 h 3385291"/>
                <a:gd name="connsiteX3" fmla="*/ 1279878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0" fmla="*/ 1869097 w 3937662"/>
                <a:gd name="connsiteY0" fmla="*/ 392070 h 3385291"/>
                <a:gd name="connsiteX1" fmla="*/ 1195754 w 3937662"/>
                <a:gd name="connsiteY1" fmla="*/ 3385291 h 3385291"/>
                <a:gd name="connsiteX2" fmla="*/ 17314 w 3937662"/>
                <a:gd name="connsiteY2" fmla="*/ 3385291 h 3385291"/>
                <a:gd name="connsiteX3" fmla="*/ 130095 w 3937662"/>
                <a:gd name="connsiteY3" fmla="*/ 1987108 h 3385291"/>
                <a:gd name="connsiteX4" fmla="*/ 1869096 w 3937662"/>
                <a:gd name="connsiteY4" fmla="*/ 392070 h 3385291"/>
                <a:gd name="connsiteX5" fmla="*/ 1869097 w 3937662"/>
                <a:gd name="connsiteY5" fmla="*/ 392070 h 3385291"/>
                <a:gd name="connsiteX0" fmla="*/ 1869097 w 3937662"/>
                <a:gd name="connsiteY0" fmla="*/ 392070 h 3385291"/>
                <a:gd name="connsiteX1" fmla="*/ 0 w 3937662"/>
                <a:gd name="connsiteY1" fmla="*/ 3385291 h 3385291"/>
                <a:gd name="connsiteX2" fmla="*/ 17314 w 3937662"/>
                <a:gd name="connsiteY2" fmla="*/ 3385291 h 3385291"/>
                <a:gd name="connsiteX3" fmla="*/ 1279877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8" fmla="*/ 2245474 w 3937662"/>
                <a:gd name="connsiteY8" fmla="*/ 2539197 h 3385291"/>
                <a:gd name="connsiteX9" fmla="*/ 2502349 w 3937662"/>
                <a:gd name="connsiteY9" fmla="*/ 2539197 h 3385291"/>
                <a:gd name="connsiteX10" fmla="*/ 1279878 w 3937662"/>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693794"/>
                <a:gd name="connsiteX1" fmla="*/ 2259542 w 3951730"/>
                <a:gd name="connsiteY1" fmla="*/ 2539197 h 3693794"/>
                <a:gd name="connsiteX2" fmla="*/ 2516417 w 3951730"/>
                <a:gd name="connsiteY2" fmla="*/ 2539197 h 3693794"/>
                <a:gd name="connsiteX3" fmla="*/ 1293946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45728 w 3951730"/>
                <a:gd name="connsiteY7" fmla="*/ 3385291 h 3693794"/>
                <a:gd name="connsiteX0" fmla="*/ 1883165 w 3951730"/>
                <a:gd name="connsiteY0" fmla="*/ 392070 h 3693794"/>
                <a:gd name="connsiteX1" fmla="*/ 0 w 3951730"/>
                <a:gd name="connsiteY1" fmla="*/ 3343088 h 3693794"/>
                <a:gd name="connsiteX2" fmla="*/ 31382 w 3951730"/>
                <a:gd name="connsiteY2" fmla="*/ 3385291 h 3693794"/>
                <a:gd name="connsiteX3" fmla="*/ 144163 w 3951730"/>
                <a:gd name="connsiteY3" fmla="*/ 1987108 h 3693794"/>
                <a:gd name="connsiteX4" fmla="*/ 1883164 w 3951730"/>
                <a:gd name="connsiteY4" fmla="*/ 392070 h 3693794"/>
                <a:gd name="connsiteX5" fmla="*/ 1883165 w 3951730"/>
                <a:gd name="connsiteY5" fmla="*/ 392070 h 3693794"/>
                <a:gd name="connsiteX0" fmla="*/ 1883165 w 3951730"/>
                <a:gd name="connsiteY0" fmla="*/ 392070 h 3693794"/>
                <a:gd name="connsiteX1" fmla="*/ 14068 w 3951730"/>
                <a:gd name="connsiteY1" fmla="*/ 3385291 h 3693794"/>
                <a:gd name="connsiteX2" fmla="*/ 45450 w 3951730"/>
                <a:gd name="connsiteY2" fmla="*/ 2794448 h 3693794"/>
                <a:gd name="connsiteX3" fmla="*/ 1293945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01657 w 3951730"/>
                <a:gd name="connsiteY7" fmla="*/ 3693794 h 3693794"/>
                <a:gd name="connsiteX8" fmla="*/ 2259542 w 3951730"/>
                <a:gd name="connsiteY8" fmla="*/ 2539197 h 3693794"/>
                <a:gd name="connsiteX9" fmla="*/ 2516417 w 3951730"/>
                <a:gd name="connsiteY9" fmla="*/ 2539197 h 3693794"/>
                <a:gd name="connsiteX10" fmla="*/ 1293946 w 3951730"/>
                <a:gd name="connsiteY10" fmla="*/ 915 h 3693794"/>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4068 w 3951730"/>
                <a:gd name="connsiteY0" fmla="*/ 3385291 h 3715832"/>
                <a:gd name="connsiteX1" fmla="*/ 45450 w 3951730"/>
                <a:gd name="connsiteY1" fmla="*/ 2794448 h 3715832"/>
                <a:gd name="connsiteX2" fmla="*/ 1293945 w 3951730"/>
                <a:gd name="connsiteY2" fmla="*/ 915 h 3715832"/>
                <a:gd name="connsiteX3" fmla="*/ 2472385 w 3951730"/>
                <a:gd name="connsiteY3" fmla="*/ 915 h 3715832"/>
                <a:gd name="connsiteX4" fmla="*/ 3694856 w 3951730"/>
                <a:gd name="connsiteY4" fmla="*/ 2539197 h 3715832"/>
                <a:gd name="connsiteX5" fmla="*/ 3951730 w 3951730"/>
                <a:gd name="connsiteY5" fmla="*/ 2539197 h 3715832"/>
                <a:gd name="connsiteX6" fmla="*/ 3101657 w 3951730"/>
                <a:gd name="connsiteY6" fmla="*/ 3693794 h 3715832"/>
                <a:gd name="connsiteX7" fmla="*/ 2259542 w 3951730"/>
                <a:gd name="connsiteY7" fmla="*/ 2539197 h 3715832"/>
                <a:gd name="connsiteX8" fmla="*/ 2516417 w 3951730"/>
                <a:gd name="connsiteY8" fmla="*/ 2539197 h 3715832"/>
                <a:gd name="connsiteX9" fmla="*/ 1293946 w 3951730"/>
                <a:gd name="connsiteY9" fmla="*/ 915 h 37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1730" h="3715832" stroke="0" extrusionOk="0">
                  <a:moveTo>
                    <a:pt x="3101657" y="3715832"/>
                  </a:moveTo>
                  <a:lnTo>
                    <a:pt x="2259542" y="2539197"/>
                  </a:lnTo>
                  <a:lnTo>
                    <a:pt x="2516417" y="2539197"/>
                  </a:lnTo>
                  <a:cubicBezTo>
                    <a:pt x="2372485" y="1044932"/>
                    <a:pt x="1869672" y="915"/>
                    <a:pt x="1293946" y="915"/>
                  </a:cubicBezTo>
                  <a:lnTo>
                    <a:pt x="2472385" y="915"/>
                  </a:lnTo>
                  <a:cubicBezTo>
                    <a:pt x="3048112" y="915"/>
                    <a:pt x="3550925" y="1044933"/>
                    <a:pt x="3694856" y="2539197"/>
                  </a:cubicBezTo>
                  <a:lnTo>
                    <a:pt x="3951730" y="2539197"/>
                  </a:lnTo>
                  <a:lnTo>
                    <a:pt x="3101657" y="3715832"/>
                  </a:lnTo>
                  <a:close/>
                </a:path>
                <a:path w="3951730" h="3715832" fill="darkenLess" stroke="0" extrusionOk="0">
                  <a:moveTo>
                    <a:pt x="1883165" y="392070"/>
                  </a:moveTo>
                  <a:cubicBezTo>
                    <a:pt x="848992" y="390133"/>
                    <a:pt x="0" y="2087830"/>
                    <a:pt x="0" y="3343088"/>
                  </a:cubicBezTo>
                  <a:lnTo>
                    <a:pt x="31382" y="3385291"/>
                  </a:lnTo>
                  <a:cubicBezTo>
                    <a:pt x="31382" y="2903013"/>
                    <a:pt x="69835" y="2426305"/>
                    <a:pt x="144163" y="1987108"/>
                  </a:cubicBezTo>
                  <a:cubicBezTo>
                    <a:pt x="444463" y="212684"/>
                    <a:pt x="1240285" y="-517256"/>
                    <a:pt x="1883164" y="392070"/>
                  </a:cubicBezTo>
                  <a:lnTo>
                    <a:pt x="1883165" y="392070"/>
                  </a:lnTo>
                  <a:close/>
                </a:path>
                <a:path w="3951730" h="3715832" fill="none" extrusionOk="0">
                  <a:moveTo>
                    <a:pt x="14068" y="3385291"/>
                  </a:moveTo>
                  <a:lnTo>
                    <a:pt x="45450" y="2794448"/>
                  </a:lnTo>
                  <a:cubicBezTo>
                    <a:pt x="45450" y="1938183"/>
                    <a:pt x="596651" y="915"/>
                    <a:pt x="1293945" y="915"/>
                  </a:cubicBezTo>
                  <a:lnTo>
                    <a:pt x="2472385" y="915"/>
                  </a:lnTo>
                  <a:cubicBezTo>
                    <a:pt x="3048112" y="915"/>
                    <a:pt x="3550925" y="1044933"/>
                    <a:pt x="3694856" y="2539197"/>
                  </a:cubicBezTo>
                  <a:lnTo>
                    <a:pt x="3951730" y="2539197"/>
                  </a:lnTo>
                  <a:lnTo>
                    <a:pt x="3101657" y="3693794"/>
                  </a:lnTo>
                  <a:lnTo>
                    <a:pt x="2259542" y="2539197"/>
                  </a:lnTo>
                  <a:lnTo>
                    <a:pt x="2516417" y="2539197"/>
                  </a:lnTo>
                  <a:cubicBezTo>
                    <a:pt x="2372485" y="1044932"/>
                    <a:pt x="1869672" y="915"/>
                    <a:pt x="1293946" y="915"/>
                  </a:cubicBezTo>
                </a:path>
              </a:pathLst>
            </a:custGeom>
            <a:solidFill>
              <a:schemeClr val="accent1"/>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87">
                <a:solidFill>
                  <a:schemeClr val="tx1"/>
                </a:solidFill>
              </a:endParaRPr>
            </a:p>
          </p:txBody>
        </p:sp>
        <p:sp>
          <p:nvSpPr>
            <p:cNvPr id="15" name="TextBox 13"/>
            <p:cNvSpPr txBox="1">
              <a:spLocks noChangeArrowheads="1"/>
            </p:cNvSpPr>
            <p:nvPr/>
          </p:nvSpPr>
          <p:spPr bwMode="auto">
            <a:xfrm rot="2635062">
              <a:off x="5459859" y="4447393"/>
              <a:ext cx="1279124" cy="296006"/>
            </a:xfrm>
            <a:prstGeom prst="rect">
              <a:avLst/>
            </a:prstGeom>
            <a:grpFill/>
            <a:ln w="9525">
              <a:noFill/>
              <a:miter lim="800000"/>
              <a:headEnd/>
              <a:tailEnd/>
            </a:ln>
          </p:spPr>
          <p:txBody>
            <a:bodyPr>
              <a:spAutoFit/>
            </a:bodyPr>
            <a:lstStyle/>
            <a:p>
              <a:r>
                <a:rPr lang="zh-CN" altLang="en-US" sz="1687" dirty="0">
                  <a:solidFill>
                    <a:schemeClr val="bg1"/>
                  </a:solidFill>
                  <a:latin typeface="微软雅黑" pitchFamily="34" charset="-122"/>
                  <a:ea typeface="微软雅黑" pitchFamily="34" charset="-122"/>
                </a:rPr>
                <a:t>添加标题</a:t>
              </a:r>
            </a:p>
          </p:txBody>
        </p:sp>
      </p:grpSp>
      <p:sp>
        <p:nvSpPr>
          <p:cNvPr id="16" name="TextBox 15"/>
          <p:cNvSpPr txBox="1"/>
          <p:nvPr/>
        </p:nvSpPr>
        <p:spPr bwMode="auto">
          <a:xfrm>
            <a:off x="1007699" y="1934552"/>
            <a:ext cx="2161180" cy="1388055"/>
          </a:xfrm>
          <a:prstGeom prst="rect">
            <a:avLst/>
          </a:prstGeom>
          <a:noFill/>
        </p:spPr>
        <p:txBody>
          <a:bodyPr wrap="square" lIns="121459" tIns="60729" rIns="121459" bIns="6072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65" dirty="0">
                <a:solidFill>
                  <a:schemeClr val="tx1">
                    <a:lumMod val="50000"/>
                    <a:lumOff val="50000"/>
                  </a:schemeClr>
                </a:solidFill>
                <a:latin typeface="微软雅黑" pitchFamily="34" charset="-122"/>
                <a:ea typeface="微软雅黑" pitchFamily="34" charset="-122"/>
              </a:rPr>
              <a:t>通过对绩效结果的反馈，总结绩效达成的经验，找出绩效未能有效达成的原因，为以后更好地完成工作打下基础。</a:t>
            </a:r>
            <a:endParaRPr lang="en-US" altLang="zh-CN" sz="1265" dirty="0">
              <a:solidFill>
                <a:schemeClr val="tx1">
                  <a:lumMod val="50000"/>
                  <a:lumOff val="50000"/>
                </a:schemeClr>
              </a:solidFill>
              <a:latin typeface="微软雅黑" pitchFamily="34" charset="-122"/>
              <a:ea typeface="微软雅黑" pitchFamily="34" charset="-122"/>
            </a:endParaRPr>
          </a:p>
        </p:txBody>
      </p:sp>
      <p:grpSp>
        <p:nvGrpSpPr>
          <p:cNvPr id="17" name="组合 27"/>
          <p:cNvGrpSpPr/>
          <p:nvPr/>
        </p:nvGrpSpPr>
        <p:grpSpPr>
          <a:xfrm>
            <a:off x="6581555" y="1802788"/>
            <a:ext cx="2562789" cy="2729070"/>
            <a:chOff x="5451959" y="1532244"/>
            <a:chExt cx="1929267" cy="2295232"/>
          </a:xfrm>
        </p:grpSpPr>
        <p:sp>
          <p:nvSpPr>
            <p:cNvPr id="18" name="上弧形箭头 2"/>
            <p:cNvSpPr/>
            <p:nvPr/>
          </p:nvSpPr>
          <p:spPr bwMode="auto">
            <a:xfrm rot="1770200" flipH="1">
              <a:off x="5451959" y="1806525"/>
              <a:ext cx="1929267" cy="2020951"/>
            </a:xfrm>
            <a:custGeom>
              <a:avLst/>
              <a:gdLst>
                <a:gd name="connsiteX0" fmla="*/ 3114346 w 3960440"/>
                <a:gd name="connsiteY0" fmla="*/ 3384376 h 3384376"/>
                <a:gd name="connsiteX1" fmla="*/ 2228160 w 3960440"/>
                <a:gd name="connsiteY1" fmla="*/ 2538282 h 3384376"/>
                <a:gd name="connsiteX2" fmla="*/ 2485035 w 3960440"/>
                <a:gd name="connsiteY2" fmla="*/ 2538282 h 3384376"/>
                <a:gd name="connsiteX3" fmla="*/ 1262564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12781 w 3960440"/>
                <a:gd name="connsiteY3" fmla="*/ 1986193 h 3384376"/>
                <a:gd name="connsiteX4" fmla="*/ 1851782 w 3960440"/>
                <a:gd name="connsiteY4" fmla="*/ 391155 h 3384376"/>
                <a:gd name="connsiteX5" fmla="*/ 1851783 w 3960440"/>
                <a:gd name="connsiteY5" fmla="*/ 391155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262563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8" fmla="*/ 2228160 w 3960440"/>
                <a:gd name="connsiteY8" fmla="*/ 2538282 h 3384376"/>
                <a:gd name="connsiteX9" fmla="*/ 2485035 w 3960440"/>
                <a:gd name="connsiteY9" fmla="*/ 2538282 h 3384376"/>
                <a:gd name="connsiteX10" fmla="*/ 1262564 w 3960440"/>
                <a:gd name="connsiteY10" fmla="*/ 0 h 3384376"/>
                <a:gd name="connsiteX0" fmla="*/ 3131660 w 3937662"/>
                <a:gd name="connsiteY0" fmla="*/ 3385291 h 3385291"/>
                <a:gd name="connsiteX1" fmla="*/ 2245474 w 3937662"/>
                <a:gd name="connsiteY1" fmla="*/ 2539197 h 3385291"/>
                <a:gd name="connsiteX2" fmla="*/ 2502349 w 3937662"/>
                <a:gd name="connsiteY2" fmla="*/ 2539197 h 3385291"/>
                <a:gd name="connsiteX3" fmla="*/ 1279878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0" fmla="*/ 1869097 w 3937662"/>
                <a:gd name="connsiteY0" fmla="*/ 392070 h 3385291"/>
                <a:gd name="connsiteX1" fmla="*/ 1195754 w 3937662"/>
                <a:gd name="connsiteY1" fmla="*/ 3385291 h 3385291"/>
                <a:gd name="connsiteX2" fmla="*/ 17314 w 3937662"/>
                <a:gd name="connsiteY2" fmla="*/ 3385291 h 3385291"/>
                <a:gd name="connsiteX3" fmla="*/ 130095 w 3937662"/>
                <a:gd name="connsiteY3" fmla="*/ 1987108 h 3385291"/>
                <a:gd name="connsiteX4" fmla="*/ 1869096 w 3937662"/>
                <a:gd name="connsiteY4" fmla="*/ 392070 h 3385291"/>
                <a:gd name="connsiteX5" fmla="*/ 1869097 w 3937662"/>
                <a:gd name="connsiteY5" fmla="*/ 392070 h 3385291"/>
                <a:gd name="connsiteX0" fmla="*/ 1869097 w 3937662"/>
                <a:gd name="connsiteY0" fmla="*/ 392070 h 3385291"/>
                <a:gd name="connsiteX1" fmla="*/ 0 w 3937662"/>
                <a:gd name="connsiteY1" fmla="*/ 3385291 h 3385291"/>
                <a:gd name="connsiteX2" fmla="*/ 17314 w 3937662"/>
                <a:gd name="connsiteY2" fmla="*/ 3385291 h 3385291"/>
                <a:gd name="connsiteX3" fmla="*/ 1279877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8" fmla="*/ 2245474 w 3937662"/>
                <a:gd name="connsiteY8" fmla="*/ 2539197 h 3385291"/>
                <a:gd name="connsiteX9" fmla="*/ 2502349 w 3937662"/>
                <a:gd name="connsiteY9" fmla="*/ 2539197 h 3385291"/>
                <a:gd name="connsiteX10" fmla="*/ 1279878 w 3937662"/>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693794"/>
                <a:gd name="connsiteX1" fmla="*/ 2259542 w 3951730"/>
                <a:gd name="connsiteY1" fmla="*/ 2539197 h 3693794"/>
                <a:gd name="connsiteX2" fmla="*/ 2516417 w 3951730"/>
                <a:gd name="connsiteY2" fmla="*/ 2539197 h 3693794"/>
                <a:gd name="connsiteX3" fmla="*/ 1293946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45728 w 3951730"/>
                <a:gd name="connsiteY7" fmla="*/ 3385291 h 3693794"/>
                <a:gd name="connsiteX0" fmla="*/ 1883165 w 3951730"/>
                <a:gd name="connsiteY0" fmla="*/ 392070 h 3693794"/>
                <a:gd name="connsiteX1" fmla="*/ 0 w 3951730"/>
                <a:gd name="connsiteY1" fmla="*/ 3343088 h 3693794"/>
                <a:gd name="connsiteX2" fmla="*/ 31382 w 3951730"/>
                <a:gd name="connsiteY2" fmla="*/ 3385291 h 3693794"/>
                <a:gd name="connsiteX3" fmla="*/ 144163 w 3951730"/>
                <a:gd name="connsiteY3" fmla="*/ 1987108 h 3693794"/>
                <a:gd name="connsiteX4" fmla="*/ 1883164 w 3951730"/>
                <a:gd name="connsiteY4" fmla="*/ 392070 h 3693794"/>
                <a:gd name="connsiteX5" fmla="*/ 1883165 w 3951730"/>
                <a:gd name="connsiteY5" fmla="*/ 392070 h 3693794"/>
                <a:gd name="connsiteX0" fmla="*/ 1883165 w 3951730"/>
                <a:gd name="connsiteY0" fmla="*/ 392070 h 3693794"/>
                <a:gd name="connsiteX1" fmla="*/ 14068 w 3951730"/>
                <a:gd name="connsiteY1" fmla="*/ 3385291 h 3693794"/>
                <a:gd name="connsiteX2" fmla="*/ 45450 w 3951730"/>
                <a:gd name="connsiteY2" fmla="*/ 2794448 h 3693794"/>
                <a:gd name="connsiteX3" fmla="*/ 1293945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01657 w 3951730"/>
                <a:gd name="connsiteY7" fmla="*/ 3693794 h 3693794"/>
                <a:gd name="connsiteX8" fmla="*/ 2259542 w 3951730"/>
                <a:gd name="connsiteY8" fmla="*/ 2539197 h 3693794"/>
                <a:gd name="connsiteX9" fmla="*/ 2516417 w 3951730"/>
                <a:gd name="connsiteY9" fmla="*/ 2539197 h 3693794"/>
                <a:gd name="connsiteX10" fmla="*/ 1293946 w 3951730"/>
                <a:gd name="connsiteY10" fmla="*/ 915 h 3693794"/>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4068 w 3951730"/>
                <a:gd name="connsiteY0" fmla="*/ 3385291 h 3715832"/>
                <a:gd name="connsiteX1" fmla="*/ 45450 w 3951730"/>
                <a:gd name="connsiteY1" fmla="*/ 2794448 h 3715832"/>
                <a:gd name="connsiteX2" fmla="*/ 1293945 w 3951730"/>
                <a:gd name="connsiteY2" fmla="*/ 915 h 3715832"/>
                <a:gd name="connsiteX3" fmla="*/ 2472385 w 3951730"/>
                <a:gd name="connsiteY3" fmla="*/ 915 h 3715832"/>
                <a:gd name="connsiteX4" fmla="*/ 3694856 w 3951730"/>
                <a:gd name="connsiteY4" fmla="*/ 2539197 h 3715832"/>
                <a:gd name="connsiteX5" fmla="*/ 3951730 w 3951730"/>
                <a:gd name="connsiteY5" fmla="*/ 2539197 h 3715832"/>
                <a:gd name="connsiteX6" fmla="*/ 3101657 w 3951730"/>
                <a:gd name="connsiteY6" fmla="*/ 3693794 h 3715832"/>
                <a:gd name="connsiteX7" fmla="*/ 2259542 w 3951730"/>
                <a:gd name="connsiteY7" fmla="*/ 2539197 h 3715832"/>
                <a:gd name="connsiteX8" fmla="*/ 2516417 w 3951730"/>
                <a:gd name="connsiteY8" fmla="*/ 2539197 h 3715832"/>
                <a:gd name="connsiteX9" fmla="*/ 1293946 w 3951730"/>
                <a:gd name="connsiteY9" fmla="*/ 915 h 37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1730" h="3715832" stroke="0" extrusionOk="0">
                  <a:moveTo>
                    <a:pt x="3101657" y="3715832"/>
                  </a:moveTo>
                  <a:lnTo>
                    <a:pt x="2259542" y="2539197"/>
                  </a:lnTo>
                  <a:lnTo>
                    <a:pt x="2516417" y="2539197"/>
                  </a:lnTo>
                  <a:cubicBezTo>
                    <a:pt x="2372485" y="1044932"/>
                    <a:pt x="1869672" y="915"/>
                    <a:pt x="1293946" y="915"/>
                  </a:cubicBezTo>
                  <a:lnTo>
                    <a:pt x="2472385" y="915"/>
                  </a:lnTo>
                  <a:cubicBezTo>
                    <a:pt x="3048112" y="915"/>
                    <a:pt x="3550925" y="1044933"/>
                    <a:pt x="3694856" y="2539197"/>
                  </a:cubicBezTo>
                  <a:lnTo>
                    <a:pt x="3951730" y="2539197"/>
                  </a:lnTo>
                  <a:lnTo>
                    <a:pt x="3101657" y="3715832"/>
                  </a:lnTo>
                  <a:close/>
                </a:path>
                <a:path w="3951730" h="3715832" fill="darkenLess" stroke="0" extrusionOk="0">
                  <a:moveTo>
                    <a:pt x="1883165" y="392070"/>
                  </a:moveTo>
                  <a:cubicBezTo>
                    <a:pt x="848992" y="390133"/>
                    <a:pt x="0" y="2087830"/>
                    <a:pt x="0" y="3343088"/>
                  </a:cubicBezTo>
                  <a:lnTo>
                    <a:pt x="31382" y="3385291"/>
                  </a:lnTo>
                  <a:cubicBezTo>
                    <a:pt x="31382" y="2903013"/>
                    <a:pt x="69835" y="2426305"/>
                    <a:pt x="144163" y="1987108"/>
                  </a:cubicBezTo>
                  <a:cubicBezTo>
                    <a:pt x="444463" y="212684"/>
                    <a:pt x="1240285" y="-517256"/>
                    <a:pt x="1883164" y="392070"/>
                  </a:cubicBezTo>
                  <a:lnTo>
                    <a:pt x="1883165" y="392070"/>
                  </a:lnTo>
                  <a:close/>
                </a:path>
                <a:path w="3951730" h="3715832" fill="none" extrusionOk="0">
                  <a:moveTo>
                    <a:pt x="14068" y="3385291"/>
                  </a:moveTo>
                  <a:lnTo>
                    <a:pt x="45450" y="2794448"/>
                  </a:lnTo>
                  <a:cubicBezTo>
                    <a:pt x="45450" y="1938183"/>
                    <a:pt x="596651" y="915"/>
                    <a:pt x="1293945" y="915"/>
                  </a:cubicBezTo>
                  <a:lnTo>
                    <a:pt x="2472385" y="915"/>
                  </a:lnTo>
                  <a:cubicBezTo>
                    <a:pt x="3048112" y="915"/>
                    <a:pt x="3550925" y="1044933"/>
                    <a:pt x="3694856" y="2539197"/>
                  </a:cubicBezTo>
                  <a:lnTo>
                    <a:pt x="3951730" y="2539197"/>
                  </a:lnTo>
                  <a:lnTo>
                    <a:pt x="3101657" y="3693794"/>
                  </a:lnTo>
                  <a:lnTo>
                    <a:pt x="2259542" y="2539197"/>
                  </a:lnTo>
                  <a:lnTo>
                    <a:pt x="2516417" y="2539197"/>
                  </a:lnTo>
                  <a:cubicBezTo>
                    <a:pt x="2372485" y="1044932"/>
                    <a:pt x="1869672" y="915"/>
                    <a:pt x="1293946" y="915"/>
                  </a:cubicBezTo>
                </a:path>
              </a:pathLst>
            </a:custGeom>
            <a:solidFill>
              <a:schemeClr val="accent2"/>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87">
                <a:solidFill>
                  <a:schemeClr val="tx1"/>
                </a:solidFill>
              </a:endParaRPr>
            </a:p>
          </p:txBody>
        </p:sp>
        <p:sp>
          <p:nvSpPr>
            <p:cNvPr id="19" name="TextBox 18"/>
            <p:cNvSpPr txBox="1">
              <a:spLocks noChangeArrowheads="1"/>
            </p:cNvSpPr>
            <p:nvPr/>
          </p:nvSpPr>
          <p:spPr bwMode="auto">
            <a:xfrm rot="18759385">
              <a:off x="5428899" y="2160607"/>
              <a:ext cx="1521678" cy="264952"/>
            </a:xfrm>
            <a:prstGeom prst="rect">
              <a:avLst/>
            </a:prstGeom>
            <a:noFill/>
            <a:ln w="9525">
              <a:noFill/>
              <a:miter lim="800000"/>
              <a:headEnd/>
              <a:tailEnd/>
            </a:ln>
          </p:spPr>
          <p:txBody>
            <a:bodyPr wrap="square">
              <a:spAutoFit/>
            </a:bodyPr>
            <a:lstStyle/>
            <a:p>
              <a:r>
                <a:rPr lang="zh-CN" altLang="en-US" sz="1687" dirty="0">
                  <a:solidFill>
                    <a:schemeClr val="bg1"/>
                  </a:solidFill>
                  <a:latin typeface="微软雅黑" pitchFamily="34" charset="-122"/>
                  <a:ea typeface="微软雅黑" pitchFamily="34" charset="-122"/>
                </a:rPr>
                <a:t>添加标题</a:t>
              </a:r>
            </a:p>
          </p:txBody>
        </p:sp>
      </p:grpSp>
      <p:cxnSp>
        <p:nvCxnSpPr>
          <p:cNvPr id="20" name="直接连接符 19"/>
          <p:cNvCxnSpPr/>
          <p:nvPr/>
        </p:nvCxnSpPr>
        <p:spPr bwMode="auto">
          <a:xfrm>
            <a:off x="8333320" y="2276200"/>
            <a:ext cx="1149293" cy="0"/>
          </a:xfrm>
          <a:prstGeom prst="line">
            <a:avLst/>
          </a:prstGeom>
          <a:ln w="28575">
            <a:solidFill>
              <a:schemeClr val="accent2"/>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1" name="TextBox 18"/>
          <p:cNvSpPr txBox="1"/>
          <p:nvPr/>
        </p:nvSpPr>
        <p:spPr bwMode="auto">
          <a:xfrm>
            <a:off x="9537445" y="1934552"/>
            <a:ext cx="2661726" cy="1641137"/>
          </a:xfrm>
          <a:prstGeom prst="rect">
            <a:avLst/>
          </a:prstGeom>
          <a:noFill/>
        </p:spPr>
        <p:txBody>
          <a:bodyPr wrap="square" lIns="121459" tIns="60729" rIns="121459" bIns="6072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65" dirty="0">
                <a:solidFill>
                  <a:schemeClr val="tx1">
                    <a:lumMod val="50000"/>
                    <a:lumOff val="50000"/>
                  </a:schemeClr>
                </a:solidFill>
                <a:latin typeface="微软雅黑" pitchFamily="34" charset="-122"/>
                <a:ea typeface="微软雅黑" pitchFamily="34" charset="-122"/>
              </a:rPr>
              <a:t>绩效管理的最终目的是改善绩效。在面谈过程中，针对下属未能有效完成的绩效计划，主管应该和下属一起分析绩效不佳的原因，并设法帮助下属提出具体的绩效改进措施。</a:t>
            </a:r>
            <a:endParaRPr lang="en-US" altLang="zh-CN" sz="1265" dirty="0">
              <a:solidFill>
                <a:schemeClr val="tx1">
                  <a:lumMod val="50000"/>
                  <a:lumOff val="50000"/>
                </a:schemeClr>
              </a:solidFill>
              <a:latin typeface="微软雅黑" pitchFamily="34" charset="-122"/>
              <a:ea typeface="微软雅黑" pitchFamily="34" charset="-122"/>
            </a:endParaRPr>
          </a:p>
        </p:txBody>
      </p:sp>
      <p:cxnSp>
        <p:nvCxnSpPr>
          <p:cNvPr id="22" name="直接连接符 21"/>
          <p:cNvCxnSpPr/>
          <p:nvPr/>
        </p:nvCxnSpPr>
        <p:spPr bwMode="auto">
          <a:xfrm>
            <a:off x="8219446" y="6130610"/>
            <a:ext cx="1149293" cy="0"/>
          </a:xfrm>
          <a:prstGeom prst="line">
            <a:avLst/>
          </a:prstGeom>
          <a:ln w="28575">
            <a:solidFill>
              <a:schemeClr val="accent3"/>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3" name="TextBox 20"/>
          <p:cNvSpPr txBox="1"/>
          <p:nvPr/>
        </p:nvSpPr>
        <p:spPr bwMode="auto">
          <a:xfrm>
            <a:off x="9482614" y="5007272"/>
            <a:ext cx="2525251" cy="1641137"/>
          </a:xfrm>
          <a:prstGeom prst="rect">
            <a:avLst/>
          </a:prstGeom>
          <a:noFill/>
        </p:spPr>
        <p:txBody>
          <a:bodyPr wrap="square" lIns="121459" tIns="60729" rIns="121459" bIns="6072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65" dirty="0">
                <a:solidFill>
                  <a:schemeClr val="tx1">
                    <a:lumMod val="50000"/>
                    <a:lumOff val="50000"/>
                  </a:schemeClr>
                </a:solidFill>
                <a:latin typeface="微软雅黑" pitchFamily="34" charset="-122"/>
                <a:ea typeface="微软雅黑" pitchFamily="34" charset="-122"/>
              </a:rPr>
              <a:t>结合上一绩效周期的绩效计划完成情况，并结合下属新的工作任务，和下属一起提出下一绩效周期中的新的工作目标和工作标准，这实际上是帮助下属一起制定新的绩效计划。</a:t>
            </a:r>
            <a:endParaRPr lang="en-US" altLang="zh-CN" sz="1265" dirty="0">
              <a:solidFill>
                <a:schemeClr val="tx1">
                  <a:lumMod val="50000"/>
                  <a:lumOff val="50000"/>
                </a:schemeClr>
              </a:solidFill>
              <a:latin typeface="微软雅黑" pitchFamily="34" charset="-122"/>
              <a:ea typeface="微软雅黑" pitchFamily="34" charset="-122"/>
            </a:endParaRPr>
          </a:p>
        </p:txBody>
      </p:sp>
      <p:grpSp>
        <p:nvGrpSpPr>
          <p:cNvPr id="24" name="组合 34"/>
          <p:cNvGrpSpPr/>
          <p:nvPr/>
        </p:nvGrpSpPr>
        <p:grpSpPr>
          <a:xfrm>
            <a:off x="3550908" y="3830867"/>
            <a:ext cx="2562789" cy="2402948"/>
            <a:chOff x="3170489" y="3237922"/>
            <a:chExt cx="1929267" cy="2020951"/>
          </a:xfrm>
          <a:solidFill>
            <a:schemeClr val="accent4"/>
          </a:solidFill>
        </p:grpSpPr>
        <p:sp>
          <p:nvSpPr>
            <p:cNvPr id="25" name="上弧形箭头 2"/>
            <p:cNvSpPr/>
            <p:nvPr/>
          </p:nvSpPr>
          <p:spPr bwMode="auto">
            <a:xfrm rot="1770200" flipV="1">
              <a:off x="3170489" y="3237922"/>
              <a:ext cx="1929267" cy="2020951"/>
            </a:xfrm>
            <a:custGeom>
              <a:avLst/>
              <a:gdLst>
                <a:gd name="connsiteX0" fmla="*/ 3114346 w 3960440"/>
                <a:gd name="connsiteY0" fmla="*/ 3384376 h 3384376"/>
                <a:gd name="connsiteX1" fmla="*/ 2228160 w 3960440"/>
                <a:gd name="connsiteY1" fmla="*/ 2538282 h 3384376"/>
                <a:gd name="connsiteX2" fmla="*/ 2485035 w 3960440"/>
                <a:gd name="connsiteY2" fmla="*/ 2538282 h 3384376"/>
                <a:gd name="connsiteX3" fmla="*/ 1262564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12781 w 3960440"/>
                <a:gd name="connsiteY3" fmla="*/ 1986193 h 3384376"/>
                <a:gd name="connsiteX4" fmla="*/ 1851782 w 3960440"/>
                <a:gd name="connsiteY4" fmla="*/ 391155 h 3384376"/>
                <a:gd name="connsiteX5" fmla="*/ 1851783 w 3960440"/>
                <a:gd name="connsiteY5" fmla="*/ 391155 h 3384376"/>
                <a:gd name="connsiteX0" fmla="*/ 1851783 w 3960440"/>
                <a:gd name="connsiteY0" fmla="*/ 391155 h 3384376"/>
                <a:gd name="connsiteX1" fmla="*/ 1178440 w 3960440"/>
                <a:gd name="connsiteY1" fmla="*/ 3384376 h 3384376"/>
                <a:gd name="connsiteX2" fmla="*/ 0 w 3960440"/>
                <a:gd name="connsiteY2" fmla="*/ 3384376 h 3384376"/>
                <a:gd name="connsiteX3" fmla="*/ 1262563 w 3960440"/>
                <a:gd name="connsiteY3" fmla="*/ 0 h 3384376"/>
                <a:gd name="connsiteX4" fmla="*/ 2441003 w 3960440"/>
                <a:gd name="connsiteY4" fmla="*/ 0 h 3384376"/>
                <a:gd name="connsiteX5" fmla="*/ 3663474 w 3960440"/>
                <a:gd name="connsiteY5" fmla="*/ 2538282 h 3384376"/>
                <a:gd name="connsiteX6" fmla="*/ 3920348 w 3960440"/>
                <a:gd name="connsiteY6" fmla="*/ 2538282 h 3384376"/>
                <a:gd name="connsiteX7" fmla="*/ 3114346 w 3960440"/>
                <a:gd name="connsiteY7" fmla="*/ 3384376 h 3384376"/>
                <a:gd name="connsiteX8" fmla="*/ 2228160 w 3960440"/>
                <a:gd name="connsiteY8" fmla="*/ 2538282 h 3384376"/>
                <a:gd name="connsiteX9" fmla="*/ 2485035 w 3960440"/>
                <a:gd name="connsiteY9" fmla="*/ 2538282 h 3384376"/>
                <a:gd name="connsiteX10" fmla="*/ 1262564 w 3960440"/>
                <a:gd name="connsiteY10" fmla="*/ 0 h 3384376"/>
                <a:gd name="connsiteX0" fmla="*/ 3131660 w 3937662"/>
                <a:gd name="connsiteY0" fmla="*/ 3385291 h 3385291"/>
                <a:gd name="connsiteX1" fmla="*/ 2245474 w 3937662"/>
                <a:gd name="connsiteY1" fmla="*/ 2539197 h 3385291"/>
                <a:gd name="connsiteX2" fmla="*/ 2502349 w 3937662"/>
                <a:gd name="connsiteY2" fmla="*/ 2539197 h 3385291"/>
                <a:gd name="connsiteX3" fmla="*/ 1279878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0" fmla="*/ 1869097 w 3937662"/>
                <a:gd name="connsiteY0" fmla="*/ 392070 h 3385291"/>
                <a:gd name="connsiteX1" fmla="*/ 1195754 w 3937662"/>
                <a:gd name="connsiteY1" fmla="*/ 3385291 h 3385291"/>
                <a:gd name="connsiteX2" fmla="*/ 17314 w 3937662"/>
                <a:gd name="connsiteY2" fmla="*/ 3385291 h 3385291"/>
                <a:gd name="connsiteX3" fmla="*/ 130095 w 3937662"/>
                <a:gd name="connsiteY3" fmla="*/ 1987108 h 3385291"/>
                <a:gd name="connsiteX4" fmla="*/ 1869096 w 3937662"/>
                <a:gd name="connsiteY4" fmla="*/ 392070 h 3385291"/>
                <a:gd name="connsiteX5" fmla="*/ 1869097 w 3937662"/>
                <a:gd name="connsiteY5" fmla="*/ 392070 h 3385291"/>
                <a:gd name="connsiteX0" fmla="*/ 1869097 w 3937662"/>
                <a:gd name="connsiteY0" fmla="*/ 392070 h 3385291"/>
                <a:gd name="connsiteX1" fmla="*/ 0 w 3937662"/>
                <a:gd name="connsiteY1" fmla="*/ 3385291 h 3385291"/>
                <a:gd name="connsiteX2" fmla="*/ 17314 w 3937662"/>
                <a:gd name="connsiteY2" fmla="*/ 3385291 h 3385291"/>
                <a:gd name="connsiteX3" fmla="*/ 1279877 w 3937662"/>
                <a:gd name="connsiteY3" fmla="*/ 915 h 3385291"/>
                <a:gd name="connsiteX4" fmla="*/ 2458317 w 3937662"/>
                <a:gd name="connsiteY4" fmla="*/ 915 h 3385291"/>
                <a:gd name="connsiteX5" fmla="*/ 3680788 w 3937662"/>
                <a:gd name="connsiteY5" fmla="*/ 2539197 h 3385291"/>
                <a:gd name="connsiteX6" fmla="*/ 3937662 w 3937662"/>
                <a:gd name="connsiteY6" fmla="*/ 2539197 h 3385291"/>
                <a:gd name="connsiteX7" fmla="*/ 3131660 w 3937662"/>
                <a:gd name="connsiteY7" fmla="*/ 3385291 h 3385291"/>
                <a:gd name="connsiteX8" fmla="*/ 2245474 w 3937662"/>
                <a:gd name="connsiteY8" fmla="*/ 2539197 h 3385291"/>
                <a:gd name="connsiteX9" fmla="*/ 2502349 w 3937662"/>
                <a:gd name="connsiteY9" fmla="*/ 2539197 h 3385291"/>
                <a:gd name="connsiteX10" fmla="*/ 1279878 w 3937662"/>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31382 w 3951730"/>
                <a:gd name="connsiteY2" fmla="*/ 3385291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385291"/>
                <a:gd name="connsiteX1" fmla="*/ 2259542 w 3951730"/>
                <a:gd name="connsiteY1" fmla="*/ 2539197 h 3385291"/>
                <a:gd name="connsiteX2" fmla="*/ 2516417 w 3951730"/>
                <a:gd name="connsiteY2" fmla="*/ 2539197 h 3385291"/>
                <a:gd name="connsiteX3" fmla="*/ 1293946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0" fmla="*/ 1883165 w 3951730"/>
                <a:gd name="connsiteY0" fmla="*/ 392070 h 3385291"/>
                <a:gd name="connsiteX1" fmla="*/ 0 w 3951730"/>
                <a:gd name="connsiteY1" fmla="*/ 3343088 h 3385291"/>
                <a:gd name="connsiteX2" fmla="*/ 31382 w 3951730"/>
                <a:gd name="connsiteY2" fmla="*/ 3385291 h 3385291"/>
                <a:gd name="connsiteX3" fmla="*/ 144163 w 3951730"/>
                <a:gd name="connsiteY3" fmla="*/ 1987108 h 3385291"/>
                <a:gd name="connsiteX4" fmla="*/ 1883164 w 3951730"/>
                <a:gd name="connsiteY4" fmla="*/ 392070 h 3385291"/>
                <a:gd name="connsiteX5" fmla="*/ 1883165 w 3951730"/>
                <a:gd name="connsiteY5" fmla="*/ 392070 h 3385291"/>
                <a:gd name="connsiteX0" fmla="*/ 1883165 w 3951730"/>
                <a:gd name="connsiteY0" fmla="*/ 392070 h 3385291"/>
                <a:gd name="connsiteX1" fmla="*/ 14068 w 3951730"/>
                <a:gd name="connsiteY1" fmla="*/ 3385291 h 3385291"/>
                <a:gd name="connsiteX2" fmla="*/ 45450 w 3951730"/>
                <a:gd name="connsiteY2" fmla="*/ 2794448 h 3385291"/>
                <a:gd name="connsiteX3" fmla="*/ 1293945 w 3951730"/>
                <a:gd name="connsiteY3" fmla="*/ 915 h 3385291"/>
                <a:gd name="connsiteX4" fmla="*/ 2472385 w 3951730"/>
                <a:gd name="connsiteY4" fmla="*/ 915 h 3385291"/>
                <a:gd name="connsiteX5" fmla="*/ 3694856 w 3951730"/>
                <a:gd name="connsiteY5" fmla="*/ 2539197 h 3385291"/>
                <a:gd name="connsiteX6" fmla="*/ 3951730 w 3951730"/>
                <a:gd name="connsiteY6" fmla="*/ 2539197 h 3385291"/>
                <a:gd name="connsiteX7" fmla="*/ 3145728 w 3951730"/>
                <a:gd name="connsiteY7" fmla="*/ 3385291 h 3385291"/>
                <a:gd name="connsiteX8" fmla="*/ 2259542 w 3951730"/>
                <a:gd name="connsiteY8" fmla="*/ 2539197 h 3385291"/>
                <a:gd name="connsiteX9" fmla="*/ 2516417 w 3951730"/>
                <a:gd name="connsiteY9" fmla="*/ 2539197 h 3385291"/>
                <a:gd name="connsiteX10" fmla="*/ 1293946 w 3951730"/>
                <a:gd name="connsiteY10" fmla="*/ 915 h 3385291"/>
                <a:gd name="connsiteX0" fmla="*/ 3145728 w 3951730"/>
                <a:gd name="connsiteY0" fmla="*/ 3385291 h 3693794"/>
                <a:gd name="connsiteX1" fmla="*/ 2259542 w 3951730"/>
                <a:gd name="connsiteY1" fmla="*/ 2539197 h 3693794"/>
                <a:gd name="connsiteX2" fmla="*/ 2516417 w 3951730"/>
                <a:gd name="connsiteY2" fmla="*/ 2539197 h 3693794"/>
                <a:gd name="connsiteX3" fmla="*/ 1293946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45728 w 3951730"/>
                <a:gd name="connsiteY7" fmla="*/ 3385291 h 3693794"/>
                <a:gd name="connsiteX0" fmla="*/ 1883165 w 3951730"/>
                <a:gd name="connsiteY0" fmla="*/ 392070 h 3693794"/>
                <a:gd name="connsiteX1" fmla="*/ 0 w 3951730"/>
                <a:gd name="connsiteY1" fmla="*/ 3343088 h 3693794"/>
                <a:gd name="connsiteX2" fmla="*/ 31382 w 3951730"/>
                <a:gd name="connsiteY2" fmla="*/ 3385291 h 3693794"/>
                <a:gd name="connsiteX3" fmla="*/ 144163 w 3951730"/>
                <a:gd name="connsiteY3" fmla="*/ 1987108 h 3693794"/>
                <a:gd name="connsiteX4" fmla="*/ 1883164 w 3951730"/>
                <a:gd name="connsiteY4" fmla="*/ 392070 h 3693794"/>
                <a:gd name="connsiteX5" fmla="*/ 1883165 w 3951730"/>
                <a:gd name="connsiteY5" fmla="*/ 392070 h 3693794"/>
                <a:gd name="connsiteX0" fmla="*/ 1883165 w 3951730"/>
                <a:gd name="connsiteY0" fmla="*/ 392070 h 3693794"/>
                <a:gd name="connsiteX1" fmla="*/ 14068 w 3951730"/>
                <a:gd name="connsiteY1" fmla="*/ 3385291 h 3693794"/>
                <a:gd name="connsiteX2" fmla="*/ 45450 w 3951730"/>
                <a:gd name="connsiteY2" fmla="*/ 2794448 h 3693794"/>
                <a:gd name="connsiteX3" fmla="*/ 1293945 w 3951730"/>
                <a:gd name="connsiteY3" fmla="*/ 915 h 3693794"/>
                <a:gd name="connsiteX4" fmla="*/ 2472385 w 3951730"/>
                <a:gd name="connsiteY4" fmla="*/ 915 h 3693794"/>
                <a:gd name="connsiteX5" fmla="*/ 3694856 w 3951730"/>
                <a:gd name="connsiteY5" fmla="*/ 2539197 h 3693794"/>
                <a:gd name="connsiteX6" fmla="*/ 3951730 w 3951730"/>
                <a:gd name="connsiteY6" fmla="*/ 2539197 h 3693794"/>
                <a:gd name="connsiteX7" fmla="*/ 3101657 w 3951730"/>
                <a:gd name="connsiteY7" fmla="*/ 3693794 h 3693794"/>
                <a:gd name="connsiteX8" fmla="*/ 2259542 w 3951730"/>
                <a:gd name="connsiteY8" fmla="*/ 2539197 h 3693794"/>
                <a:gd name="connsiteX9" fmla="*/ 2516417 w 3951730"/>
                <a:gd name="connsiteY9" fmla="*/ 2539197 h 3693794"/>
                <a:gd name="connsiteX10" fmla="*/ 1293946 w 3951730"/>
                <a:gd name="connsiteY10" fmla="*/ 915 h 3693794"/>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883165 w 3951730"/>
                <a:gd name="connsiteY0" fmla="*/ 392070 h 3715832"/>
                <a:gd name="connsiteX1" fmla="*/ 14068 w 3951730"/>
                <a:gd name="connsiteY1" fmla="*/ 3385291 h 3715832"/>
                <a:gd name="connsiteX2" fmla="*/ 45450 w 3951730"/>
                <a:gd name="connsiteY2" fmla="*/ 2794448 h 3715832"/>
                <a:gd name="connsiteX3" fmla="*/ 1293945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693794 h 3715832"/>
                <a:gd name="connsiteX8" fmla="*/ 2259542 w 3951730"/>
                <a:gd name="connsiteY8" fmla="*/ 2539197 h 3715832"/>
                <a:gd name="connsiteX9" fmla="*/ 2516417 w 3951730"/>
                <a:gd name="connsiteY9" fmla="*/ 2539197 h 3715832"/>
                <a:gd name="connsiteX10" fmla="*/ 1293946 w 3951730"/>
                <a:gd name="connsiteY10" fmla="*/ 915 h 3715832"/>
                <a:gd name="connsiteX0" fmla="*/ 3101657 w 3951730"/>
                <a:gd name="connsiteY0" fmla="*/ 3715832 h 3715832"/>
                <a:gd name="connsiteX1" fmla="*/ 2259542 w 3951730"/>
                <a:gd name="connsiteY1" fmla="*/ 2539197 h 3715832"/>
                <a:gd name="connsiteX2" fmla="*/ 2516417 w 3951730"/>
                <a:gd name="connsiteY2" fmla="*/ 2539197 h 3715832"/>
                <a:gd name="connsiteX3" fmla="*/ 1293946 w 3951730"/>
                <a:gd name="connsiteY3" fmla="*/ 915 h 3715832"/>
                <a:gd name="connsiteX4" fmla="*/ 2472385 w 3951730"/>
                <a:gd name="connsiteY4" fmla="*/ 915 h 3715832"/>
                <a:gd name="connsiteX5" fmla="*/ 3694856 w 3951730"/>
                <a:gd name="connsiteY5" fmla="*/ 2539197 h 3715832"/>
                <a:gd name="connsiteX6" fmla="*/ 3951730 w 3951730"/>
                <a:gd name="connsiteY6" fmla="*/ 2539197 h 3715832"/>
                <a:gd name="connsiteX7" fmla="*/ 3101657 w 3951730"/>
                <a:gd name="connsiteY7" fmla="*/ 3715832 h 3715832"/>
                <a:gd name="connsiteX0" fmla="*/ 1883165 w 3951730"/>
                <a:gd name="connsiteY0" fmla="*/ 392070 h 3715832"/>
                <a:gd name="connsiteX1" fmla="*/ 0 w 3951730"/>
                <a:gd name="connsiteY1" fmla="*/ 3343088 h 3715832"/>
                <a:gd name="connsiteX2" fmla="*/ 31382 w 3951730"/>
                <a:gd name="connsiteY2" fmla="*/ 3385291 h 3715832"/>
                <a:gd name="connsiteX3" fmla="*/ 144163 w 3951730"/>
                <a:gd name="connsiteY3" fmla="*/ 1987108 h 3715832"/>
                <a:gd name="connsiteX4" fmla="*/ 1883164 w 3951730"/>
                <a:gd name="connsiteY4" fmla="*/ 392070 h 3715832"/>
                <a:gd name="connsiteX5" fmla="*/ 1883165 w 3951730"/>
                <a:gd name="connsiteY5" fmla="*/ 392070 h 3715832"/>
                <a:gd name="connsiteX0" fmla="*/ 14068 w 3951730"/>
                <a:gd name="connsiteY0" fmla="*/ 3385291 h 3715832"/>
                <a:gd name="connsiteX1" fmla="*/ 45450 w 3951730"/>
                <a:gd name="connsiteY1" fmla="*/ 2794448 h 3715832"/>
                <a:gd name="connsiteX2" fmla="*/ 1293945 w 3951730"/>
                <a:gd name="connsiteY2" fmla="*/ 915 h 3715832"/>
                <a:gd name="connsiteX3" fmla="*/ 2472385 w 3951730"/>
                <a:gd name="connsiteY3" fmla="*/ 915 h 3715832"/>
                <a:gd name="connsiteX4" fmla="*/ 3694856 w 3951730"/>
                <a:gd name="connsiteY4" fmla="*/ 2539197 h 3715832"/>
                <a:gd name="connsiteX5" fmla="*/ 3951730 w 3951730"/>
                <a:gd name="connsiteY5" fmla="*/ 2539197 h 3715832"/>
                <a:gd name="connsiteX6" fmla="*/ 3101657 w 3951730"/>
                <a:gd name="connsiteY6" fmla="*/ 3693794 h 3715832"/>
                <a:gd name="connsiteX7" fmla="*/ 2259542 w 3951730"/>
                <a:gd name="connsiteY7" fmla="*/ 2539197 h 3715832"/>
                <a:gd name="connsiteX8" fmla="*/ 2516417 w 3951730"/>
                <a:gd name="connsiteY8" fmla="*/ 2539197 h 3715832"/>
                <a:gd name="connsiteX9" fmla="*/ 1293946 w 3951730"/>
                <a:gd name="connsiteY9" fmla="*/ 915 h 371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1730" h="3715832" stroke="0" extrusionOk="0">
                  <a:moveTo>
                    <a:pt x="3101657" y="3715832"/>
                  </a:moveTo>
                  <a:lnTo>
                    <a:pt x="2259542" y="2539197"/>
                  </a:lnTo>
                  <a:lnTo>
                    <a:pt x="2516417" y="2539197"/>
                  </a:lnTo>
                  <a:cubicBezTo>
                    <a:pt x="2372485" y="1044932"/>
                    <a:pt x="1869672" y="915"/>
                    <a:pt x="1293946" y="915"/>
                  </a:cubicBezTo>
                  <a:lnTo>
                    <a:pt x="2472385" y="915"/>
                  </a:lnTo>
                  <a:cubicBezTo>
                    <a:pt x="3048112" y="915"/>
                    <a:pt x="3550925" y="1044933"/>
                    <a:pt x="3694856" y="2539197"/>
                  </a:cubicBezTo>
                  <a:lnTo>
                    <a:pt x="3951730" y="2539197"/>
                  </a:lnTo>
                  <a:lnTo>
                    <a:pt x="3101657" y="3715832"/>
                  </a:lnTo>
                  <a:close/>
                </a:path>
                <a:path w="3951730" h="3715832" fill="darkenLess" stroke="0" extrusionOk="0">
                  <a:moveTo>
                    <a:pt x="1883165" y="392070"/>
                  </a:moveTo>
                  <a:cubicBezTo>
                    <a:pt x="848992" y="390133"/>
                    <a:pt x="0" y="2087830"/>
                    <a:pt x="0" y="3343088"/>
                  </a:cubicBezTo>
                  <a:lnTo>
                    <a:pt x="31382" y="3385291"/>
                  </a:lnTo>
                  <a:cubicBezTo>
                    <a:pt x="31382" y="2903013"/>
                    <a:pt x="69835" y="2426305"/>
                    <a:pt x="144163" y="1987108"/>
                  </a:cubicBezTo>
                  <a:cubicBezTo>
                    <a:pt x="444463" y="212684"/>
                    <a:pt x="1240285" y="-517256"/>
                    <a:pt x="1883164" y="392070"/>
                  </a:cubicBezTo>
                  <a:lnTo>
                    <a:pt x="1883165" y="392070"/>
                  </a:lnTo>
                  <a:close/>
                </a:path>
                <a:path w="3951730" h="3715832" fill="none" extrusionOk="0">
                  <a:moveTo>
                    <a:pt x="14068" y="3385291"/>
                  </a:moveTo>
                  <a:lnTo>
                    <a:pt x="45450" y="2794448"/>
                  </a:lnTo>
                  <a:cubicBezTo>
                    <a:pt x="45450" y="1938183"/>
                    <a:pt x="596651" y="915"/>
                    <a:pt x="1293945" y="915"/>
                  </a:cubicBezTo>
                  <a:lnTo>
                    <a:pt x="2472385" y="915"/>
                  </a:lnTo>
                  <a:cubicBezTo>
                    <a:pt x="3048112" y="915"/>
                    <a:pt x="3550925" y="1044933"/>
                    <a:pt x="3694856" y="2539197"/>
                  </a:cubicBezTo>
                  <a:lnTo>
                    <a:pt x="3951730" y="2539197"/>
                  </a:lnTo>
                  <a:lnTo>
                    <a:pt x="3101657" y="3693794"/>
                  </a:lnTo>
                  <a:lnTo>
                    <a:pt x="2259542" y="2539197"/>
                  </a:lnTo>
                  <a:lnTo>
                    <a:pt x="2516417" y="2539197"/>
                  </a:lnTo>
                  <a:cubicBezTo>
                    <a:pt x="2372485" y="1044932"/>
                    <a:pt x="1869672" y="915"/>
                    <a:pt x="1293946" y="915"/>
                  </a:cubicBezTo>
                </a:path>
              </a:pathLst>
            </a:custGeom>
            <a:grp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687">
                <a:solidFill>
                  <a:schemeClr val="bg1"/>
                </a:solidFill>
              </a:endParaRPr>
            </a:p>
          </p:txBody>
        </p:sp>
        <p:sp>
          <p:nvSpPr>
            <p:cNvPr id="26" name="TextBox 14"/>
            <p:cNvSpPr txBox="1">
              <a:spLocks noChangeArrowheads="1"/>
            </p:cNvSpPr>
            <p:nvPr/>
          </p:nvSpPr>
          <p:spPr bwMode="auto">
            <a:xfrm rot="18835100">
              <a:off x="3825935" y="4379932"/>
              <a:ext cx="1475504" cy="264952"/>
            </a:xfrm>
            <a:prstGeom prst="rect">
              <a:avLst/>
            </a:prstGeom>
            <a:grpFill/>
            <a:ln w="9525">
              <a:noFill/>
              <a:miter lim="800000"/>
              <a:headEnd/>
              <a:tailEnd/>
            </a:ln>
          </p:spPr>
          <p:txBody>
            <a:bodyPr wrap="square">
              <a:spAutoFit/>
            </a:bodyPr>
            <a:lstStyle/>
            <a:p>
              <a:r>
                <a:rPr lang="zh-CN" altLang="en-US" sz="1687" dirty="0">
                  <a:solidFill>
                    <a:schemeClr val="bg1"/>
                  </a:solidFill>
                  <a:latin typeface="微软雅黑" pitchFamily="34" charset="-122"/>
                  <a:ea typeface="微软雅黑" pitchFamily="34" charset="-122"/>
                </a:rPr>
                <a:t>添加标题</a:t>
              </a:r>
            </a:p>
          </p:txBody>
        </p:sp>
      </p:grpSp>
      <p:cxnSp>
        <p:nvCxnSpPr>
          <p:cNvPr id="27" name="直接连接符 26"/>
          <p:cNvCxnSpPr/>
          <p:nvPr/>
        </p:nvCxnSpPr>
        <p:spPr bwMode="auto">
          <a:xfrm>
            <a:off x="3407173" y="6143824"/>
            <a:ext cx="1147184" cy="0"/>
          </a:xfrm>
          <a:prstGeom prst="line">
            <a:avLst/>
          </a:prstGeom>
          <a:ln w="28575">
            <a:solidFill>
              <a:schemeClr val="accent4"/>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8" name="TextBox 22"/>
          <p:cNvSpPr txBox="1"/>
          <p:nvPr/>
        </p:nvSpPr>
        <p:spPr bwMode="auto">
          <a:xfrm>
            <a:off x="1007698" y="4771995"/>
            <a:ext cx="2350975" cy="1641137"/>
          </a:xfrm>
          <a:prstGeom prst="rect">
            <a:avLst/>
          </a:prstGeom>
          <a:noFill/>
        </p:spPr>
        <p:txBody>
          <a:bodyPr wrap="square" lIns="121459" tIns="60729" rIns="121459" bIns="60729">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defRPr/>
            </a:pPr>
            <a:r>
              <a:rPr lang="zh-CN" altLang="en-US" sz="1265" dirty="0">
                <a:solidFill>
                  <a:schemeClr val="tx1">
                    <a:lumMod val="50000"/>
                    <a:lumOff val="50000"/>
                  </a:schemeClr>
                </a:solidFill>
                <a:latin typeface="微软雅黑" pitchFamily="34" charset="-122"/>
                <a:ea typeface="微软雅黑" pitchFamily="34" charset="-122"/>
              </a:rPr>
              <a:t>行为表现，比如工作态度、工作能力等，对工作态度和工作能力的关注可以帮助下属更好地完善自己，并提高员工的技能，也有助于帮助员工进行职业生涯规划。</a:t>
            </a:r>
            <a:endParaRPr lang="en-US" altLang="zh-CN" sz="1265" dirty="0">
              <a:solidFill>
                <a:schemeClr val="tx1">
                  <a:lumMod val="50000"/>
                  <a:lumOff val="50000"/>
                </a:schemeClr>
              </a:solidFill>
              <a:latin typeface="微软雅黑" pitchFamily="34" charset="-122"/>
              <a:ea typeface="微软雅黑" pitchFamily="34" charset="-122"/>
            </a:endParaRPr>
          </a:p>
        </p:txBody>
      </p:sp>
      <p:cxnSp>
        <p:nvCxnSpPr>
          <p:cNvPr id="29" name="直接连接符 28"/>
          <p:cNvCxnSpPr/>
          <p:nvPr/>
        </p:nvCxnSpPr>
        <p:spPr bwMode="auto">
          <a:xfrm>
            <a:off x="3263775" y="2276200"/>
            <a:ext cx="1147184" cy="0"/>
          </a:xfrm>
          <a:prstGeom prst="line">
            <a:avLst/>
          </a:prstGeom>
          <a:ln w="28575">
            <a:solidFill>
              <a:schemeClr val="accent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30" name="文本框 30"/>
          <p:cNvSpPr txBox="1"/>
          <p:nvPr/>
        </p:nvSpPr>
        <p:spPr>
          <a:xfrm>
            <a:off x="5518356" y="1541224"/>
            <a:ext cx="1694695" cy="395173"/>
          </a:xfrm>
          <a:prstGeom prst="rect">
            <a:avLst/>
          </a:prstGeom>
          <a:noFill/>
        </p:spPr>
        <p:txBody>
          <a:bodyPr wrap="none" rtlCol="0">
            <a:spAutoFit/>
          </a:bodyPr>
          <a:lstStyle/>
          <a:p>
            <a:r>
              <a:rPr lang="zh-CN" altLang="en-US" sz="1968" dirty="0">
                <a:solidFill>
                  <a:schemeClr val="tx1">
                    <a:lumMod val="75000"/>
                    <a:lumOff val="25000"/>
                  </a:schemeClr>
                </a:solidFill>
                <a:latin typeface="微软雅黑" pitchFamily="34" charset="-122"/>
                <a:ea typeface="微软雅黑" pitchFamily="34" charset="-122"/>
              </a:rPr>
              <a:t>单击添加标题</a:t>
            </a:r>
          </a:p>
        </p:txBody>
      </p:sp>
      <p:sp>
        <p:nvSpPr>
          <p:cNvPr id="31" name="文本框 30"/>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32" name="矩形 31"/>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10672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5" presetClass="entr" presetSubtype="5"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checkerboard(down)">
                                      <p:cBhvr>
                                        <p:cTn id="27" dur="500"/>
                                        <p:tgtEl>
                                          <p:spTgt spid="29"/>
                                        </p:tgtEl>
                                      </p:cBhvr>
                                    </p:animEffect>
                                  </p:childTnLst>
                                </p:cTn>
                              </p:par>
                            </p:childTnLst>
                          </p:cTn>
                        </p:par>
                        <p:par>
                          <p:cTn id="28" fill="hold">
                            <p:stCondLst>
                              <p:cond delay="2500"/>
                            </p:stCondLst>
                            <p:childTnLst>
                              <p:par>
                                <p:cTn id="29" presetID="5" presetClass="entr" presetSubtype="5"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checkerboard(down)">
                                      <p:cBhvr>
                                        <p:cTn id="31" dur="500"/>
                                        <p:tgtEl>
                                          <p:spTgt spid="16"/>
                                        </p:tgtEl>
                                      </p:cBhvr>
                                    </p:animEffect>
                                  </p:childTnLst>
                                </p:cTn>
                              </p:par>
                            </p:childTnLst>
                          </p:cTn>
                        </p:par>
                        <p:par>
                          <p:cTn id="32" fill="hold">
                            <p:stCondLst>
                              <p:cond delay="3000"/>
                            </p:stCondLst>
                            <p:childTnLst>
                              <p:par>
                                <p:cTn id="33" presetID="5" presetClass="entr" presetSubtype="5"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checkerboard(down)">
                                      <p:cBhvr>
                                        <p:cTn id="35" dur="500"/>
                                        <p:tgtEl>
                                          <p:spTgt spid="20"/>
                                        </p:tgtEl>
                                      </p:cBhvr>
                                    </p:animEffect>
                                  </p:childTnLst>
                                </p:cTn>
                              </p:par>
                            </p:childTnLst>
                          </p:cTn>
                        </p:par>
                        <p:par>
                          <p:cTn id="36" fill="hold">
                            <p:stCondLst>
                              <p:cond delay="3500"/>
                            </p:stCondLst>
                            <p:childTnLst>
                              <p:par>
                                <p:cTn id="37" presetID="5" presetClass="entr" presetSubtype="5"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checkerboard(down)">
                                      <p:cBhvr>
                                        <p:cTn id="39" dur="500"/>
                                        <p:tgtEl>
                                          <p:spTgt spid="21"/>
                                        </p:tgtEl>
                                      </p:cBhvr>
                                    </p:animEffect>
                                  </p:childTnLst>
                                </p:cTn>
                              </p:par>
                            </p:childTnLst>
                          </p:cTn>
                        </p:par>
                        <p:par>
                          <p:cTn id="40" fill="hold">
                            <p:stCondLst>
                              <p:cond delay="4000"/>
                            </p:stCondLst>
                            <p:childTnLst>
                              <p:par>
                                <p:cTn id="41" presetID="5" presetClass="entr" presetSubtype="5"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checkerboard(down)">
                                      <p:cBhvr>
                                        <p:cTn id="43" dur="500"/>
                                        <p:tgtEl>
                                          <p:spTgt spid="27"/>
                                        </p:tgtEl>
                                      </p:cBhvr>
                                    </p:animEffect>
                                  </p:childTnLst>
                                </p:cTn>
                              </p:par>
                            </p:childTnLst>
                          </p:cTn>
                        </p:par>
                        <p:par>
                          <p:cTn id="44" fill="hold">
                            <p:stCondLst>
                              <p:cond delay="4500"/>
                            </p:stCondLst>
                            <p:childTnLst>
                              <p:par>
                                <p:cTn id="45" presetID="5" presetClass="entr" presetSubtype="5"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checkerboard(down)">
                                      <p:cBhvr>
                                        <p:cTn id="47" dur="500"/>
                                        <p:tgtEl>
                                          <p:spTgt spid="28"/>
                                        </p:tgtEl>
                                      </p:cBhvr>
                                    </p:animEffect>
                                  </p:childTnLst>
                                </p:cTn>
                              </p:par>
                            </p:childTnLst>
                          </p:cTn>
                        </p:par>
                        <p:par>
                          <p:cTn id="48" fill="hold">
                            <p:stCondLst>
                              <p:cond delay="5000"/>
                            </p:stCondLst>
                            <p:childTnLst>
                              <p:par>
                                <p:cTn id="49" presetID="5" presetClass="entr" presetSubtype="5"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heckerboard(down)">
                                      <p:cBhvr>
                                        <p:cTn id="51" dur="500"/>
                                        <p:tgtEl>
                                          <p:spTgt spid="22"/>
                                        </p:tgtEl>
                                      </p:cBhvr>
                                    </p:animEffect>
                                  </p:childTnLst>
                                </p:cTn>
                              </p:par>
                            </p:childTnLst>
                          </p:cTn>
                        </p:par>
                        <p:par>
                          <p:cTn id="52" fill="hold">
                            <p:stCondLst>
                              <p:cond delay="5500"/>
                            </p:stCondLst>
                            <p:childTnLst>
                              <p:par>
                                <p:cTn id="53" presetID="5" presetClass="entr" presetSubtype="5"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checkerboard(down)">
                                      <p:cBhvr>
                                        <p:cTn id="55" dur="500"/>
                                        <p:tgtEl>
                                          <p:spTgt spid="23"/>
                                        </p:tgtEl>
                                      </p:cBhvr>
                                    </p:animEffect>
                                  </p:childTnLst>
                                </p:cTn>
                              </p:par>
                            </p:childTnLst>
                          </p:cTn>
                        </p:par>
                        <p:par>
                          <p:cTn id="56" fill="hold">
                            <p:stCondLst>
                              <p:cond delay="6000"/>
                            </p:stCondLst>
                            <p:childTnLst>
                              <p:par>
                                <p:cTn id="57" presetID="12" presetClass="entr" presetSubtype="2" fill="hold" grpId="0" nodeType="afterEffect">
                                  <p:stCondLst>
                                    <p:cond delay="0"/>
                                  </p:stCondLst>
                                  <p:iterate type="lt">
                                    <p:tmPct val="10000"/>
                                  </p:iterate>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p:tgtEl>
                                          <p:spTgt spid="30"/>
                                        </p:tgtEl>
                                        <p:attrNameLst>
                                          <p:attrName>ppt_x</p:attrName>
                                        </p:attrNameLst>
                                      </p:cBhvr>
                                      <p:tavLst>
                                        <p:tav tm="0">
                                          <p:val>
                                            <p:strVal val="#ppt_x+#ppt_w*1.125000"/>
                                          </p:val>
                                        </p:tav>
                                        <p:tav tm="100000">
                                          <p:val>
                                            <p:strVal val="#ppt_x"/>
                                          </p:val>
                                        </p:tav>
                                      </p:tavLst>
                                    </p:anim>
                                    <p:animEffect transition="in" filter="wipe(left)">
                                      <p:cBhvr>
                                        <p:cTn id="6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3" grpId="0"/>
      <p:bldP spid="28"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67174F25-1DC2-47E6-8B32-697058330FAA}"/>
              </a:ext>
            </a:extLst>
          </p:cNvPr>
          <p:cNvGrpSpPr/>
          <p:nvPr/>
        </p:nvGrpSpPr>
        <p:grpSpPr>
          <a:xfrm>
            <a:off x="9780139" y="1116"/>
            <a:ext cx="2641112" cy="5372602"/>
            <a:chOff x="6955631" y="794"/>
            <a:chExt cx="1878807" cy="3821906"/>
          </a:xfrm>
        </p:grpSpPr>
        <p:sp>
          <p:nvSpPr>
            <p:cNvPr id="14" name="椭圆 13"/>
            <p:cNvSpPr/>
            <p:nvPr/>
          </p:nvSpPr>
          <p:spPr>
            <a:xfrm>
              <a:off x="6955631" y="1523604"/>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椭圆 14"/>
            <p:cNvSpPr/>
            <p:nvPr/>
          </p:nvSpPr>
          <p:spPr>
            <a:xfrm>
              <a:off x="7552135" y="3136900"/>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5"/>
            <p:cNvSpPr/>
            <p:nvPr/>
          </p:nvSpPr>
          <p:spPr>
            <a:xfrm>
              <a:off x="8148638" y="2179638"/>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1" name="直接连接符 20"/>
            <p:cNvCxnSpPr/>
            <p:nvPr/>
          </p:nvCxnSpPr>
          <p:spPr>
            <a:xfrm>
              <a:off x="7298531" y="794"/>
              <a:ext cx="0" cy="1522810"/>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7895035" y="795"/>
              <a:ext cx="0" cy="3136106"/>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8509397" y="794"/>
              <a:ext cx="0" cy="2178844"/>
            </a:xfrm>
            <a:prstGeom prst="line">
              <a:avLst/>
            </a:prstGeom>
            <a:noFill/>
            <a:ln w="6350" cap="flat" cmpd="sng" algn="ctr">
              <a:solidFill>
                <a:schemeClr val="tx1">
                  <a:lumMod val="50000"/>
                  <a:lumOff val="50000"/>
                </a:schemeClr>
              </a:solidFill>
              <a:prstDash val="solid"/>
              <a:miter lim="800000"/>
            </a:ln>
            <a:effectLst/>
          </p:spPr>
        </p:cxnSp>
        <p:sp>
          <p:nvSpPr>
            <p:cNvPr id="26641" name="Freeform 16"/>
            <p:cNvSpPr>
              <a:spLocks noChangeAspect="1"/>
            </p:cNvSpPr>
            <p:nvPr/>
          </p:nvSpPr>
          <p:spPr bwMode="auto">
            <a:xfrm>
              <a:off x="8326041" y="2383235"/>
              <a:ext cx="330994" cy="270272"/>
            </a:xfrm>
            <a:custGeom>
              <a:avLst/>
              <a:gdLst>
                <a:gd name="T0" fmla="*/ 2147483647 w 197"/>
                <a:gd name="T1" fmla="*/ 2147483647 h 160"/>
                <a:gd name="T2" fmla="*/ 2147483647 w 197"/>
                <a:gd name="T3" fmla="*/ 2147483647 h 160"/>
                <a:gd name="T4" fmla="*/ 2147483647 w 197"/>
                <a:gd name="T5" fmla="*/ 2147483647 h 160"/>
                <a:gd name="T6" fmla="*/ 2147483647 w 197"/>
                <a:gd name="T7" fmla="*/ 2147483647 h 160"/>
                <a:gd name="T8" fmla="*/ 2147483647 w 197"/>
                <a:gd name="T9" fmla="*/ 0 h 160"/>
                <a:gd name="T10" fmla="*/ 2147483647 w 197"/>
                <a:gd name="T11" fmla="*/ 2147483647 h 160"/>
                <a:gd name="T12" fmla="*/ 2147483647 w 197"/>
                <a:gd name="T13" fmla="*/ 2147483647 h 160"/>
                <a:gd name="T14" fmla="*/ 2147483647 w 197"/>
                <a:gd name="T15" fmla="*/ 2147483647 h 160"/>
                <a:gd name="T16" fmla="*/ 2147483647 w 197"/>
                <a:gd name="T17" fmla="*/ 2147483647 h 160"/>
                <a:gd name="T18" fmla="*/ 2147483647 w 197"/>
                <a:gd name="T19" fmla="*/ 2147483647 h 160"/>
                <a:gd name="T20" fmla="*/ 2147483647 w 197"/>
                <a:gd name="T21" fmla="*/ 2147483647 h 160"/>
                <a:gd name="T22" fmla="*/ 2147483647 w 197"/>
                <a:gd name="T23" fmla="*/ 2147483647 h 160"/>
                <a:gd name="T24" fmla="*/ 2147483647 w 197"/>
                <a:gd name="T25" fmla="*/ 2147483647 h 160"/>
                <a:gd name="T26" fmla="*/ 2147483647 w 197"/>
                <a:gd name="T27" fmla="*/ 2147483647 h 160"/>
                <a:gd name="T28" fmla="*/ 2147483647 w 197"/>
                <a:gd name="T29" fmla="*/ 2147483647 h 160"/>
                <a:gd name="T30" fmla="*/ 2147483647 w 197"/>
                <a:gd name="T31" fmla="*/ 2147483647 h 160"/>
                <a:gd name="T32" fmla="*/ 2147483647 w 197"/>
                <a:gd name="T33" fmla="*/ 2147483647 h 160"/>
                <a:gd name="T34" fmla="*/ 0 w 197"/>
                <a:gd name="T35" fmla="*/ 2147483647 h 160"/>
                <a:gd name="T36" fmla="*/ 2147483647 w 197"/>
                <a:gd name="T37" fmla="*/ 2147483647 h 160"/>
                <a:gd name="T38" fmla="*/ 2147483647 w 197"/>
                <a:gd name="T39" fmla="*/ 2147483647 h 160"/>
                <a:gd name="T40" fmla="*/ 2147483647 w 197"/>
                <a:gd name="T41" fmla="*/ 2147483647 h 160"/>
                <a:gd name="T42" fmla="*/ 2147483647 w 197"/>
                <a:gd name="T43" fmla="*/ 2147483647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643" name="Freeform 36"/>
            <p:cNvSpPr>
              <a:spLocks noChangeAspect="1"/>
            </p:cNvSpPr>
            <p:nvPr/>
          </p:nvSpPr>
          <p:spPr bwMode="auto">
            <a:xfrm>
              <a:off x="7734300" y="3298825"/>
              <a:ext cx="315516" cy="404813"/>
            </a:xfrm>
            <a:custGeom>
              <a:avLst/>
              <a:gdLst>
                <a:gd name="T0" fmla="*/ 2147483647 w 155"/>
                <a:gd name="T1" fmla="*/ 0 h 200"/>
                <a:gd name="T2" fmla="*/ 0 w 155"/>
                <a:gd name="T3" fmla="*/ 2147483647 h 200"/>
                <a:gd name="T4" fmla="*/ 2147483647 w 155"/>
                <a:gd name="T5" fmla="*/ 2147483647 h 200"/>
                <a:gd name="T6" fmla="*/ 2147483647 w 155"/>
                <a:gd name="T7" fmla="*/ 2147483647 h 200"/>
                <a:gd name="T8" fmla="*/ 2147483647 w 155"/>
                <a:gd name="T9" fmla="*/ 2147483647 h 200"/>
                <a:gd name="T10" fmla="*/ 2147483647 w 155"/>
                <a:gd name="T11" fmla="*/ 2147483647 h 200"/>
                <a:gd name="T12" fmla="*/ 2147483647 w 155"/>
                <a:gd name="T13" fmla="*/ 2147483647 h 200"/>
                <a:gd name="T14" fmla="*/ 2147483647 w 155"/>
                <a:gd name="T15" fmla="*/ 2147483647 h 200"/>
                <a:gd name="T16" fmla="*/ 2147483647 w 155"/>
                <a:gd name="T17" fmla="*/ 2147483647 h 200"/>
                <a:gd name="T18" fmla="*/ 2147483647 w 155"/>
                <a:gd name="T19" fmla="*/ 2147483647 h 200"/>
                <a:gd name="T20" fmla="*/ 2147483647 w 155"/>
                <a:gd name="T21" fmla="*/ 2147483647 h 200"/>
                <a:gd name="T22" fmla="*/ 2147483647 w 155"/>
                <a:gd name="T23" fmla="*/ 2147483647 h 200"/>
                <a:gd name="T24" fmla="*/ 2147483647 w 155"/>
                <a:gd name="T25" fmla="*/ 2147483647 h 200"/>
                <a:gd name="T26" fmla="*/ 2147483647 w 155"/>
                <a:gd name="T27" fmla="*/ 2147483647 h 200"/>
                <a:gd name="T28" fmla="*/ 2147483647 w 155"/>
                <a:gd name="T29" fmla="*/ 2147483647 h 200"/>
                <a:gd name="T30" fmla="*/ 2147483647 w 155"/>
                <a:gd name="T31" fmla="*/ 2147483647 h 200"/>
                <a:gd name="T32" fmla="*/ 2147483647 w 155"/>
                <a:gd name="T33" fmla="*/ 2147483647 h 200"/>
                <a:gd name="T34" fmla="*/ 2147483647 w 155"/>
                <a:gd name="T35" fmla="*/ 2147483647 h 200"/>
                <a:gd name="T36" fmla="*/ 2147483647 w 155"/>
                <a:gd name="T37" fmla="*/ 2147483647 h 200"/>
                <a:gd name="T38" fmla="*/ 2147483647 w 155"/>
                <a:gd name="T39" fmla="*/ 2147483647 h 200"/>
                <a:gd name="T40" fmla="*/ 2147483647 w 155"/>
                <a:gd name="T41" fmla="*/ 2147483647 h 200"/>
                <a:gd name="T42" fmla="*/ 2147483647 w 155"/>
                <a:gd name="T43" fmla="*/ 2147483647 h 200"/>
                <a:gd name="T44" fmla="*/ 2147483647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组合 36"/>
            <p:cNvGrpSpPr/>
            <p:nvPr/>
          </p:nvGrpSpPr>
          <p:grpSpPr>
            <a:xfrm>
              <a:off x="7127231" y="1725282"/>
              <a:ext cx="342440" cy="27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a:defRPr/>
                </a:pPr>
                <a:endParaRPr lang="zh-TW" altLang="en-US"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a:defRPr/>
                </a:pPr>
                <a:endParaRPr lang="zh-TW" altLang="en-US"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a:defRPr/>
                </a:pPr>
                <a:endParaRPr lang="zh-TW" altLang="en-US"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a:defRPr/>
                </a:pPr>
                <a:endParaRPr lang="zh-TW" altLang="en-US" kern="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 name="组合 1">
            <a:extLst>
              <a:ext uri="{FF2B5EF4-FFF2-40B4-BE49-F238E27FC236}">
                <a16:creationId xmlns:a16="http://schemas.microsoft.com/office/drawing/2014/main" id="{B92ECDD0-C895-41C5-91B0-8E807B6669C2}"/>
              </a:ext>
            </a:extLst>
          </p:cNvPr>
          <p:cNvGrpSpPr/>
          <p:nvPr/>
        </p:nvGrpSpPr>
        <p:grpSpPr>
          <a:xfrm>
            <a:off x="6424355" y="1116"/>
            <a:ext cx="3481313" cy="5675545"/>
            <a:chOff x="4568429" y="794"/>
            <a:chExt cx="2476500" cy="4037410"/>
          </a:xfrm>
        </p:grpSpPr>
        <p:sp>
          <p:nvSpPr>
            <p:cNvPr id="10" name="椭圆 9"/>
            <p:cNvSpPr/>
            <p:nvPr/>
          </p:nvSpPr>
          <p:spPr>
            <a:xfrm>
              <a:off x="4568429" y="2938066"/>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5164931" y="2179638"/>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5762625" y="3352404"/>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6359129" y="2337991"/>
              <a:ext cx="685800" cy="685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7" name="直接连接符 16"/>
            <p:cNvCxnSpPr/>
            <p:nvPr/>
          </p:nvCxnSpPr>
          <p:spPr>
            <a:xfrm>
              <a:off x="4911329" y="794"/>
              <a:ext cx="0" cy="2932510"/>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5507831" y="794"/>
              <a:ext cx="0" cy="2178844"/>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6105525" y="794"/>
              <a:ext cx="0" cy="3348038"/>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6702029" y="795"/>
              <a:ext cx="0" cy="2337197"/>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5950176" y="3541817"/>
              <a:ext cx="302098" cy="27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a:defRPr/>
                </a:pPr>
                <a:endParaRPr lang="zh-TW"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a:defRPr/>
                </a:pPr>
                <a:endParaRPr lang="zh-TW"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642" name="Freeform 24"/>
            <p:cNvSpPr>
              <a:spLocks noChangeAspect="1"/>
            </p:cNvSpPr>
            <p:nvPr/>
          </p:nvSpPr>
          <p:spPr bwMode="auto">
            <a:xfrm>
              <a:off x="5444728" y="2403476"/>
              <a:ext cx="127397" cy="270272"/>
            </a:xfrm>
            <a:custGeom>
              <a:avLst/>
              <a:gdLst>
                <a:gd name="T0" fmla="*/ 2147483647 w 89"/>
                <a:gd name="T1" fmla="*/ 2147483647 h 193"/>
                <a:gd name="T2" fmla="*/ 2147483647 w 89"/>
                <a:gd name="T3" fmla="*/ 2147483647 h 193"/>
                <a:gd name="T4" fmla="*/ 2147483647 w 89"/>
                <a:gd name="T5" fmla="*/ 2147483647 h 193"/>
                <a:gd name="T6" fmla="*/ 2147483647 w 89"/>
                <a:gd name="T7" fmla="*/ 2147483647 h 193"/>
                <a:gd name="T8" fmla="*/ 2147483647 w 89"/>
                <a:gd name="T9" fmla="*/ 2147483647 h 193"/>
                <a:gd name="T10" fmla="*/ 2147483647 w 89"/>
                <a:gd name="T11" fmla="*/ 0 h 193"/>
                <a:gd name="T12" fmla="*/ 2147483647 w 89"/>
                <a:gd name="T13" fmla="*/ 0 h 193"/>
                <a:gd name="T14" fmla="*/ 2147483647 w 89"/>
                <a:gd name="T15" fmla="*/ 2147483647 h 193"/>
                <a:gd name="T16" fmla="*/ 2147483647 w 89"/>
                <a:gd name="T17" fmla="*/ 2147483647 h 193"/>
                <a:gd name="T18" fmla="*/ 0 w 89"/>
                <a:gd name="T19" fmla="*/ 2147483647 h 193"/>
                <a:gd name="T20" fmla="*/ 0 w 89"/>
                <a:gd name="T21" fmla="*/ 2147483647 h 193"/>
                <a:gd name="T22" fmla="*/ 2147483647 w 89"/>
                <a:gd name="T23" fmla="*/ 2147483647 h 193"/>
                <a:gd name="T24" fmla="*/ 2147483647 w 89"/>
                <a:gd name="T25" fmla="*/ 2147483647 h 193"/>
                <a:gd name="T26" fmla="*/ 2147483647 w 89"/>
                <a:gd name="T27" fmla="*/ 2147483647 h 193"/>
                <a:gd name="T28" fmla="*/ 2147483647 w 89"/>
                <a:gd name="T29" fmla="*/ 2147483647 h 193"/>
                <a:gd name="T30" fmla="*/ 2147483647 w 89"/>
                <a:gd name="T31" fmla="*/ 2147483647 h 193"/>
                <a:gd name="T32" fmla="*/ 2147483647 w 89"/>
                <a:gd name="T33" fmla="*/ 2147483647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 name="Group 56"/>
            <p:cNvGrpSpPr>
              <a:grpSpLocks noChangeAspect="1"/>
            </p:cNvGrpSpPr>
            <p:nvPr/>
          </p:nvGrpSpPr>
          <p:grpSpPr bwMode="auto">
            <a:xfrm>
              <a:off x="4753157" y="3122800"/>
              <a:ext cx="316562" cy="3105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a:defRPr/>
                </a:pPr>
                <a:endParaRPr lang="zh-TW"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a:defRPr/>
                </a:pPr>
                <a:endParaRPr lang="zh-TW"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a:defRPr/>
                </a:pPr>
                <a:endParaRPr lang="zh-TW"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a:defRPr/>
                </a:pPr>
                <a:endParaRPr lang="zh-TW"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a:defRPr/>
                </a:pPr>
                <a:endParaRPr lang="zh-TW"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a:defRPr/>
                </a:pPr>
                <a:endParaRPr lang="zh-TW" altLang="en-US">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646" name="Freeform 85"/>
            <p:cNvSpPr>
              <a:spLocks noChangeAspect="1" noEditPoints="1"/>
            </p:cNvSpPr>
            <p:nvPr/>
          </p:nvSpPr>
          <p:spPr bwMode="auto">
            <a:xfrm>
              <a:off x="6566297" y="2545160"/>
              <a:ext cx="271463" cy="270272"/>
            </a:xfrm>
            <a:custGeom>
              <a:avLst/>
              <a:gdLst>
                <a:gd name="T0" fmla="*/ 2147483647 w 199"/>
                <a:gd name="T1" fmla="*/ 0 h 198"/>
                <a:gd name="T2" fmla="*/ 2147483647 w 199"/>
                <a:gd name="T3" fmla="*/ 0 h 198"/>
                <a:gd name="T4" fmla="*/ 0 w 199"/>
                <a:gd name="T5" fmla="*/ 2147483647 h 198"/>
                <a:gd name="T6" fmla="*/ 0 w 199"/>
                <a:gd name="T7" fmla="*/ 2147483647 h 198"/>
                <a:gd name="T8" fmla="*/ 0 w 199"/>
                <a:gd name="T9" fmla="*/ 2147483647 h 198"/>
                <a:gd name="T10" fmla="*/ 2147483647 w 199"/>
                <a:gd name="T11" fmla="*/ 2147483647 h 198"/>
                <a:gd name="T12" fmla="*/ 2147483647 w 199"/>
                <a:gd name="T13" fmla="*/ 2147483647 h 198"/>
                <a:gd name="T14" fmla="*/ 2147483647 w 199"/>
                <a:gd name="T15" fmla="*/ 2147483647 h 198"/>
                <a:gd name="T16" fmla="*/ 2147483647 w 199"/>
                <a:gd name="T17" fmla="*/ 2147483647 h 198"/>
                <a:gd name="T18" fmla="*/ 2147483647 w 199"/>
                <a:gd name="T19" fmla="*/ 2147483647 h 198"/>
                <a:gd name="T20" fmla="*/ 2147483647 w 199"/>
                <a:gd name="T21" fmla="*/ 0 h 198"/>
                <a:gd name="T22" fmla="*/ 2147483647 w 199"/>
                <a:gd name="T23" fmla="*/ 2147483647 h 198"/>
                <a:gd name="T24" fmla="*/ 2147483647 w 199"/>
                <a:gd name="T25" fmla="*/ 2147483647 h 198"/>
                <a:gd name="T26" fmla="*/ 2147483647 w 199"/>
                <a:gd name="T27" fmla="*/ 2147483647 h 198"/>
                <a:gd name="T28" fmla="*/ 2147483647 w 199"/>
                <a:gd name="T29" fmla="*/ 2147483647 h 198"/>
                <a:gd name="T30" fmla="*/ 2147483647 w 199"/>
                <a:gd name="T31" fmla="*/ 2147483647 h 198"/>
                <a:gd name="T32" fmla="*/ 2147483647 w 199"/>
                <a:gd name="T33" fmla="*/ 2147483647 h 198"/>
                <a:gd name="T34" fmla="*/ 2147483647 w 199"/>
                <a:gd name="T35" fmla="*/ 2147483647 h 198"/>
                <a:gd name="T36" fmla="*/ 2147483647 w 199"/>
                <a:gd name="T37" fmla="*/ 2147483647 h 198"/>
                <a:gd name="T38" fmla="*/ 2147483647 w 199"/>
                <a:gd name="T39" fmla="*/ 2147483647 h 198"/>
                <a:gd name="T40" fmla="*/ 2147483647 w 199"/>
                <a:gd name="T41" fmla="*/ 2147483647 h 198"/>
                <a:gd name="T42" fmla="*/ 2147483647 w 199"/>
                <a:gd name="T43" fmla="*/ 2147483647 h 198"/>
                <a:gd name="T44" fmla="*/ 2147483647 w 199"/>
                <a:gd name="T45" fmla="*/ 2147483647 h 198"/>
                <a:gd name="T46" fmla="*/ 2147483647 w 199"/>
                <a:gd name="T47" fmla="*/ 2147483647 h 198"/>
                <a:gd name="T48" fmla="*/ 2147483647 w 199"/>
                <a:gd name="T49" fmla="*/ 2147483647 h 198"/>
                <a:gd name="T50" fmla="*/ 2147483647 w 199"/>
                <a:gd name="T51" fmla="*/ 2147483647 h 198"/>
                <a:gd name="T52" fmla="*/ 2147483647 w 199"/>
                <a:gd name="T53" fmla="*/ 2147483647 h 198"/>
                <a:gd name="T54" fmla="*/ 2147483647 w 199"/>
                <a:gd name="T55" fmla="*/ 2147483647 h 198"/>
                <a:gd name="T56" fmla="*/ 2147483647 w 199"/>
                <a:gd name="T57" fmla="*/ 2147483647 h 198"/>
                <a:gd name="T58" fmla="*/ 2147483647 w 199"/>
                <a:gd name="T59" fmla="*/ 2147483647 h 198"/>
                <a:gd name="T60" fmla="*/ 2147483647 w 199"/>
                <a:gd name="T61" fmla="*/ 2147483647 h 198"/>
                <a:gd name="T62" fmla="*/ 2147483647 w 199"/>
                <a:gd name="T63" fmla="*/ 2147483647 h 198"/>
                <a:gd name="T64" fmla="*/ 2147483647 w 199"/>
                <a:gd name="T65" fmla="*/ 2147483647 h 198"/>
                <a:gd name="T66" fmla="*/ 2147483647 w 199"/>
                <a:gd name="T67" fmla="*/ 2147483647 h 198"/>
                <a:gd name="T68" fmla="*/ 2147483647 w 199"/>
                <a:gd name="T69" fmla="*/ 2147483647 h 198"/>
                <a:gd name="T70" fmla="*/ 2147483647 w 199"/>
                <a:gd name="T71" fmla="*/ 2147483647 h 198"/>
                <a:gd name="T72" fmla="*/ 2147483647 w 199"/>
                <a:gd name="T73" fmla="*/ 2147483647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3" name="TextBox 57"/>
          <p:cNvSpPr txBox="1"/>
          <p:nvPr/>
        </p:nvSpPr>
        <p:spPr bwMode="auto">
          <a:xfrm>
            <a:off x="460933" y="2830666"/>
            <a:ext cx="2818525" cy="598497"/>
          </a:xfrm>
          <a:prstGeom prst="rect">
            <a:avLst/>
          </a:prstGeom>
          <a:noFill/>
        </p:spPr>
        <p:txBody>
          <a:bodyPr>
            <a:spAutoFit/>
          </a:bodyPr>
          <a:lstStyle/>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57"/>
          <p:cNvSpPr txBox="1"/>
          <p:nvPr/>
        </p:nvSpPr>
        <p:spPr bwMode="auto">
          <a:xfrm>
            <a:off x="460933" y="3918576"/>
            <a:ext cx="2818525" cy="598497"/>
          </a:xfrm>
          <a:prstGeom prst="rect">
            <a:avLst/>
          </a:prstGeom>
          <a:noFill/>
        </p:spPr>
        <p:txBody>
          <a:bodyPr>
            <a:spAutoFit/>
          </a:bodyPr>
          <a:lstStyle/>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57"/>
          <p:cNvSpPr txBox="1"/>
          <p:nvPr/>
        </p:nvSpPr>
        <p:spPr bwMode="auto">
          <a:xfrm>
            <a:off x="460933" y="5004813"/>
            <a:ext cx="2818525" cy="598497"/>
          </a:xfrm>
          <a:prstGeom prst="rect">
            <a:avLst/>
          </a:prstGeom>
          <a:noFill/>
        </p:spPr>
        <p:txBody>
          <a:bodyPr>
            <a:spAutoFit/>
          </a:bodyPr>
          <a:lstStyle/>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57"/>
          <p:cNvSpPr txBox="1"/>
          <p:nvPr/>
        </p:nvSpPr>
        <p:spPr bwMode="auto">
          <a:xfrm>
            <a:off x="3354774" y="2830666"/>
            <a:ext cx="2818525" cy="598497"/>
          </a:xfrm>
          <a:prstGeom prst="rect">
            <a:avLst/>
          </a:prstGeom>
          <a:noFill/>
        </p:spPr>
        <p:txBody>
          <a:bodyPr>
            <a:spAutoFit/>
          </a:bodyPr>
          <a:lstStyle/>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Box 57"/>
          <p:cNvSpPr txBox="1"/>
          <p:nvPr/>
        </p:nvSpPr>
        <p:spPr bwMode="auto">
          <a:xfrm>
            <a:off x="3354774" y="3918576"/>
            <a:ext cx="2818525" cy="598497"/>
          </a:xfrm>
          <a:prstGeom prst="rect">
            <a:avLst/>
          </a:prstGeom>
          <a:noFill/>
        </p:spPr>
        <p:txBody>
          <a:bodyPr>
            <a:spAutoFit/>
          </a:bodyPr>
          <a:lstStyle/>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Box 57"/>
          <p:cNvSpPr txBox="1"/>
          <p:nvPr/>
        </p:nvSpPr>
        <p:spPr bwMode="auto">
          <a:xfrm>
            <a:off x="3354774" y="5004813"/>
            <a:ext cx="2818525" cy="598497"/>
          </a:xfrm>
          <a:prstGeom prst="rect">
            <a:avLst/>
          </a:prstGeom>
          <a:noFill/>
        </p:spPr>
        <p:txBody>
          <a:bodyPr>
            <a:spAutoFit/>
          </a:bodyPr>
          <a:lstStyle/>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a:p>
            <a:pPr algn="ctr">
              <a:lnSpc>
                <a:spcPct val="130000"/>
              </a:lnSpc>
              <a:defRPr/>
            </a:pPr>
            <a:r>
              <a:rPr lang="zh-CN" altLang="en-US" sz="1265" kern="0" dirty="0">
                <a:solidFill>
                  <a:schemeClr val="bg1">
                    <a:lumMod val="65000"/>
                  </a:schemeClr>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请在此处输入您的文本</a:t>
            </a:r>
            <a:endParaRPr lang="en-US" altLang="zh-CN" sz="1265" kern="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文本框 48"/>
          <p:cNvSpPr txBox="1"/>
          <p:nvPr/>
        </p:nvSpPr>
        <p:spPr>
          <a:xfrm>
            <a:off x="532129" y="408940"/>
            <a:ext cx="2800901" cy="461665"/>
          </a:xfrm>
          <a:prstGeom prst="rect">
            <a:avLst/>
          </a:prstGeom>
          <a:noFill/>
        </p:spPr>
        <p:txBody>
          <a:bodyPr wrap="square" rtlCol="0">
            <a:spAutoFit/>
          </a:bodyPr>
          <a:lstStyle/>
          <a:p>
            <a:pPr algn="l" fontAlgn="auto">
              <a:lnSpc>
                <a:spcPct val="100000"/>
              </a:lnSpc>
            </a:pPr>
            <a:r>
              <a:rPr lang="zh-CN" altLang="en-US" sz="2400" dirty="0" smtClean="0">
                <a:solidFill>
                  <a:schemeClr val="tx1">
                    <a:lumMod val="65000"/>
                    <a:lumOff val="35000"/>
                  </a:schemeClr>
                </a:solidFill>
                <a:latin typeface="方正尚酷简体" panose="03000509000000000000" pitchFamily="65" charset="-122"/>
                <a:ea typeface="方正尚酷简体" panose="03000509000000000000" pitchFamily="65" charset="-122"/>
              </a:rPr>
              <a:t>添加标题文字内容</a:t>
            </a:r>
            <a:endParaRPr lang="zh-CN" altLang="en-US" sz="2400" dirty="0">
              <a:solidFill>
                <a:schemeClr val="tx1">
                  <a:lumMod val="65000"/>
                  <a:lumOff val="35000"/>
                </a:schemeClr>
              </a:solidFill>
              <a:latin typeface="方正尚酷简体" panose="03000509000000000000" pitchFamily="65" charset="-122"/>
              <a:ea typeface="方正尚酷简体" panose="03000509000000000000" pitchFamily="65" charset="-122"/>
            </a:endParaRPr>
          </a:p>
        </p:txBody>
      </p:sp>
      <p:sp>
        <p:nvSpPr>
          <p:cNvPr id="50" name="矩形 49"/>
          <p:cNvSpPr/>
          <p:nvPr/>
        </p:nvSpPr>
        <p:spPr>
          <a:xfrm>
            <a:off x="251520" y="409228"/>
            <a:ext cx="179512"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3735162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0-#ppt_w/2"/>
                                          </p:val>
                                        </p:tav>
                                        <p:tav tm="100000">
                                          <p:val>
                                            <p:strVal val="#ppt_x"/>
                                          </p:val>
                                        </p:tav>
                                      </p:tavLst>
                                    </p:anim>
                                    <p:anim calcmode="lin" valueType="num">
                                      <p:cBhvr additive="base">
                                        <p:cTn id="24" dur="500" fill="hold"/>
                                        <p:tgtEl>
                                          <p:spTgt spid="4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0-#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fill="hold"/>
                                        <p:tgtEl>
                                          <p:spTgt spid="47"/>
                                        </p:tgtEl>
                                        <p:attrNameLst>
                                          <p:attrName>ppt_x</p:attrName>
                                        </p:attrNameLst>
                                      </p:cBhvr>
                                      <p:tavLst>
                                        <p:tav tm="0">
                                          <p:val>
                                            <p:strVal val="0-#ppt_w/2"/>
                                          </p:val>
                                        </p:tav>
                                        <p:tav tm="100000">
                                          <p:val>
                                            <p:strVal val="#ppt_x"/>
                                          </p:val>
                                        </p:tav>
                                      </p:tavLst>
                                    </p:anim>
                                    <p:anim calcmode="lin" valueType="num">
                                      <p:cBhvr additive="base">
                                        <p:cTn id="32" dur="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0-#ppt_w/2"/>
                                          </p:val>
                                        </p:tav>
                                        <p:tav tm="100000">
                                          <p:val>
                                            <p:strVal val="#ppt_x"/>
                                          </p:val>
                                        </p:tav>
                                      </p:tavLst>
                                    </p:anim>
                                    <p:anim calcmode="lin" valueType="num">
                                      <p:cBhvr additive="base">
                                        <p:cTn id="36" dur="5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0-#ppt_w/2"/>
                                          </p:val>
                                        </p:tav>
                                        <p:tav tm="100000">
                                          <p:val>
                                            <p:strVal val="#ppt_x"/>
                                          </p:val>
                                        </p:tav>
                                      </p:tavLst>
                                    </p:anim>
                                    <p:anim calcmode="lin" valueType="num">
                                      <p:cBhvr additive="base">
                                        <p:cTn id="40"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858750" cy="72326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100783" y="1816125"/>
            <a:ext cx="5256584" cy="830997"/>
          </a:xfrm>
          <a:prstGeom prst="rect">
            <a:avLst/>
          </a:prstGeom>
          <a:noFill/>
        </p:spPr>
        <p:txBody>
          <a:bodyPr wrap="square" rtlCol="0">
            <a:spAutoFit/>
          </a:bodyPr>
          <a:lstStyle/>
          <a:p>
            <a:r>
              <a:rPr lang="en-US" altLang="zh-CN" sz="4800" dirty="0" smtClean="0">
                <a:solidFill>
                  <a:schemeClr val="bg1"/>
                </a:solidFill>
                <a:latin typeface="BoB" pitchFamily="2" charset="0"/>
                <a:ea typeface="微软雅黑" panose="020B0503020204020204" charset="-122"/>
              </a:rPr>
              <a:t>MEDICINE</a:t>
            </a:r>
            <a:endParaRPr lang="en-US" altLang="zh-CN" sz="4800" dirty="0">
              <a:solidFill>
                <a:schemeClr val="bg1"/>
              </a:solidFill>
              <a:latin typeface="BoB" pitchFamily="2" charset="0"/>
              <a:ea typeface="微软雅黑" panose="020B0503020204020204" charset="-122"/>
            </a:endParaRPr>
          </a:p>
        </p:txBody>
      </p:sp>
      <p:sp>
        <p:nvSpPr>
          <p:cNvPr id="11" name="文本框 10"/>
          <p:cNvSpPr txBox="1"/>
          <p:nvPr/>
        </p:nvSpPr>
        <p:spPr>
          <a:xfrm>
            <a:off x="3458538" y="3728110"/>
            <a:ext cx="3269615" cy="891719"/>
          </a:xfrm>
          <a:prstGeom prst="rect">
            <a:avLst/>
          </a:prstGeom>
          <a:noFill/>
        </p:spPr>
        <p:txBody>
          <a:bodyPr wrap="square" rtlCol="0">
            <a:spAutoFit/>
          </a:bodyPr>
          <a:lstStyle/>
          <a:p>
            <a:pPr fontAlgn="auto">
              <a:lnSpc>
                <a:spcPct val="150000"/>
              </a:lnSpc>
            </a:pPr>
            <a:r>
              <a:rPr lang="zh-CN" altLang="en-US" sz="1200" dirty="0">
                <a:solidFill>
                  <a:schemeClr val="bg1"/>
                </a:solidFill>
                <a:latin typeface="时尚中黑简体"/>
              </a:rPr>
              <a:t>健康</a:t>
            </a:r>
            <a:r>
              <a:rPr lang="zh-CN" altLang="en-US" sz="1200" dirty="0" smtClean="0">
                <a:solidFill>
                  <a:schemeClr val="bg1"/>
                </a:solidFill>
                <a:latin typeface="时尚中黑简体"/>
              </a:rPr>
              <a:t>是</a:t>
            </a:r>
            <a:r>
              <a:rPr lang="zh-CN" altLang="en-US" sz="1200" dirty="0">
                <a:solidFill>
                  <a:schemeClr val="bg1"/>
                </a:solidFill>
                <a:latin typeface="时尚中黑简体"/>
              </a:rPr>
              <a:t>一种动态平衡。这是一种平衡的状态：均衡地输入和输出能量和物质（甚至允许生长）。健康也意味着有继续生存的期望。 </a:t>
            </a:r>
            <a:endParaRPr lang="zh-CN" altLang="en-US" sz="1200" dirty="0">
              <a:solidFill>
                <a:schemeClr val="bg1"/>
              </a:solidFill>
              <a:latin typeface="时尚中黑简体"/>
              <a:ea typeface="华文细黑" panose="02010600040101010101" charset="-122"/>
            </a:endParaRPr>
          </a:p>
        </p:txBody>
      </p:sp>
      <p:sp>
        <p:nvSpPr>
          <p:cNvPr id="12" name="文本框 11"/>
          <p:cNvSpPr txBox="1"/>
          <p:nvPr/>
        </p:nvSpPr>
        <p:spPr>
          <a:xfrm>
            <a:off x="1100783" y="2664659"/>
            <a:ext cx="5809615" cy="706755"/>
          </a:xfrm>
          <a:prstGeom prst="rect">
            <a:avLst/>
          </a:prstGeom>
          <a:noFill/>
        </p:spPr>
        <p:txBody>
          <a:bodyPr wrap="square" rtlCol="0">
            <a:spAutoFit/>
          </a:bodyPr>
          <a:lstStyle/>
          <a:p>
            <a:pPr algn="l"/>
            <a:r>
              <a:rPr lang="zh-CN" altLang="en-US" sz="4000" dirty="0" smtClean="0">
                <a:solidFill>
                  <a:schemeClr val="bg1"/>
                </a:solidFill>
                <a:latin typeface="方正尚酷简体" panose="03000509000000000000" pitchFamily="65" charset="-122"/>
                <a:ea typeface="方正尚酷简体" panose="03000509000000000000" pitchFamily="65" charset="-122"/>
              </a:rPr>
              <a:t>感谢有你</a:t>
            </a:r>
            <a:endParaRPr lang="zh-CN" altLang="en-US" sz="4000" dirty="0">
              <a:solidFill>
                <a:schemeClr val="bg1"/>
              </a:solidFill>
              <a:latin typeface="方正尚酷简体" panose="03000509000000000000" pitchFamily="65" charset="-122"/>
              <a:ea typeface="方正尚酷简体" panose="03000509000000000000" pitchFamily="65" charset="-122"/>
            </a:endParaRPr>
          </a:p>
        </p:txBody>
      </p:sp>
    </p:spTree>
    <p:extLst>
      <p:ext uri="{BB962C8B-B14F-4D97-AF65-F5344CB8AC3E}">
        <p14:creationId xmlns:p14="http://schemas.microsoft.com/office/powerpoint/2010/main" val="388826878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anim calcmode="lin" valueType="num">
                                      <p:cBhvr>
                                        <p:cTn id="1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0"/>
                                        </p:tgtEl>
                                      </p:cBhvr>
                                    </p:animEffect>
                                  </p:childTnLst>
                                </p:cTn>
                              </p:par>
                            </p:childTnLst>
                          </p:cTn>
                        </p:par>
                        <p:par>
                          <p:cTn id="16" fill="hold">
                            <p:stCondLst>
                              <p:cond delay="1350"/>
                            </p:stCondLst>
                            <p:childTnLst>
                              <p:par>
                                <p:cTn id="17" presetID="14" presetClass="entr" presetSubtype="5"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vertical)">
                                      <p:cBhvr>
                                        <p:cTn id="19" dur="500"/>
                                        <p:tgtEl>
                                          <p:spTgt spid="12"/>
                                        </p:tgtEl>
                                      </p:cBhvr>
                                    </p:animEffect>
                                  </p:childTnLst>
                                </p:cTn>
                              </p:par>
                            </p:childTnLst>
                          </p:cTn>
                        </p:par>
                        <p:par>
                          <p:cTn id="20" fill="hold">
                            <p:stCondLst>
                              <p:cond delay="1850"/>
                            </p:stCondLst>
                            <p:childTnLst>
                              <p:par>
                                <p:cTn id="21" presetID="42" presetClass="entr" presetSubtype="0" fill="hold" grpId="1"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1" grpId="1"/>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5705F35-618F-4768-B82F-D1E3BDD233CD"/>
  <p:tag name="ISPRING_SCORM_RATE_SLIDES" val="1"/>
  <p:tag name="ISPRINGONLINEFOLDERID" val="0"/>
  <p:tag name="ISPRINGONLINEFOLDERPATH" val="Content List"/>
  <p:tag name="ISPRINGCLOUDFOLDERID" val="0"/>
  <p:tag name="ISPRINGCLOUDFOLDERPATH" val="Repository"/>
  <p:tag name="ISPRING_PLAYERS_CUSTOMIZATION" val="UEsDBBQAAgAIALS7WEk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LS7WEm45zzyXgAAAGMAAAAcAAAAdW5pdmVyc2FsL2xvY2FsX3NldHRpbmdzLnhtbA3KvQ5AQAwA4N1TNN39bQbHZrTgARoakfRacUd4e7d9w9f2rxd4+AqHqcO6qBBYV9sO3R0u85A3CCGSbiSm7FANoe+yVmwlmTjGFAOcQh9fM/uEyCP5NIdbBMsu+w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tLtYSbd+K21kAQAA7wIAACkAAAB1bml2ZXJzYWwvc2tpbl9jdXN0b21pemF0aW9uX3NldHRpbmdzLnhtbI1Sy2ocMRC8+yuEf2AltV4DkwU9zYIPATv4POwoZrCtCSOZmKCPj8bxst54TaI+dVV3Nd2qPj9MyT7nMj9Nv4YyzekmljKl+7y9QKjfz4/z8nWJOZa8OSJ3Uxrnn7v0fV6xhuYypHFYRruyeYtReH1ISa2cahkzjCLJPPUKOc9t4zpwHdjGOUpsv/lL4o/uEvcxlfOq/eaE/diwSzkuZZfG+LKF0+r31OkGV8swTq0ubwVbox6mVsfWQIxwyX2lGgAEstwRh6uUndQEecw4hmoUBQqIcE46UYmkHFoWOtFUmO8EYpIx6ir1tHUjrY2jtkroCNFtmledrSEYiTEihABzlQsIBqNWDU1Dg1oPCA4MiKqNJgpQsMEEVr3zwnKkqBcYV2YMYHw87nG79+c6ov+9zuGc/xA8+wVn2dVbmzPm6vfPy9KKb+PTj8ehRDSNXy7Dt+vryzc/vnr3wK4mbdt+6unfUEsDBBQAAgAIAK67WEnoZE7o6C8AAOlbAAAXAAAAdW5pdmVyc2FsL3VuaXZlcnNhbC5wbmftfAtUU1faqB3723YGS52ZjkQeaUtba2nBEJRXSOrQQq0PVES0AqmNGK1ChIAQyMPWKdgaiPgKyCOlqBTQpGglBPKwtSZAQoJajJqQqCE5PAwxOYZw8rwJ2pE6dt373/vPvfdfS9dyheyzv29/70fO3vurNauT5/5xwR9nzZo1d/mH76+bNes/4mbNmp33/BzvyM+1czZ6P54hrkv++yy2PGjU++VZ/LJVy2bNamf8ybnlP7zfX9j94SbirFkvXvT9f0ZC+G7rrFmbqcvfX7a+OMs4RGCcwZO0lKzUrPey3nu94Yd1X7eiW5ynW+uS331t2aoVX72yLnDhvLQFzfNeefXqmx+0fPX+P+4c+yjq89b9P2x4/6Od+1r3fvPXlamBz4cXTDii716NpUDV49WbShWj59kQ+SRjUmaP3rnNFHvZ3b7NEZyeinGbGZwsmsvaBnffK1dS7+2Dz/L9q/uyffO2i7JjsTbxQE1YW/zs6cGmXcebxhvBZIx9LSnRN7KXeCwHLBlx0jwmz9HoacjOZ2/EaG8nX3vG93jFsQowmAYxaZuyXvA93P3C2TxhU9cffH/fOhQQp1jj/gtEu59MW58lMUOu53zw8YkALLIgYRfV40MxMfGVXz3cPlCuGb7Kcv/QaECcDuhyTzE8U+8KrWcIR7kJX3STqdipn+azCZ6jHPJJvlt4ZsqlsI0uRJu/snRlUK8W1qMmDru79DwZIL37CxA7jNCwtXgfBb0lryUCKa5fUjJdP0U4fwrUXVS41IrMBOsvqcpW1TnCpQGrwn0D0x1yAjmiVzJoTp2SKZi6c0Bv1L4Id40ks64/f1RhXMqwnudQjPaOZHgcmBCoMkebAEuqqIioXehSA40gnmrAs1mqYk9eudxRLPQufEGl+2puvar9lX29CvddRRZjO6i/v8E78mpEKF58CTrLvZoj6VV1GnH6pTBK2/iGTUsKDA5i/F8NLsSbcqb2GsW/HDd8mh3/ZeNfvOgqdZoyec/ByKSv/BowrqsYCkXVUx2Zyxy3uDtzQ7BoSxWDn0caPtqk6+JjaGrz2xx+/bLhfXDnLWuOJY94IyBPnK0TNqO5DsueufUkDBMwmj9SaO1ntF3Cdy4WhktViWy4rb9Q1wEt4dCDlPqdS7UE/mdRtt7v47JWxWGjtXiUQiC5gVZmoGvhCwket8njDmQcZnhEHpuHKgWYKgNal4e79BL/sxGZ7dqegSBtNKiHGhbQ3CAlUiixBBG7ySyGRMrR8QBbGBcuSuEZi+sCtCsGdcOWj3Kj0e53OK9xQuJzS8tkjCpgnSvWZ0JypcA5UrI1qqcHIT5J/xJcvJTxDS/X7y+6ZDwSPSwklarDlf2z9Z2ZmkpzO7hnTlWeCrUavUcDV7wKJ/gdb0Zx81SO770kiT6o4fQfNBPIbNx96YdHxy08/D3pK9Xj4E42XKk3Oo+Pu8dpLo7SBBjVNOqXW9mBDCQ6KVxaSELzctV7UFSNsF9HB+JykbXwMAJA7Af7XcgsAw7oUm8L6c3PzI1HmzKYjGi2yL+tTE6mQ6VRIoOiNFxhS/EKF6IG2KTKGFuwdym/Jh1UKelXLrIFMhI0cAZSCAdL1yTIV7U2IhkJNAKAEOMAHdDejXydgZDvu14p8JkTVPptIl78Of35qvS1Fbd30kNhfy3LU2WwPn+16acAeBn9L7wh8iaNYv9xrgRXOZ7vQGwfNouNr9lU6A0TpWPE7hQvVWf8vtIdrYaBhsuIxE/Yit1RW4MWhH4ywWrc4Wzw56GZCptUV+m5lRKC8zIsL8YQgEkuqQ7ibTBIjmsrFWQDkkBn8sioZn4Cow0x5xp0dmGOfqDGpDL/sc95HOPgkeMtFcsi87UZSzVy24BXKQqcwYF3nztoupSBDgkVx671smnhdyTiwwNDgYNrlzAoKuRW+kmea1Kx2Bc7YBP6ZCVyu4yjWZCYNOerMxmsZTvoobi3eq8v9mcmauA2FVUNTfL6yVqj42KLIscRk3KltZEY4ujoCB0O+AvxxjuhW9iK944jIhnxc3oyGlTDaVUqR/YvN6n0HhfAlRBlxglLzGYQl4OxqTGWPeFwxhJRwvBZKFZTfjQRP+cns+A4FrTK9DoFzX0a/9cgbSgU0qfi5ZJNdAmdz5LUYF8I5pmmMHO38VZZY6J7KR1aCW+Xw7qAG2gYt1DZChXUqROSwkkTvHcUhfENPhsGjBp3hdxvju7oelhKfi3pFZlKh9Yp824Un0zfujHI9hXK0LnLkQesxcXv33r6hvBsmBIvi9HzKlSacmJQnCQsDlAN7zz0OZLzcxDjqNTiqJcoVDCMJCBuGM2bCE8EMuH4ndTTRoB6daBGonXX1pE+ACandRPr1cMysYDPkkpeihHZERar3CgxilUXi9U9tr6puHQtDSIeGm+T8HonHXGW6yqtpw7Du9uB/7BBUswmZfFWNXjIGF8c5Q+pBmouv8JkpH+Q/X7Nc+WkqZ5vFjNe0Q1+okOI91c98xo3GB7GQCQx8oZWJeJDQpXAHp0LcbfOohY7bLeDyuV+GTzFlD1bLQuLRjqzX5IV6rQ3g7j9OfkOdTi3txBaYtJuGwni+CXo8zoMiiJqfO6CuNAmwxSyDqhqL1JPCk+HxIFAAk0u2evlZqBm3GCq4Nc7DOMNKr0xL3MXvAi1WngKtGGp/Q6oJJ1BPPzZiBo9WYxRIBgsSYioWaerBGIaCGibmSzG0UFf5un0S9k6IptanFS2SbyPHkyKVzLgf6ogoWSFsJfFheD3h6oWzf65M9fvbzqqrkuNgRMyWBIWIRD2oVg3PKmLZdnVE9KvG8OwtYgFGywkAnZZrJvS5/cl7h/eAOqlic7J2RoQxMTHBMG59gDQdCNgsWRvCVNy4zhGawQaHAygVgpI+hywaInEiJYf/v6OjeZu6Ldt1MBDseFw7WxSqRNS2G5ONchBaSGuJ8gg6R+otknW8G0uLqWudr1WmXcVJ9HAIjFa1GTnqlwMxleg7HY39Az0Hj7/6cgd8pMTrnyAVOaX6V+rpfkyeDeyoOHVROVFg81XGNya8Kv35e4Ll5AF00l8vmJgOrFnoBIXTid48+9N4Bc5R1nu0Zenn77xnwb/T064kB8huH9lMIzDz7fe3MnJXL5O/kXdC7GBrUjd0gcT1mHtV5hs6tRFOPp49OujnL4bB5HfxsXHla32Pv2kRTR1QFQctePDK5ulsLX1wcHT2L8/8nphGj5ZMr3kO28szxy8cRkxTceK5evSC/cUPER96Je0pyD/f4CMRpZYB9M5DTQ31GbjAwlKjZVdlCkA602oMNJqHaTnGWLHAx4BnwQj9t2+moLJrDwAvKO4cZ1Ebz3XhBt51vvs2BXIJkMqjiTeeaOHqNSnP1pdLiI6EVZVHxFzcn5W8e3Lm+PKZ0Klz93PHGZnD6P01C7RzAfc4Bcj+jMXhAKZpmbHmX8a36J6Grg9Rkq74bw0H0suaONymFgqZOetVyByVah8jReNZyaaaAbtHLGtpDKvtiMUyDE1L5nJDiF+1ovABmtQU9uCWAIRc6Zt5jKDzwf4nuE4tUnyAWj9TI4+e5Y+jTO1NBQ/Qm6VV1ZO15obPwKwS/4g5qUlSL4b+z2gduPS3wOq7jb2wOJYvxFPxd683DQFIqkIFpsIpD7ScJyndd5i+Zmx2KSu8d8DWv17MOgX61NmmIGzLelCDLcVmIopQM8UD2fBMzp1a4NO92ROGP8p5AEKFLiSREp+MhNx2Xd/eeIiiK7x6y1gy5MUMxGOa5Y3j90dCYjzBue9JwvcaaGf1G0eJNJzuMHxhU9iBbd+aNvvLJSXOvR7C3EE7alPJlu56vdIUK2vqP+tVrjBs8oBFs19+V2N2+sIX1pixTmqyscmec2VORLe/zjW/qbbb3TtxD1OejOLan9Xd/tkj9e56I9hsqmJiqOhT3DHdCzFOtbS3PB2+c/EY0AdwJZyHjGdmQTz03rcNua+O7F9xCX5ITPIeL1lhn8sH5thwYe6Hq186AT7vxtIAk8I9ROyfN0rwfzSdEzEKJ0fL2GncAX1MxVxf7hkggewNZC8SHgpNSWh0GqRRmC6BklHAefrfe9B7CLB+BjkVXJBb61UQlKUaoiuPcI3oytqeCjlOH8GYSlsRIE8e5bsAnPevaDSQ013kAoU0XrfG1xLTP3Zdym3v5zP1mpKP2huBFFtM8E+G1nJcqgBdoSiLQ7UGWHO/E25mKwb1VjQfVBVEflHbzPZZfwwBstMXy9XMiQLlICu0kJtUHauulkaAsVAQeJCVX5mCEGY0oeTJ5om8wBJELZtLZpJXq2zI45VGhTvipWpKR0zme4b8PbfMCCflNTZ0xYYyrkv+z56zk94FmXSjhBbcd/L2l732QwWG50VHMeWPl9tI2ZOsLhE1dqQaEsxbxUbjgOKhdCSfVtsKEs7SKXWY8QZDTsn4pnpJQZEMhSAOygjwmwwOFLJsOSJraS6jGgqCq3YiZJkYNAeckjJ2Rm+vDBd3IEIkkcKK+Cj8gtMlYyzXbY7hg2vMIfrJ3G7VvJQjMNSy3Vwf7Wk3yg5GNOgeIvbLwnU29faUPkUsVgQOWZAN5mDAG+tTAXvHY/8tBKIEm4ArSSneiGj25WxrmF8MjKBOiOG9R6tevdiRlnHpnB4oj7AZBBT8rtf3YcLXwEt0WVlDVU3EhwbYU6Dw9ABLdHbEW+f8jZt0f0K/VIFDjWxqmILkd8aqShyF+9ANSP6cgOZepzeCEHDxGAbpyHFah3UzXDQhgxctaptwR0LNWtRrH9JVdXuqDkX1Us51TIdXXJTE5Gf2WfVGY+MG27nUcOHwM7+gRoDPE1BMShCK4CoBk9H3ib0teIPRjckrUsEZpj/lcNhTZujz6YlZoj5xoBquLLSr0SFiJiNzRqKzZoX69lY3MegMdLXG+yqF+tLFaFDe0ZkkhDOmIyjEhP72jBcBY28epEi242YOuIYjh1W0ltU8JOciSYJZ6YnrQ6OI4ogiQAcR80xdJn/2HsEvhC+DyeW8Fmqk34UnquYhpK/ZfOuAUuS7C2+Cn7IDY67OlVlg0gMg0S2BgZNVTn09iM2kGxAIGebit0kegYmJCx01Hn+8uHfOG1kpDz00zTxxbGlMCDy3gfibujoUV5K1skYNqucT/8c5hEX8oYC3k5FX3NSQ4pC4MjXDEt1abVe3my1Wm0YgykZEt6M6lfscDi52IvqXDqrajyftRa9ugHPlgJZc9tKnP+tw9pTkP/LIGPnlVmlUdmP9UW/rIgQFFib4K6RyydeXU5Lk5fVzftnbJFSIClWaHfbRJ7tNw+eaBtHvopPLNymLpvGOKuzeHqZWbfuwOKmfzQ+gJ8maFZ4w3/RhOLNZH0YlmefKBKVTneDV2tLXValdurm8Ph9jFvieUtUWWSGFDT3WBHNVsRB32/0z3T1cZx9g91a18TFPiB6mCgHsiirYl58wG9GWfyQAO689Vy6t81cBy0xkr19ZPhzP5bfEZgoJqvyG/vN3X4PO0kOxbiTsS2+/soiHD7rx00VNP+1WUObKBWd5IcT/ApL+Bac0deP9nFM1whuA+HYPm3iZEsKpdX5cd6NhxVZSaRe4mnjmO5+OT/rrXJheThGnEURdO56lOCd+ggmVnd7xPNjo8TsBBVMLDKc+c+s6ixtHlTGWLAwzhw09TXMFSxlqDPjn8BZpcbzlp1B/i7RWWog1nlnvpQTzOz9NR2pVmGEbqFNwAmyTYVRya6ND2lqnuwnUMExb5vCP8b1Csg6OC71tir6ZKbzhFEPFaKS3uDC4XgHwiA2JqtsydFD7LM286R9kityHeOYWzzzvsW6BrECd9UE1nkJyx/Um3/0p96zd/UYc7vYh8bB6sHCi04El8G0AYyidCh6JRcb/ytPY2x9WpGpRNn9oFjpPadAO0b+hoG9RLxRqgEbfqWBSj+jdvOAhm5qvEjzS6drO5/1ed7EKVXaJFqTxRG57ZuFYtgzbVs4yDm3I8i3/6TXgzqDMT2LpLdbeGQnYrX7Ntx9u2nFeD4lBM8xI5CfUV3jWFrBKNYaLwLjCajm1GFt5BDV1bnyoUK7j1QhQz8pk/t9fjEALfm+WNWI5MIZ5l9SUzKxvg6Sn7cpK60GSyRRBS0Z8CYztSE96+W4rtE9Ol2/JSPFeJKZVXJVOeU1JULsWKEh/Wd5k8GbqcKik1muu3jOc9KAxOGAj4iOvKFiujMuXGqtijxeKcV74z5ufTATwJ0w0TwOhrVP7tx8ClRWSrMfOHhXDixY8g3EU1AmLp/ELDIBFvrR0Y5EQF1cCOz5RDZSLQXHV+ntARU2HPXk6Cpu6ZV+jLAhr3PB/VxcSBzy49wIeCIQEIXMr1S9P0fix9gRj95WtxIqFJL96qEAUH+O5FcfoQBqHTm0re5wC6Gm0mtC/Q9MqFAlbouVVPNy+K8hE5U8v3pdbAWNAJ5S6XG5CatBBoc2kgh/+zmBKmCfodg6PNV+jzRSh+3fJDiUz79iOcxyDteGm8rk9GZS6dI5MudbzoA1kjAM0aXjHyIeS7fLaUm8X6WvWjpH8tmJleAa2GAOoQs1JBmIzdoRh9as4rahciGzNYJqPqA/WLQZNyC7ULMF4c2wiXh6q6Rzx8DdMnkrWZ3XTW+wmQkFSQ2JVvxR6ae/Co8ZU3DKG8JcSgLj8rmuoWL5Ocm7Xq+IwXSEgN/UpG895Sy2f91INL1cr1IBaU3gSI20g9vdRv95kJUeXv7QZDsqGnc74FPLSTSno54Un7hFgy5vJDpV3+ok1wldQ4cnJBi3edAbeThHQjU5/fu2aeC4O1NrJzMa0osrWz/PQ4mTMfbL0ZmaufVgWzQ3v1ZNcFTDtlydFP2Z9vVvlwqvaF/syb7P47OkwDNE+n7c9hW6PYPbSdhE/ALG5aGJ5dzgP5g+iy+onJcfFQ73vIgvG/Bj6dwQwhJFHaZkhDCQBQZwQT8jPqvwOCYdNKZUVRU7ZghkBUwkDov2dmej43mRIoMrA804juuk8xNEWNf24uiCDfmsKA08R5uiI23gttEl1LoQ29EKry+I29682onC6ZyfKdQEt+A795Asd4TfkucQMGyds033vIFY6ERKsxc/qEyHzju321EfV67d7dDd3RG/btuu00ny+3fPKbIwclT1Sef8TiLpDdtynevypOsIo/Sq8W1dO7yZf+jsgnu5O52ldaCoomYt0e+AioYkhixLTeoZ0w7S6SwS3fj8cRVDwqGrABI9/VBlJBXdUoVEO2/7M2nbeA+j96IhQkr+VOl2jU1oO/rb4TsYGXhQ/7JgkLVZznoYZW3aScyzPxv1Wr8zbnW++2GU7PK4B0X2dP3+ZJPPpyHgGIh/WLC6mJ79KUvu5MWz7L8092G666IflsjX7n/uT/4myDzitVjp1oezj6MdNxTHQkO44KUIarsTlEKRD2S0YxWHb/ko9lZevALjIUMAE3zo81e63BDGA/iWToTb1/zmifDelxFHvMh0EmXEgV8Lgg7B5M2dSo/6J29GX98QyN3ya3FQa7/tTyu2noygtKAeVQY3xyPcdyL6/i11R4tg+sW0iWrrTvey1zfocbI8f4mpJhOAUpR2vPRRv3Re6bFjPeNjpVqHZtCfNnUxmflh3DpII7cVC5W2R+t+xuHfWXHFPC5Utv1z+ZvSgUUJ9AeauqT63/xST/O95CZZ7xyIyHJNv/1Eu0ZTsL7Ch1pwAD2t093myRJvu6IUua3R/Hq9Dv/XQ5VXPD7tjIXCoZ5Bb/rabPcxgunSU6clcOuO0RqTiJ9zCePWYYQhmyN/3rq7l0PS31CtndOIYjrfDm4kM/SOt2lskVeV/B0/K1ggvxWppBiQLFLBaP90NbT3AFep86uHRSF/kGXTe+9Z9vDPgm1Y15h14O3gk2ZXwdWDsf6NQ7a6aRF1FpcmyAdqaAsXc0bUx6QALX7x7JVzaq+7a78gpd3sDDe0v6nUT+rcui56PGyTLy+D7SKXkcBkLMz8WJFgU1uLMaJDxM1uutaQVv9PLjo5I7ILh7CEBZ9G/mPbadhFXC7r1fwj6U0fsAO5wfo8pGbrSO/emtvIptUahV5ntnwkP6IabhdLpI5XMz+DQEot5iKXVz+TQgOtiRhfvG2vrBAU1dSoGPAiRRuCi7E3VOXz/4jEeeOmTYEDdPQtSD1C3PYRcag4viK9aznz+DSST84qdS/W73C+RUrq5X+bz/+USC3UH0RsC9kamSRX4r+HJeInMJ7tJRp5dhoskaiFBr8l8WtzIzL/DoG1GGUppgvt9v+SNMx54H/zCZzUcjl9Pxi2JFkn6UsVM82hhnPQy7Ww/PxN4uPmpnuLLsr33Oo1EhYQ8z30ViJsfbc5OQ6wCBBCRqvFhRAPPIbLLwz2Jje7ANYkm5TIkH1bO3vf+3juYV4u/yYSt30CwxzPr10bspBZIRmqXEaqBCXM8HbE1krMeJNfLRTSV1il6lcSkDNp+xr2Gqgbhr2B479G5H+K9LgNAdhPQ5YRVWoa/4/vigxCXE9dsmJtVn2s+DIiv1KiqvxGZzbcXqg4XyKDqDxK7lVB3OqP09wrDaU7/I6XTopX/2rUcYUjsupIsZy09YbwC2LIdsMyhN5rH36VMIyk7X2iCtICK3H/CLL14hhrFxIYny/Rk+jzCo5I1FnHJLUsYgguvuwjYI27zqAwHMRIoZAa0XO6U+1Xpz07gy/wNttv1CeTrGbUHjnnSMOvTEUkNhdAFe3gqSrkr2bObEwtCfgv+6KcfnfkK+cvlx6q3CiUgALhjLcPpQK3fTxda7/GZWON/xGU+vjz/xavTdYrfQVNG81B8BgHRVPzPXfGWM7DtHyrN93N79wNZcltBUIumKB5BPJLltY9yeVoXBNF2ATX/asXlun/JRhL0JPt+QHPVL7x23FmOvGniwdNVsGj2H+zbcH7e3E3Z8b8VsSzMad+OyXxDsd1XiT+MU1kClJlPeLLmFbxatWrd+O10IvPWXtTqGedFOD65Mxw/5nfC4lAOywO/jjGnwZIu8rk5Ts4j1LPZKv44OKCkNpGcMtjBL3uVy/ZNkKufor6KeqnqP+XUU/GJAK+ULBzsHCzxyhycblTMjwaFBeqVEVUl5Im4DvfhDaKnFIR2TW5Cm4KZynuTRSJHBWSepPH33Mbw+8QODPuzow9gwF/LpPj4gtHnD8vROe5AEMqy76e5NrQFxMbOPt2ZrL0w0F9dG9nLFq+Ch7BkuZgWFuEClSuHG46IhEQZgaj9CVl/2gEr6+GxXmkNCgineYGaN6+Puc5vgCDA9dUp6Pd1wiua9YPY7LejS37ic9S6Ze22K/zVrEVhaS6PGhPcZC30zZYIB19PH8TO1CRneHbcqY2Xz9HoDlU6SyPE+AQzlHU0B5Qd+aHmZkjDfdhQBzDeKSRyP8zMf6WcTl4YT4OtRJawsx+hU4vh70gsglMmTS6c4TkrT+gqUVcFiZpa0bQ7F3i65BEJzGmUvsl8H1bT5ih4ZfboGKep/i0meTP83SaUNsNRjWaUaWiS4ksFJcsy9ukYSf94uh4wvp57go56cL4CfOYZItf+SLRtv0rcVPSNdVbdqOSllTmZtcFMeKTLvMz59aTJkBRfc2P+WQ07BWu8lIxrVo0B1SBkkAmAJ1wxk2IXDFtT1DT5tiCDUxJZ/jFT+b8lAcVX9oqlmag/b/QoTdDeVb+8Xz+OiL968GBWOzfQCB1CYY7hvYixTGkIHWwU/HRE5QlJ43U6bv8qnF3g2y85XPk/Nei9uE1nDK5XyMo0sXS0Lql9ZAXSfTc+mgKtc34rySVHkr07a903dCw2vOG9jwve6kmj8hnwXGK4hru1YA/l5ubbuP4MsYZYPAbUveCOAlDzEinbPtrsILmjGfpkvUgSiyyxUpzxGHJ4GQnDZ1lJRQYIDrAHL+C6mCffZKYy+T8rnx3nsXvQLTg0zzTUbquS00L+Qvy2W2fBOn34IplL8WKMMMQPfLtSoApqfcI5HmODHRu7Y/5Xk3WMhCtSfKeD2sk0u9iaQmRuwyWDAy2AViMboagM09Ua9nqcOVjSXLLCGppInDxCVbYPwAtfoKckAXolU9QgF+9/9WnqJ+ifor6/wR1VeNhnT2QpiMcebyetXrTX3eQtyLutdl/M97OoJwO+uBfx40Emqot7vYtS0LDb+rqMTuI8Xi7fI8VG/Hcn2+d1ZfGa3X/pibil0UuB81jio3ZwX5UAqT2vTRZbyKX77MPL8RAI0Uf25c/QlV/aFowNzfMwAHzCbYl5+mkp5P+FyZ5iyewVus0DP4pgr/bqiYqMkshPROeSSRObxzR+HZqCIAEE2/y7jkFustgDFM4whU4IYUqGAXlQFHvIyMv/MhXUWaPkMdamtnl8vlYsrlkhN//ve3+1RQsYx8vZdjoxyLgSSFFsDcAFX6Y7Ns6o9VMyouE4OXNzE2PnKJ56wiqo/vFepijgWSoSTa5TuRel4a9R6x1xkUz6LC5kue7KCe3ThRdLdRZoHaksNJB5yaDkq9qy+TkOvPXg4jtcq5iIB4zUcxX73GXyBQUoSs2/THG8zwVcj8ql5S2NetyjUqffJ2bHSRre59IKbsEDTbouuhtvIlMU4kyEJetCWECSxUYj9NKiYwy6PQW1Gp2oB43jIYCeDSrGvmhocucYZkMeEdiBHdqUnhDU8XQRtyIbONx3154ipiIAh5FlLg3vF2B74e3VyMuaibTjqXBFkpeqTZH2AITt4ivkOiy76pVw0r1QiUj8ohBl42qi4BfxPdRQHOSt8LJyRddXhWaI+6BJGNEEYK9IRFvVaeir03q+rkJyscWqY8rqLw8sTQUn5a1qGbZYtwWsYwvWFJ2CfGWPI0JoEFOk5mKXk0X6wjS72o+z+ffIfq1gkaJhBOCI/MzGrhcueBRh7K619u1NPvVw9xiBlF7Si20+/tXwG2aFw8ScWuC9EZUVjiL5ofWDTu/lvPM1KyWms8L11ccUeXXohRkGTSpI+l3HhwHxBIV2raiZUZ8iywIUWWWy81NN2BzkXfm6ro++z4odLg4e2vfh7HiK0bGBYWyAh6qUC3SbUGLJy38PxDp1d66VKejO4bdgwM1kuMSqTqXLFQ1IvW8ystLWDrUabkCoSDEf92Ae8z+J+IKtvGlPdyjka9XcrnZd6U9zHmLI2fJMZNocX8G11U15cfQUcGwSEAKFuu0ejW6HHL5VZGc5o2grsISAxL7XcRNDVc7KdRgBUJUKVFXNsOyuQzixGNuUFrnCaiqfMyklyY2dzw2D1nw2eb/6aRSdSPRyZRwhwp4ctG/agSkpTlPcUEsTJn9BOc+NY8oVA+QeI/h7B4fgHxvfhjVusFa3AB/1HLfCSqw2BDfG0/XRkfNv7gL9vINgcsijcCKEsT9fI9v95o9px7/uIRLR8i+XW8NJWMt49hy0tQvUNpvMeVcGqiBb2KVy6cM0SISRSDnPMaSLaFAeO+nP6UrUKDMqhodTMcuKWggPbbO6uC4Ns/ImkJSWb9vX6Md8/cjnyOViovN/4LOKyHI/4967XXZ/ljP5trozAYLNksxUJNePMZ/tFlu7Ii3z97TN9CCS3+aI55O+n85KXtkuNN9lWZPYVCbT7LWPz2Z8BTkKchTkKcgT0GegjwFeQryFOQpyFOQpyBPQZ6CPAX5t4H49i8zTvktL9kZG/rol+WS0ZNMNvV+EzzheNS/XPbAi6BB0nTf8U74qsBDBYWUN4d3fSenqxb/my+p8E4olfhT7+0Lm75La8W2/7JzT5rliUCRyDHUhpnah+m0V2inKtr8ybdmp/s2UytWN6Q3YBvwDQQraZoajSG49ebe8A8aaE6NyaWp72hVL7XBbJwQx7phSAtsKAIawUDtlHjQt9f7WMpkhh4ykNJZ/j5gYNS3l/iGsGcib2tbH7CBIj+nNlzZ06nqMY3moD3dXeAAZGbQ+OQvgHBFt50covTdy+XbEiS69yfRbutRDln/LtNzGe66PFiOvt+4Ew71JGvyE2yA7+4D3U7PaArNvkrZL4rgDZGH3hHhdXt8my41BUOdzg4RJ9oFI/0Z3tQ99Bxm6schBZjX7/FXH56Ct6Rizxt93GWU8bcblzspoxkU3xEtjGlTbuqQ7XlLqeMEtrrYy9i69GGUaQwkBcHo1LFm6lgJqpWtLRlradbkb0q6ktGw9l2qAU812JVGYyccuom/JVM6AeoEoAmIR75ZqT0wdYPluhGYPKaOEBmEvKHOcFp4ZIihyzxJ1n5kxQ8vJ9MFKj2xXwco8tksk+2E2hb2I3idGxuU4JXfXunB+btRoAyp15IqT9jV+EFK5esiSYrlUlxRSFzbwsJFrQpgPawsMkav9EsezNkG622d9zbnVq3kJOpaTghDwuQ4UAsMg3RYNDi5x0/2Xb22jV+fV+JsqGgsUIfTQsRhZGSQnCOcvnsl/53gXDsyf0zSAyzWaLoz0YAZgIRl8pc5z4r62zoeEsTa0OZmE6MGAXTbBDEKErDRttSAuJQo6s+2jotby86STnd9lV7APqw9bDRlzvnR2RX8DThZfD5b3IOI2rY4iPuVGXg19M7kYA2JZrJNnsKENlPp/HpM85BRfCsWO3liCGibX06mj+EUKN+CIJPW3W4vlc9LY3lOdykuD5s4KWPa8agC9ClEXJqy3/I1D3q58Ch9py5tn1o0Zsv1q1ddjiAQJD8FcOFi3AauqeznWjcdNSHpNBq7AFtMq0niWEO5u6mQ9ehj1/RVdXAc2iKS8tIoc7d55fwW5qcsirsoe4S8ElfQyq7NKT+1SXwmgzCc0WYXlMaXy8fMFwdIpYOShjQbz//BR4sWqtcuItACByVzZs2KwSe7Gab1rZwfvYSvdXl9Jwta0vmnRAC3oCm1cOggPFk4uhQWCxJCN3iWhtrCMFQ0QwqKLtdIJYxmiZNQIM93mJu0CLdLlrE0ZOd1R3Sc7VdONBONoO885aBXb6wsgdMiXcj4DS0tJXVVyFbGXK//ejXEUxylcWPPjo0v9iptK82ykLaOGpw7nhMYxx2a7JKspaAZ40sT8UkyM6EkNxsV6JlXvSX+vTyMpVB+K5pKsJQixDK/ryBK70sJ4hEE2aBEPC+39epksz8VX4LQqva8ay5YrB43rNBnNkhVSwrcYxz32KDvLEOy1ogZ9ffc85eq9rQyEtomrvJGeSfGLN+hJ71S6UgVzTk3hpvtuzyQQNYFrnCXzgFO2T+WtTqCNrn9hhV/t57vnOuVWN/2qDknanfRdhUHYM4KBxNCUlYLr0GX7wVcNHSG6+50hnO+DWIqPIhvEV9UqvpFRbgjMj1USHhfZiotJNXZEZZqHErQT7wRuBmebnUFxF7IIumPJmtH05WEdM6Ic3ghhkTJDNc64EKv4bU61K/DFyreSFNqC0jr4aUbhvAq307o8XmdXcacNHigN6YG6bXbT7uziIGkxp4N1M92Z7BEJrlSb6oWQbUi6JiI2M+t0Zu+1SFaWXwpTt/l7BKwUynvei0rjhQOBQFSMVEGVNlA0rDrI7ZCGUFQYCU9OoPFWU8SKq4twh64necWrE5cuNvkNdiAxE/7lm0cetMSaiT67jLsm/e9/fo5o5FwaHZsom67MJePoZ55QOgRRc4R4Pvou3se6D7XQkBuoDXzztQuwGHdlUWpkGObLQbq3smG01LU7oQc55E7AfNM39pLvCIvSAKvV4uICmY/Da49Ng4WTUR5BFFN+AVYhmDSXUkLbHaX1petvqVJ0zIgGiMJZmtV+UWfT4hpYyTUErrPKyf3gJyj0wI8Yfb4ybG1Tn9DCw5vbfemH3mvNxCyjtJYvANRYm7PhVjs0jI5ZDoIe0OSElD5eWQ/49ySrOpI0ceRtlVQt4qsUrUK3zw3hq5fixbl3ViVCHQKIycOK+JpEcGJpj0DwVitgDO0yIJvsh+/683tNradGsS5IvuxO3q4wiPZfmTfkvIcq+dIGry0Q+DaxcmjWHee9AptDK2C03o8pccUS1a75k0+sL3DC83YTSmqqhx+XyQhPRFPnjzHEgjJdNoOwulATn5dcj+iNdezumjzoHLrhqFmZDQaSC2TB2AleQ6jcvHEzhEZq2Js51lvvaHuHnPkHfFsaWHDDXD96lJPxCZruzdslwnE1sGHsllvwXzbXFm39kHYWefKNLDXudnVP74r3lszv3LYTtovXTNfpaJLWo5LBOa3B8xF5xHPapQpd9JsoyfIbFIu5LT8vbG2TJ6jas+nd++gfjly1xumvxO+WepXH+/27bZJV6Add63w/ZvCpYWDlL3cViE8edATGCW16uDLQtK4B6YJ8SutGG/Dhj0IG2fqlg3qjz6Ux5gpsqgwVYc5gSzrRKw75bcXWn4RMm3UWfz2nIMGj+Ne6efwCGPu2I6EBxI5bOFLgHoFeKqR6EbhHJ+egJKvEV3koU9GnJ6cbmMho8lOfhuGAMuto80soV2PdevbsI7z2NLDWPtJbJc9ngaYMrTiWy8IvOL7IeF9QqRb8nqaMvlfZKdOckuQntnnKEeBVRz7afRSb5UUC114Dr3GTTGEX3F+LUcY5uL2B0b8AGvSTpqaWgLHxWFBYNE5M25c5YmEMtdjD3tj/uoFLMnUol4+S6zcxsdoOZGec8QdbtvycrOVciUR797lnZZQJq8wkYH4dJrJ5BKMI5C0NQSLSuRSKbm9OUTWWPte1ndCuKSx5OoKLVfMmD2sHLM/iGrfz3CEArFn9wnSXRmHRCt1fPeQXhkenTpNr6anIzgO5wwmOrCZov6N0aLI+x20ZsFy65Ian7LNJBmnZ2URLE5CeyuaW/+cxnggZ4a18arSd7mdCg85NndDvkrdXPLOrYXeaAGJ3kF7GKve0O5sGvMkLJiOuqkwj0kzM1AASw2cTW7JGyaG58fWXOwDWwQDReZAvXZHbpixYtfgQCz1LqrCHKE3bSSdPpMnCuAMr+S6Fl2qXY9l+GR4nAU6i8aMA7G0ysQyGZliOb+fX++gK0odfzjhCIgD8d6o4i3OD/v2zNiTrwCvgkvd17T2zekeg9ZZ2+Y7roecb5g+Uu/56g+5x2Z7XZh3YMyBMHjm3z3VjtTicDIpp9RzgThtBrmH9pWQ1WP22nDGA1O4htojT+OemZYpD/Kd3rfQZAsjvzfOrYRKc3IPi1L6mfhOqV5naiI53gRdkc4KqeT54taxcYQ3DfWCN6kJltC7PDJ/AVLJUGwJ4/YqXycQsLuiQhbS0uHMCo5JVylMdL8zrHjfah0JiFsIMfz02uG6ZFkPYYI25e+5/bFGk+VheMwYoT3ZMwI/mrgA4CywFZ8bc+jDvYro2RIj/vmIJ/0tLe7iFPe9JIjaFoJ/YCINQezY023j6wof5Bcg3HL+xoYhtv26r2Ye8d362idSBmVaz1en2WK7MNBhzCLR37jmjrn1hPIxsMY1JHIUcbCXljCqN7G5FzeG1xIOM6+6+0VQtDY/PjxxyV3ztkGbNHO9lpHo1nLMhCb1evGA2WJP+E29csYYg2rN3fxA+dbnaPee02tzKk/b43z594bvrLFlfPfmMnlvakqC9dQzyNYt73RwHb67TplcnTPtYghhA0Wk/sDqipGGLQRpr8gwfQ0WapadqoL/xwM+KQ8+ctRR+afGJh+WRb5rsCBbbVOr0Jv80clHPX32FsxZtFfCZfLylgWT/xTgkwu1yQpvqdDuFshXpD4o1ca8PcZnD0qrE/bLVufmYtWWd5j9XHPTOPPMr+g2OBnr0UleS2p4znclqlR0eaMrAdjfqqB5xb9/ukRieTJhcQtFkztFG9yS/W6fjAn0T0mlpRQ37n2MB8R4Tpnp0rVzS/mbrK78+VD00lZT78LRpZ7KcuAZ3w2kG5yC0aD1LIevUEX1ikQa0kiG+aMTjt216dEUN8gShRR2JG4DCB6jiGKN8OhF7yRHyVU0p9eE3m0KIUzaPG5thAg7cUdIu/8Ko56xlnK3ZhpzrOUvPwx6e4DXPG9mW0mK/NoxYXKVVjcGogfry+UrMn8hdL/o2Ue758+mjjKpLUFRYbycidSEv91LtxBy1BLPh3qEyWIqLg7xmhfzthD7umVPd/+GwuH0Do3kQMEEqiDrDvxsN/m2cPI8J9Ozud5UqnX0bSFOGbVu47hquIOXYt04fcVzeMRwzJ3rJNWZse9wBHSzo7hK7iWgk5P+2lB5atbQkduRniw8dWu0KDdZTrOneEatjPuGuFBfW3vBxTsRPLZ0oist4b7CE756QRz8a9+9sOm+izI4vq010b3ZPHbXdN/4/e/2sLZK35GQdziPbpM228c5zPTpTjrji111pilvQ5kx40Jp3ZhH0fYAesWRHGSmf/2oV86ezZqXpjEHZV8NEiAKTvlubE7HOG/7S+OfmeZ1367qG5Ge1rY2j3/D0dls+iHiet/48g9Wv8/++ydf/A9QSwMEFAACAAgArrtYSdZFKylNAAAAawAAABsAAAB1bml2ZXJzYWwvdW5pdmVyc2FsLnBuZy54bWyzsa/IzVEoSy0qzszPs1Uy1DNQsrfj5bIpKEoty0wtV6gAigEFIUBJodJWycQIwS3PTCnJAKowMDZDCGakZqZnlNgqmZubwwX1gWYCAFBLAQIAABQAAgAIALS7WEk9PC/RwQAAAOUBAAAaAAAAAAAAAAEAAAAAAAAAAAB1bml2ZXJzYWwvaTE4bl9wcmVzZXRzLnhtbFBLAQIAABQAAgAIALS7WEm45zzyXgAAAGMAAAAcAAAAAAAAAAEAAAAAAPkAAAB1bml2ZXJzYWwvbG9jYWxfc2V0dGluZ3MueG1sUEsBAgAAFAACAAgARJRXRyO0Tvv7AgAAsAgAABQAAAAAAAAAAQAAAAAAkQEAAHVuaXZlcnNhbC9wbGF5ZXIueG1sUEsBAgAAFAACAAgAtLtYSbd+K21kAQAA7wIAACkAAAAAAAAAAQAAAAAAvgQAAHVuaXZlcnNhbC9za2luX2N1c3RvbWl6YXRpb25fc2V0dGluZ3MueG1sUEsBAgAAFAACAAgArrtYSehkTujoLwAA6VsAABcAAAAAAAAAAAAAAAAAaQYAAHVuaXZlcnNhbC91bml2ZXJzYWwucG5nUEsBAgAAFAACAAgArrtYSdZFKylNAAAAawAAABsAAAAAAAAAAQAAAAAAhjYAAHVuaXZlcnNhbC91bml2ZXJzYWwucG5nLnhtbFBLBQYAAAAABgAGALkBAAAMNwAAAAA="/>
  <p:tag name="ISPRING_SCORM_ENDPOINT" val="&lt;endpoint&gt;&lt;enable&gt;0&lt;/enable&gt;&lt;lrs&gt;http://&lt;/lrs&gt;&lt;auth&gt;0&lt;/auth&gt;&lt;login&gt;&lt;/login&gt;&lt;password&gt;&lt;/password&gt;&lt;key&gt;&lt;/key&gt;&lt;name&gt;&lt;/name&gt;&lt;email&gt;&lt;/email&gt;&lt;/endpoint&gt;&#10;"/>
  <p:tag name="ISPRING_OUTPUT_FOLDER" val="C:\Users\Administrator\Desktop"/>
  <p:tag name="ISPRING_PRESENTATION_TITLE" val="007"/>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1_自定义设计方案">
  <a:themeElements>
    <a:clrScheme name="自定义 1054">
      <a:dk1>
        <a:sysClr val="windowText" lastClr="000000"/>
      </a:dk1>
      <a:lt1>
        <a:sysClr val="window" lastClr="FFFFFF"/>
      </a:lt1>
      <a:dk2>
        <a:srgbClr val="44546A"/>
      </a:dk2>
      <a:lt2>
        <a:srgbClr val="E7E6E6"/>
      </a:lt2>
      <a:accent1>
        <a:srgbClr val="1274C5"/>
      </a:accent1>
      <a:accent2>
        <a:srgbClr val="00B0F0"/>
      </a:accent2>
      <a:accent3>
        <a:srgbClr val="1274C5"/>
      </a:accent3>
      <a:accent4>
        <a:srgbClr val="00B0F0"/>
      </a:accent4>
      <a:accent5>
        <a:srgbClr val="1274C5"/>
      </a:accent5>
      <a:accent6>
        <a:srgbClr val="00B0F0"/>
      </a:accent6>
      <a:hlink>
        <a:srgbClr val="1274C5"/>
      </a:hlink>
      <a:folHlink>
        <a:srgbClr val="00B0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2482</Words>
  <Application>Microsoft Office PowerPoint</Application>
  <PresentationFormat>自定义</PresentationFormat>
  <Paragraphs>211</Paragraphs>
  <Slides>25</Slides>
  <Notes>25</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Clear Sans</vt:lpstr>
      <vt:lpstr>Fira Sans Medium Italic</vt:lpstr>
      <vt:lpstr>Kozuka Mincho Pr6N H</vt:lpstr>
      <vt:lpstr>MS UI Gothic</vt:lpstr>
      <vt:lpstr>Roboto Lt</vt:lpstr>
      <vt:lpstr>Source Sans Pro ExtraLight</vt:lpstr>
      <vt:lpstr>方正尚酷简体</vt:lpstr>
      <vt:lpstr>华文细黑</vt:lpstr>
      <vt:lpstr>时尚中黑简体</vt:lpstr>
      <vt:lpstr>宋体</vt:lpstr>
      <vt:lpstr>微软雅黑</vt:lpstr>
      <vt:lpstr>Arial</vt:lpstr>
      <vt:lpstr>BoB</vt:lpstr>
      <vt:lpstr>Calibri</vt:lpstr>
      <vt:lpstr>Calibri Light</vt:lpstr>
      <vt:lpstr>Century Gothic</vt:lpstr>
      <vt:lpstr>Impact</vt:lpstr>
      <vt:lpstr>Open Sans</vt:lpstr>
      <vt:lpstr>Times New Roman</vt:lpstr>
      <vt:lpstr>Verdana</vt:lpstr>
      <vt:lpstr>Wingdings</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007</dc:title>
  <dc:creator/>
  <cp:lastModifiedBy/>
  <cp:revision>1</cp:revision>
  <dcterms:created xsi:type="dcterms:W3CDTF">2017-08-04T15:19:55Z</dcterms:created>
  <dcterms:modified xsi:type="dcterms:W3CDTF">2017-08-04T15:30:21Z</dcterms:modified>
</cp:coreProperties>
</file>