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61" r:id="rId3"/>
    <p:sldId id="262" r:id="rId4"/>
    <p:sldId id="263" r:id="rId5"/>
    <p:sldId id="264" r:id="rId6"/>
    <p:sldId id="265" r:id="rId7"/>
    <p:sldId id="267" r:id="rId8"/>
    <p:sldId id="266" r:id="rId9"/>
    <p:sldId id="28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84" d="100"/>
          <a:sy n="84" d="100"/>
        </p:scale>
        <p:origin x="-1554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1B65A-32B4-4329-B0A8-6B05BB887C4F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5AA5D-385A-49EC-B6A1-5063546830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9684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227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334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5821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6396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8994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596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5446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1414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8000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001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3859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4194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886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6362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3572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0865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1762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5922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2542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4328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65091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89467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4122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70051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5AA5D-385A-49EC-B6A1-50635468303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102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7824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2762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4565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663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54595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www.pptjia.com/xiazai/zongjie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www.pptjia.com/xiazai/jihua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www.pptjia.com/moban/shangwu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www.pptjia.com/xiazai/jianli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www.pptjia.com/xiazai/dabian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www.pptjia.com/xiazai/huibao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20762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5433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7872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813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7842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59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D06C6D-2DFA-418B-987E-0B50E6842DA7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0B74B-B056-457A-A5B0-575A523AD6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909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2831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 rot="737240">
            <a:off x="6198825" y="3766864"/>
            <a:ext cx="3317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 smtClean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毕业</a:t>
            </a:r>
            <a:r>
              <a:rPr lang="zh-CN" altLang="en-US" sz="8000" b="1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了</a:t>
            </a:r>
          </a:p>
        </p:txBody>
      </p:sp>
      <p:sp>
        <p:nvSpPr>
          <p:cNvPr id="6" name="矩形 5"/>
          <p:cNvSpPr/>
          <p:nvPr/>
        </p:nvSpPr>
        <p:spPr>
          <a:xfrm rot="806389">
            <a:off x="5883677" y="2378349"/>
            <a:ext cx="20313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我们</a:t>
            </a:r>
            <a:endParaRPr lang="en-US" altLang="zh-CN" sz="7200" b="1" dirty="0" smtClean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1028" name="Picture 4" descr="https://timgsa.baidu.com/timg?image&amp;quality=80&amp;size=b9999_10000&amp;sec=1495362865440&amp;di=806e7bac617df40ea74b26e2b3313667&amp;imgtype=0&amp;src=http%3A%2F%2Fimgsrc.baidu.com%2Fforum%2Fw%253D580%2Fsign%3D13d1fabd42a7d933bfa8e47b9d4ad194%2Fe2719a8fa0ec08fa4d5fd30e59ee3d6d54fbdaa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630163">
            <a:off x="1835556" y="1575505"/>
            <a:ext cx="4029473" cy="302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789485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imgsa.baidu.com/timg?image&amp;quality=80&amp;size=b9999_10000&amp;sec=1495354818506&amp;di=4d376e8678b17627f137a2df2ab34846&amp;imgtype=0&amp;src=http%3A%2F%2Ftc.sinaimg.cn%2Fmaxwidth.2048%2Ftc.service.weibo.com%2Fp%2Fmmbiz_qpic_cn%2F8d7a828aaf63ab9f9541540e0040ce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271516">
            <a:off x="1338142" y="851308"/>
            <a:ext cx="39600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327897">
            <a:off x="2227722" y="3990554"/>
            <a:ext cx="3960000" cy="2165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65132" y="2957646"/>
            <a:ext cx="65" cy="4564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88872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rot="717355">
            <a:off x="6824769" y="3790387"/>
            <a:ext cx="3720333" cy="220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在我们相聚的日子里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有着最珍惜的情谊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在我们年轻的岁月中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59468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imgsa.baidu.com/timg?image&amp;quality=80&amp;size=b9999_10000&amp;sec=1495355265176&amp;di=8108b14fa2f3bf5fc063674149e409ec&amp;imgtype=0&amp;src=http%3A%2F%2Fpic.witcp.com%2Fpic%2Fimg%2Falicdn%2Fserver%2Fimgextra%2Fi4%2F1695263971%2FTB2cGItkpXXXXbNXXXXXXXXXXXX-169526397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57604" y="998114"/>
            <a:ext cx="3242025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7603" y="998114"/>
            <a:ext cx="3240001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17603" y="3240317"/>
            <a:ext cx="3245902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矩形 10"/>
          <p:cNvSpPr/>
          <p:nvPr/>
        </p:nvSpPr>
        <p:spPr>
          <a:xfrm rot="716006">
            <a:off x="5572308" y="4133468"/>
            <a:ext cx="35185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距离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可以拉开你我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却拉不开真挚的情谊</a:t>
            </a:r>
          </a:p>
        </p:txBody>
      </p:sp>
    </p:spTree>
    <p:extLst>
      <p:ext uri="{BB962C8B-B14F-4D97-AF65-F5344CB8AC3E}">
        <p14:creationId xmlns:p14="http://schemas.microsoft.com/office/powerpoint/2010/main" xmlns="" val="23220273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87"/>
          <a:stretch/>
        </p:blipFill>
        <p:spPr>
          <a:xfrm rot="19208832">
            <a:off x="734542" y="428513"/>
            <a:ext cx="2880000" cy="2880000"/>
          </a:xfrm>
          <a:prstGeom prst="teardrop">
            <a:avLst/>
          </a:prstGeom>
          <a:ln w="76200">
            <a:solidFill>
              <a:schemeClr val="bg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695667">
            <a:off x="3674856" y="1988999"/>
            <a:ext cx="2880000" cy="2880000"/>
          </a:xfrm>
          <a:prstGeom prst="teardrop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313"/>
          <a:stretch/>
        </p:blipFill>
        <p:spPr>
          <a:xfrm rot="509582" flipH="1">
            <a:off x="1488304" y="4309274"/>
            <a:ext cx="2880000" cy="2880000"/>
          </a:xfrm>
          <a:prstGeom prst="teardrop">
            <a:avLst/>
          </a:prstGeom>
          <a:ln w="76200">
            <a:solidFill>
              <a:schemeClr val="bg1"/>
            </a:solidFill>
          </a:ln>
        </p:spPr>
      </p:pic>
      <p:sp>
        <p:nvSpPr>
          <p:cNvPr id="8" name="矩形 7"/>
          <p:cNvSpPr/>
          <p:nvPr/>
        </p:nvSpPr>
        <p:spPr>
          <a:xfrm rot="730575">
            <a:off x="6754889" y="3733421"/>
            <a:ext cx="30540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山海可以阻隔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彼此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却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阻隔不了我的思念</a:t>
            </a:r>
          </a:p>
        </p:txBody>
      </p:sp>
    </p:spTree>
    <p:extLst>
      <p:ext uri="{BB962C8B-B14F-4D97-AF65-F5344CB8AC3E}">
        <p14:creationId xmlns:p14="http://schemas.microsoft.com/office/powerpoint/2010/main" xmlns="" val="241851883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timgsa.baidu.com/timg?image&amp;quality=80&amp;size=b9999_10000&amp;sec=1495357966434&amp;di=1ad3d27e00437c5f0bac59e23d2b5a98&amp;imgtype=0&amp;src=http%3A%2F%2Fimgsrc.baidu.com%2Fforum%2Fw%253D580%2Fsign%3D490c6ff136fa828bd1239debcd1e41cd%2F5a4962d9f2d3572ce4ed77288f13632763d0c35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569977" y="0"/>
            <a:ext cx="7622023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740225" y="4601937"/>
            <a:ext cx="1592743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432905" y="453863"/>
            <a:ext cx="1631877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162"/>
          <a:stretch/>
        </p:blipFill>
        <p:spPr>
          <a:xfrm>
            <a:off x="949461" y="2527900"/>
            <a:ext cx="1581528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34875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71048">
            <a:off x="992398" y="448970"/>
            <a:ext cx="3792785" cy="25142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22146" y="3021019"/>
            <a:ext cx="4416529" cy="29443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99472">
            <a:off x="7320823" y="1351512"/>
            <a:ext cx="3905630" cy="26240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958370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65097" y="1093556"/>
            <a:ext cx="10235974" cy="5764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s://timgsa.baidu.com/timg?image&amp;quality=80&amp;size=b9999_10000&amp;sec=1495358779986&amp;di=aeb259377fc6c2050d579b176d1342cb&amp;imgtype=0&amp;src=http%3A%2F%2Fimgsrc.baidu.com%2Fforum%2Fw%253D580%2Fsign%3D4707ed3e878ba61edfeec827713597cc%2F3241f2d3572c11df5fde54d7662762d0f603c25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6010" y="852108"/>
            <a:ext cx="2697673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51852" y="489251"/>
            <a:ext cx="36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https://timgsa.baidu.com/timg?image&amp;quality=80&amp;size=b9999_10000&amp;sec=1495358831468&amp;di=f2d05ce12f7806fbd8c1c0ffe30b5cfd&amp;imgtype=0&amp;src=http%3A%2F%2Fimgsrc.baidu.com%2Fforum%2Fw%253D580%2Fsign%3Dedea62fab43533faf5b6932698d2fdca%2F2b6c0ad162d9f2d3a31ecf1bacec8a136227cc5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7625" y="1389251"/>
            <a:ext cx="2697673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6864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86514" y="805175"/>
            <a:ext cx="6988176" cy="46630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7262" y="3348740"/>
            <a:ext cx="4277882" cy="2841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41290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4697" y="290286"/>
            <a:ext cx="8310705" cy="4484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908628" y="4183743"/>
            <a:ext cx="2474686" cy="2474686"/>
          </a:xfrm>
          <a:prstGeom prst="ellipse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479037" y="1247771"/>
            <a:ext cx="2276049" cy="2276049"/>
          </a:xfrm>
          <a:prstGeom prst="ellipse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79709" y="4183743"/>
            <a:ext cx="2260535" cy="226053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70049" y="3860223"/>
            <a:ext cx="1915949" cy="1856591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67648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:dissolve/>
      </p:transition>
    </mc:Choice>
    <mc:Fallback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9510" y="371593"/>
            <a:ext cx="9720740" cy="54267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13396" y="185775"/>
            <a:ext cx="1573461" cy="5798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1"/>
          <a:stretch/>
        </p:blipFill>
        <p:spPr>
          <a:xfrm>
            <a:off x="8703641" y="278683"/>
            <a:ext cx="1562723" cy="5612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227608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73632">
            <a:off x="206436" y="348628"/>
            <a:ext cx="5520344" cy="3680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09699">
            <a:off x="5870658" y="914023"/>
            <a:ext cx="4707249" cy="3136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73520">
            <a:off x="1640116" y="3967103"/>
            <a:ext cx="5564187" cy="3297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 rot="660050">
            <a:off x="7267668" y="4562109"/>
            <a:ext cx="3278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彼此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关心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彼此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照顾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时而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哈哈大笑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1587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74171" y="2470288"/>
            <a:ext cx="6641947" cy="3985169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836249" y="935900"/>
            <a:ext cx="3532530" cy="2728686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 rot="690454">
            <a:off x="6733687" y="3002846"/>
            <a:ext cx="378296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人世间最珍贵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莫过于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真诚的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友情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深切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怀念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像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幽香的小花，开在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深谷</a:t>
            </a:r>
            <a:endParaRPr lang="zh-CN" altLang="en-US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1181784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75086" y="1248227"/>
            <a:ext cx="3875316" cy="2583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3943" y="728435"/>
            <a:ext cx="4673699" cy="3103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3943" y="4083958"/>
            <a:ext cx="7620000" cy="25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23921738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09458">
            <a:off x="2918281" y="928915"/>
            <a:ext cx="4106636" cy="2741597"/>
          </a:xfrm>
          <a:prstGeom prst="heart">
            <a:avLst/>
          </a:prstGeom>
          <a:ln w="76200">
            <a:solidFill>
              <a:schemeClr val="bg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817720">
            <a:off x="449942" y="3358243"/>
            <a:ext cx="3860800" cy="2980765"/>
          </a:xfrm>
          <a:prstGeom prst="heart">
            <a:avLst/>
          </a:prstGeom>
          <a:ln w="76200">
            <a:solidFill>
              <a:schemeClr val="bg1"/>
            </a:solidFill>
          </a:ln>
        </p:spPr>
      </p:pic>
      <p:sp>
        <p:nvSpPr>
          <p:cNvPr id="7" name="矩形 6"/>
          <p:cNvSpPr/>
          <p:nvPr/>
        </p:nvSpPr>
        <p:spPr>
          <a:xfrm rot="729218">
            <a:off x="5311414" y="3565784"/>
            <a:ext cx="48736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在忙碌的生活中别忘了抽个时间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让自己轻松一睛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永远保持一颗年轻快乐的心。 </a:t>
            </a:r>
          </a:p>
        </p:txBody>
      </p:sp>
    </p:spTree>
    <p:extLst>
      <p:ext uri="{BB962C8B-B14F-4D97-AF65-F5344CB8AC3E}">
        <p14:creationId xmlns:p14="http://schemas.microsoft.com/office/powerpoint/2010/main" xmlns="" val="3972560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timgsa.baidu.com/timg?image&amp;quality=80&amp;size=b9999_10000&amp;sec=1495361024322&amp;di=ddac69c27186fec5e824694c5015983a&amp;imgtype=0&amp;src=http%3A%2F%2Fimgsrc.baidu.com%2Fforum%2Fw%253D580%2Fsign%3D3010f196bfa1cd1105b672288913c8b0%2F960dcdfc1e178a8271cd6a06f303738da877e84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79999" y="427714"/>
            <a:ext cx="5395346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2800" y="2735943"/>
            <a:ext cx="54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361"/>
            <a:ext cx="65" cy="4564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88872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zh-CN" altLang="zh-CN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 rot="809728">
            <a:off x="6324435" y="3596143"/>
            <a:ext cx="29632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无论相隔多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遥远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对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你思念的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心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永不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停歇</a:t>
            </a:r>
            <a:r>
              <a:rPr lang="zh-CN" altLang="zh-CN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xmlns="" val="2060165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imgsa.baidu.com/timg?image&amp;quality=80&amp;size=b9999_10000&amp;sec=1495361000047&amp;di=4fb9340728a1f404a48c0942a3120156&amp;imgtype=0&amp;src=http%3A%2F%2Fimgsrc.baidu.com%2Fforum%2Fw%253D580%2Fsign%3Dd98568fa612762d0803ea4b790ed0849%2F91778e2f070828386f590bcdba99a9014d08f1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7293" y="861842"/>
            <a:ext cx="3798433" cy="2527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613084">
            <a:off x="2012179" y="3498228"/>
            <a:ext cx="3540126" cy="2525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266" name="Picture 2" descr="https://timgsa.baidu.com/timg?image&amp;quality=80&amp;size=b9999_10000&amp;sec=1495361375593&amp;di=df4211dcbfb9152d1ee7b046c923a41c&amp;imgtype=0&amp;src=http%3A%2F%2Fimgsrc.baidu.com%2Fforum%2Fw%253D580%2Fsign%3D3acd0ff30bf79052ef1f47363cf2d738%2F10385343fbf2b211897af9aec88065380dd78ef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25835" y="1346652"/>
            <a:ext cx="6748563" cy="45029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91734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00" decel="100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0" decel="100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98219" y="2779372"/>
            <a:ext cx="7045552" cy="4223492"/>
          </a:xfrm>
          <a:prstGeom prst="irregularSeal1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03123">
            <a:off x="-185965" y="416966"/>
            <a:ext cx="5541736" cy="3694491"/>
          </a:xfrm>
          <a:prstGeom prst="irregularSeal1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478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99316" y="478429"/>
            <a:ext cx="4767863" cy="31785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462" y="3480783"/>
            <a:ext cx="4474482" cy="29829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45128" y="1384619"/>
            <a:ext cx="2886529" cy="16274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 rot="768898">
            <a:off x="6225044" y="4290071"/>
            <a:ext cx="36158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日子在不同的空间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流逝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想念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在不同的时间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来临 </a:t>
            </a:r>
            <a:endParaRPr lang="zh-CN" altLang="en-US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345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prism isContent="1"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1959" y="984430"/>
            <a:ext cx="7124577" cy="47398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08170" y="3150504"/>
            <a:ext cx="2160000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00655" y="4851126"/>
            <a:ext cx="2255881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28912" y="5127714"/>
            <a:ext cx="2160000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5401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12"/>
          <a:stretch/>
        </p:blipFill>
        <p:spPr>
          <a:xfrm>
            <a:off x="377371" y="785813"/>
            <a:ext cx="5359400" cy="5359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 rot="693013">
            <a:off x="6137234" y="2777201"/>
            <a:ext cx="35147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最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珍惜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好友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问候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纵然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人生聚散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无常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念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你的心依旧</a:t>
            </a:r>
          </a:p>
        </p:txBody>
      </p:sp>
    </p:spTree>
    <p:extLst>
      <p:ext uri="{BB962C8B-B14F-4D97-AF65-F5344CB8AC3E}">
        <p14:creationId xmlns:p14="http://schemas.microsoft.com/office/powerpoint/2010/main" xmlns="" val="390504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8285" y="610733"/>
            <a:ext cx="3787892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09484" y="3581115"/>
            <a:ext cx="4480002" cy="25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矩形 8"/>
          <p:cNvSpPr/>
          <p:nvPr/>
        </p:nvSpPr>
        <p:spPr>
          <a:xfrm rot="792505">
            <a:off x="6414884" y="3726257"/>
            <a:ext cx="38757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日子在不同的空间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流逝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想念</a:t>
            </a: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在不同的时间来临</a:t>
            </a:r>
          </a:p>
        </p:txBody>
      </p:sp>
    </p:spTree>
    <p:extLst>
      <p:ext uri="{BB962C8B-B14F-4D97-AF65-F5344CB8AC3E}">
        <p14:creationId xmlns:p14="http://schemas.microsoft.com/office/powerpoint/2010/main" xmlns="" val="250414443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1850" y="1180428"/>
            <a:ext cx="6334889" cy="457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703940" y="2104571"/>
            <a:ext cx="18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96000" y="4412342"/>
            <a:ext cx="1862609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5334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49037" y="1197019"/>
            <a:ext cx="6038850" cy="3795896"/>
            <a:chOff x="797379" y="1080904"/>
            <a:chExt cx="7359651" cy="4696191"/>
          </a:xfrm>
        </p:grpSpPr>
        <p:grpSp>
          <p:nvGrpSpPr>
            <p:cNvPr id="14" name="组合 13"/>
            <p:cNvGrpSpPr/>
            <p:nvPr/>
          </p:nvGrpSpPr>
          <p:grpSpPr>
            <a:xfrm>
              <a:off x="797379" y="1080904"/>
              <a:ext cx="7359650" cy="4696191"/>
              <a:chOff x="1232807" y="1625600"/>
              <a:chExt cx="6080455" cy="4115620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232807" y="1670783"/>
                <a:ext cx="6080455" cy="4047846"/>
              </a:xfrm>
              <a:prstGeom prst="rect">
                <a:avLst/>
              </a:prstGeom>
            </p:spPr>
          </p:pic>
          <p:cxnSp>
            <p:nvCxnSpPr>
              <p:cNvPr id="6" name="直接连接符 5"/>
              <p:cNvCxnSpPr/>
              <p:nvPr/>
            </p:nvCxnSpPr>
            <p:spPr>
              <a:xfrm>
                <a:off x="3367314" y="1648191"/>
                <a:ext cx="0" cy="4093029"/>
              </a:xfrm>
              <a:prstGeom prst="line">
                <a:avLst/>
              </a:prstGeom>
              <a:ln w="76200">
                <a:solidFill>
                  <a:schemeClr val="bg1">
                    <a:alpha val="83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5508171" y="1625600"/>
                <a:ext cx="0" cy="4093029"/>
              </a:xfrm>
              <a:prstGeom prst="line">
                <a:avLst/>
              </a:prstGeom>
              <a:ln w="76200">
                <a:solidFill>
                  <a:schemeClr val="bg1">
                    <a:alpha val="83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 flipH="1">
                <a:off x="1232808" y="2844801"/>
                <a:ext cx="6080454" cy="0"/>
              </a:xfrm>
              <a:prstGeom prst="line">
                <a:avLst/>
              </a:prstGeom>
              <a:ln w="76200">
                <a:solidFill>
                  <a:schemeClr val="bg1">
                    <a:alpha val="83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1232808" y="4477658"/>
                <a:ext cx="6080454" cy="0"/>
              </a:xfrm>
              <a:prstGeom prst="line">
                <a:avLst/>
              </a:prstGeom>
              <a:ln w="76200">
                <a:solidFill>
                  <a:schemeClr val="bg1">
                    <a:alpha val="83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/>
              <p:cNvSpPr/>
              <p:nvPr/>
            </p:nvSpPr>
            <p:spPr>
              <a:xfrm>
                <a:off x="1232809" y="2875469"/>
                <a:ext cx="2134506" cy="1579598"/>
              </a:xfrm>
              <a:prstGeom prst="rect">
                <a:avLst/>
              </a:prstGeom>
              <a:solidFill>
                <a:schemeClr val="bg1">
                  <a:lumMod val="50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3380939" y="4396060"/>
              <a:ext cx="2583559" cy="1355257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979876" y="1132461"/>
              <a:ext cx="2177154" cy="1313853"/>
            </a:xfrm>
            <a:prstGeom prst="rect">
              <a:avLst/>
            </a:prstGeom>
            <a:solidFill>
              <a:schemeClr val="bg1">
                <a:lumMod val="50000"/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 rot="691404">
            <a:off x="6572607" y="3704871"/>
            <a:ext cx="34505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但愿美好的记忆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不要从岁月里匆匆走过</a:t>
            </a:r>
            <a:endParaRPr lang="en-US" altLang="zh-CN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让它永驻我们的心中</a:t>
            </a:r>
          </a:p>
        </p:txBody>
      </p:sp>
    </p:spTree>
    <p:extLst>
      <p:ext uri="{BB962C8B-B14F-4D97-AF65-F5344CB8AC3E}">
        <p14:creationId xmlns:p14="http://schemas.microsoft.com/office/powerpoint/2010/main" xmlns="" val="149283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71402">
            <a:off x="1073276" y="1458169"/>
            <a:ext cx="4930535" cy="369790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691404">
            <a:off x="5194502" y="3420357"/>
            <a:ext cx="4816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To </a:t>
            </a: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同学们，</a:t>
            </a:r>
            <a:endParaRPr lang="en-US" altLang="zh-CN" sz="2400" dirty="0" smtClean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3333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这四年中，有你们的日子，才是我人生中最珍贵的记忆。</a:t>
            </a:r>
            <a:endParaRPr lang="zh-CN" altLang="en-US" sz="2400" dirty="0">
              <a:solidFill>
                <a:srgbClr val="3333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3261329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BEACB"/>
              </a:clrFrom>
              <a:clrTo>
                <a:srgbClr val="EBEA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889995">
            <a:off x="1961507" y="1349828"/>
            <a:ext cx="3858721" cy="351245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737240">
            <a:off x="6198825" y="3766864"/>
            <a:ext cx="3317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 smtClean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再  见</a:t>
            </a:r>
            <a:endParaRPr lang="zh-CN" altLang="en-US" sz="8000" b="1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1966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信封毕业相册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204</Words>
  <Application>Microsoft Office PowerPoint</Application>
  <PresentationFormat>自定义</PresentationFormat>
  <Paragraphs>60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信封毕业相册</dc:title>
  <dc:creator>第一PPT</dc:creator>
  <cp:keywords>www.1ppt.com</cp:keywords>
  <dc:description>www.1ppt.com</dc:description>
  <cp:lastModifiedBy>User</cp:lastModifiedBy>
  <cp:revision>24</cp:revision>
  <dcterms:created xsi:type="dcterms:W3CDTF">2017-05-21T05:06:35Z</dcterms:created>
  <dcterms:modified xsi:type="dcterms:W3CDTF">2020-07-06T10:50:07Z</dcterms:modified>
</cp:coreProperties>
</file>