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7"/>
  </p:notesMasterIdLst>
  <p:handoutMasterIdLst>
    <p:handoutMasterId r:id="rId34"/>
  </p:handoutMasterIdLst>
  <p:sldIdLst>
    <p:sldId id="290" r:id="rId3"/>
    <p:sldId id="292" r:id="rId4"/>
    <p:sldId id="293" r:id="rId5"/>
    <p:sldId id="297" r:id="rId6"/>
    <p:sldId id="298" r:id="rId8"/>
    <p:sldId id="299" r:id="rId9"/>
    <p:sldId id="300" r:id="rId10"/>
    <p:sldId id="301" r:id="rId11"/>
    <p:sldId id="302" r:id="rId12"/>
    <p:sldId id="322" r:id="rId13"/>
    <p:sldId id="303" r:id="rId14"/>
    <p:sldId id="304" r:id="rId15"/>
    <p:sldId id="305" r:id="rId16"/>
    <p:sldId id="306" r:id="rId17"/>
    <p:sldId id="307" r:id="rId18"/>
    <p:sldId id="308" r:id="rId19"/>
    <p:sldId id="321" r:id="rId20"/>
    <p:sldId id="309" r:id="rId21"/>
    <p:sldId id="310" r:id="rId22"/>
    <p:sldId id="311" r:id="rId23"/>
    <p:sldId id="312" r:id="rId24"/>
    <p:sldId id="313" r:id="rId25"/>
    <p:sldId id="314" r:id="rId26"/>
    <p:sldId id="320" r:id="rId27"/>
    <p:sldId id="315" r:id="rId28"/>
    <p:sldId id="316" r:id="rId29"/>
    <p:sldId id="317" r:id="rId30"/>
    <p:sldId id="318" r:id="rId31"/>
    <p:sldId id="319" r:id="rId32"/>
    <p:sldId id="323" r:id="rId33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4660" indent="-1295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1860" indent="-2616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060" indent="-3937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260" indent="-5257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60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72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584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096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1522"/>
    <a:srgbClr val="FBB600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71" autoAdjust="0"/>
    <p:restoredTop sz="92972" autoAdjust="0"/>
  </p:normalViewPr>
  <p:slideViewPr>
    <p:cSldViewPr>
      <p:cViewPr>
        <p:scale>
          <a:sx n="95" d="100"/>
          <a:sy n="95" d="100"/>
        </p:scale>
        <p:origin x="780" y="84"/>
      </p:cViewPr>
      <p:guideLst>
        <p:guide orient="horz" pos="233"/>
        <p:guide pos="2880"/>
        <p:guide pos="396"/>
        <p:guide orient="horz" pos="2975"/>
        <p:guide pos="5396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25400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25400"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10</c:v>
                </c:pt>
                <c:pt idx="2">
                  <c:v>23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7"/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0.750000000000008</c:v>
                </c:pt>
                <c:pt idx="1">
                  <c:v>0.25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7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0.600000000000001</c:v>
                </c:pt>
                <c:pt idx="1">
                  <c:v>0.4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7"/>
            <c:spPr>
              <a:solidFill>
                <a:schemeClr val="accent3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0.600000000000001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7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0"/>
          <c:dPt>
            <c:idx val="0"/>
            <c:bubble3D val="0"/>
            <c:explosion val="7"/>
            <c:spPr>
              <a:solidFill>
                <a:schemeClr val="accent5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1pPr>
    <a:lvl2pPr marL="32385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2pPr>
    <a:lvl3pPr marL="64897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3pPr>
    <a:lvl4pPr marL="97409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4pPr>
    <a:lvl5pPr marL="129921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5pPr>
    <a:lvl6pPr marL="162496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6pPr>
    <a:lvl7pPr marL="195008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7pPr>
    <a:lvl8pPr marL="227520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8pPr>
    <a:lvl9pPr marL="260032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16"/>
          <p:cNvSpPr/>
          <p:nvPr userDrawn="1"/>
        </p:nvSpPr>
        <p:spPr>
          <a:xfrm>
            <a:off x="134111" y="146303"/>
            <a:ext cx="8866690" cy="4298370"/>
          </a:xfrm>
          <a:custGeom>
            <a:avLst/>
            <a:gdLst>
              <a:gd name="connsiteX0" fmla="*/ 0 w 8827008"/>
              <a:gd name="connsiteY0" fmla="*/ 0 h 4828032"/>
              <a:gd name="connsiteX1" fmla="*/ 8827008 w 8827008"/>
              <a:gd name="connsiteY1" fmla="*/ 0 h 4828032"/>
              <a:gd name="connsiteX2" fmla="*/ 8827008 w 8827008"/>
              <a:gd name="connsiteY2" fmla="*/ 4828032 h 4828032"/>
              <a:gd name="connsiteX3" fmla="*/ 0 w 8827008"/>
              <a:gd name="connsiteY3" fmla="*/ 4828032 h 4828032"/>
              <a:gd name="connsiteX4" fmla="*/ 0 w 8827008"/>
              <a:gd name="connsiteY4" fmla="*/ 0 h 4828032"/>
              <a:gd name="connsiteX0-1" fmla="*/ 8827008 w 8918448"/>
              <a:gd name="connsiteY0-2" fmla="*/ 4828032 h 4919472"/>
              <a:gd name="connsiteX1-3" fmla="*/ 0 w 8918448"/>
              <a:gd name="connsiteY1-4" fmla="*/ 4828032 h 4919472"/>
              <a:gd name="connsiteX2-5" fmla="*/ 0 w 8918448"/>
              <a:gd name="connsiteY2-6" fmla="*/ 0 h 4919472"/>
              <a:gd name="connsiteX3-7" fmla="*/ 8827008 w 8918448"/>
              <a:gd name="connsiteY3-8" fmla="*/ 0 h 4919472"/>
              <a:gd name="connsiteX4-9" fmla="*/ 8918448 w 8918448"/>
              <a:gd name="connsiteY4-10" fmla="*/ 4919472 h 4919472"/>
              <a:gd name="connsiteX0-11" fmla="*/ 0 w 8918448"/>
              <a:gd name="connsiteY0-12" fmla="*/ 4828032 h 4919472"/>
              <a:gd name="connsiteX1-13" fmla="*/ 0 w 8918448"/>
              <a:gd name="connsiteY1-14" fmla="*/ 0 h 4919472"/>
              <a:gd name="connsiteX2-15" fmla="*/ 8827008 w 8918448"/>
              <a:gd name="connsiteY2-16" fmla="*/ 0 h 4919472"/>
              <a:gd name="connsiteX3-17" fmla="*/ 8918448 w 8918448"/>
              <a:gd name="connsiteY3-18" fmla="*/ 4919472 h 4919472"/>
              <a:gd name="connsiteX0-19" fmla="*/ 0 w 8918448"/>
              <a:gd name="connsiteY0-20" fmla="*/ 3672092 h 4919472"/>
              <a:gd name="connsiteX1-21" fmla="*/ 0 w 8918448"/>
              <a:gd name="connsiteY1-22" fmla="*/ 0 h 4919472"/>
              <a:gd name="connsiteX2-23" fmla="*/ 8827008 w 8918448"/>
              <a:gd name="connsiteY2-24" fmla="*/ 0 h 4919472"/>
              <a:gd name="connsiteX3-25" fmla="*/ 8918448 w 8918448"/>
              <a:gd name="connsiteY3-26" fmla="*/ 4919472 h 4919472"/>
              <a:gd name="connsiteX0-27" fmla="*/ 0 w 8883943"/>
              <a:gd name="connsiteY0-28" fmla="*/ 3672092 h 4315623"/>
              <a:gd name="connsiteX1-29" fmla="*/ 0 w 8883943"/>
              <a:gd name="connsiteY1-30" fmla="*/ 0 h 4315623"/>
              <a:gd name="connsiteX2-31" fmla="*/ 8827008 w 8883943"/>
              <a:gd name="connsiteY2-32" fmla="*/ 0 h 4315623"/>
              <a:gd name="connsiteX3-33" fmla="*/ 8883943 w 8883943"/>
              <a:gd name="connsiteY3-34" fmla="*/ 4315623 h 4315623"/>
              <a:gd name="connsiteX0-35" fmla="*/ 0 w 8866690"/>
              <a:gd name="connsiteY0-36" fmla="*/ 3672092 h 4298370"/>
              <a:gd name="connsiteX1-37" fmla="*/ 0 w 8866690"/>
              <a:gd name="connsiteY1-38" fmla="*/ 0 h 4298370"/>
              <a:gd name="connsiteX2-39" fmla="*/ 8827008 w 8866690"/>
              <a:gd name="connsiteY2-40" fmla="*/ 0 h 4298370"/>
              <a:gd name="connsiteX3-41" fmla="*/ 8866690 w 8866690"/>
              <a:gd name="connsiteY3-42" fmla="*/ 4298370 h 42983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866690" h="4298370">
                <a:moveTo>
                  <a:pt x="0" y="3672092"/>
                </a:moveTo>
                <a:lnTo>
                  <a:pt x="0" y="0"/>
                </a:lnTo>
                <a:lnTo>
                  <a:pt x="8827008" y="0"/>
                </a:lnTo>
                <a:cubicBezTo>
                  <a:pt x="8827008" y="1609344"/>
                  <a:pt x="8866690" y="4298370"/>
                  <a:pt x="8866690" y="4298370"/>
                </a:cubicBezTo>
              </a:path>
            </a:pathLst>
          </a:custGeom>
          <a:noFill/>
          <a:ln>
            <a:solidFill>
              <a:srgbClr val="D615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34111" y="146303"/>
            <a:ext cx="8866690" cy="4298370"/>
          </a:xfrm>
          <a:custGeom>
            <a:avLst/>
            <a:gdLst>
              <a:gd name="connsiteX0" fmla="*/ 0 w 8827008"/>
              <a:gd name="connsiteY0" fmla="*/ 0 h 4828032"/>
              <a:gd name="connsiteX1" fmla="*/ 8827008 w 8827008"/>
              <a:gd name="connsiteY1" fmla="*/ 0 h 4828032"/>
              <a:gd name="connsiteX2" fmla="*/ 8827008 w 8827008"/>
              <a:gd name="connsiteY2" fmla="*/ 4828032 h 4828032"/>
              <a:gd name="connsiteX3" fmla="*/ 0 w 8827008"/>
              <a:gd name="connsiteY3" fmla="*/ 4828032 h 4828032"/>
              <a:gd name="connsiteX4" fmla="*/ 0 w 8827008"/>
              <a:gd name="connsiteY4" fmla="*/ 0 h 4828032"/>
              <a:gd name="connsiteX0-1" fmla="*/ 8827008 w 8918448"/>
              <a:gd name="connsiteY0-2" fmla="*/ 4828032 h 4919472"/>
              <a:gd name="connsiteX1-3" fmla="*/ 0 w 8918448"/>
              <a:gd name="connsiteY1-4" fmla="*/ 4828032 h 4919472"/>
              <a:gd name="connsiteX2-5" fmla="*/ 0 w 8918448"/>
              <a:gd name="connsiteY2-6" fmla="*/ 0 h 4919472"/>
              <a:gd name="connsiteX3-7" fmla="*/ 8827008 w 8918448"/>
              <a:gd name="connsiteY3-8" fmla="*/ 0 h 4919472"/>
              <a:gd name="connsiteX4-9" fmla="*/ 8918448 w 8918448"/>
              <a:gd name="connsiteY4-10" fmla="*/ 4919472 h 4919472"/>
              <a:gd name="connsiteX0-11" fmla="*/ 0 w 8918448"/>
              <a:gd name="connsiteY0-12" fmla="*/ 4828032 h 4919472"/>
              <a:gd name="connsiteX1-13" fmla="*/ 0 w 8918448"/>
              <a:gd name="connsiteY1-14" fmla="*/ 0 h 4919472"/>
              <a:gd name="connsiteX2-15" fmla="*/ 8827008 w 8918448"/>
              <a:gd name="connsiteY2-16" fmla="*/ 0 h 4919472"/>
              <a:gd name="connsiteX3-17" fmla="*/ 8918448 w 8918448"/>
              <a:gd name="connsiteY3-18" fmla="*/ 4919472 h 4919472"/>
              <a:gd name="connsiteX0-19" fmla="*/ 0 w 8918448"/>
              <a:gd name="connsiteY0-20" fmla="*/ 3672092 h 4919472"/>
              <a:gd name="connsiteX1-21" fmla="*/ 0 w 8918448"/>
              <a:gd name="connsiteY1-22" fmla="*/ 0 h 4919472"/>
              <a:gd name="connsiteX2-23" fmla="*/ 8827008 w 8918448"/>
              <a:gd name="connsiteY2-24" fmla="*/ 0 h 4919472"/>
              <a:gd name="connsiteX3-25" fmla="*/ 8918448 w 8918448"/>
              <a:gd name="connsiteY3-26" fmla="*/ 4919472 h 4919472"/>
              <a:gd name="connsiteX0-27" fmla="*/ 0 w 8883943"/>
              <a:gd name="connsiteY0-28" fmla="*/ 3672092 h 4315623"/>
              <a:gd name="connsiteX1-29" fmla="*/ 0 w 8883943"/>
              <a:gd name="connsiteY1-30" fmla="*/ 0 h 4315623"/>
              <a:gd name="connsiteX2-31" fmla="*/ 8827008 w 8883943"/>
              <a:gd name="connsiteY2-32" fmla="*/ 0 h 4315623"/>
              <a:gd name="connsiteX3-33" fmla="*/ 8883943 w 8883943"/>
              <a:gd name="connsiteY3-34" fmla="*/ 4315623 h 4315623"/>
              <a:gd name="connsiteX0-35" fmla="*/ 0 w 8866690"/>
              <a:gd name="connsiteY0-36" fmla="*/ 3672092 h 4298370"/>
              <a:gd name="connsiteX1-37" fmla="*/ 0 w 8866690"/>
              <a:gd name="connsiteY1-38" fmla="*/ 0 h 4298370"/>
              <a:gd name="connsiteX2-39" fmla="*/ 8827008 w 8866690"/>
              <a:gd name="connsiteY2-40" fmla="*/ 0 h 4298370"/>
              <a:gd name="connsiteX3-41" fmla="*/ 8866690 w 8866690"/>
              <a:gd name="connsiteY3-42" fmla="*/ 4298370 h 42983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866690" h="4298370">
                <a:moveTo>
                  <a:pt x="0" y="3672092"/>
                </a:moveTo>
                <a:lnTo>
                  <a:pt x="0" y="0"/>
                </a:lnTo>
                <a:lnTo>
                  <a:pt x="8827008" y="0"/>
                </a:lnTo>
                <a:cubicBezTo>
                  <a:pt x="8827008" y="1609344"/>
                  <a:pt x="8866690" y="4298370"/>
                  <a:pt x="8866690" y="4298370"/>
                </a:cubicBezTo>
              </a:path>
            </a:pathLst>
          </a:custGeom>
          <a:noFill/>
          <a:ln>
            <a:solidFill>
              <a:srgbClr val="D615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93537" y="791632"/>
            <a:ext cx="330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欢庆元旦</a:t>
            </a:r>
            <a:endParaRPr lang="zh-CN" altLang="en-US" sz="5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752420" y="2720319"/>
            <a:ext cx="35903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rgbClr val="53585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03400" y="1686814"/>
            <a:ext cx="388843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跨年营销</a:t>
            </a:r>
            <a:r>
              <a:rPr lang="zh-CN" altLang="en-US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策划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中国广播民族乐团 - 喜洋洋(民乐合奏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239906" y="1958336"/>
            <a:ext cx="609601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7" grpId="0" animBg="1"/>
      <p:bldP spid="20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>
            <p:custDataLst>
              <p:tags r:id="rId1"/>
            </p:custDataLst>
          </p:nvPr>
        </p:nvSpPr>
        <p:spPr>
          <a:xfrm rot="5400000" flipV="1">
            <a:off x="1494589" y="1731625"/>
            <a:ext cx="3044429" cy="966788"/>
          </a:xfrm>
          <a:prstGeom prst="notchedRightArrow">
            <a:avLst>
              <a:gd name="adj1" fmla="val 50000"/>
              <a:gd name="adj2" fmla="val 4319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>
            <p:custDataLst>
              <p:tags r:id="rId2"/>
            </p:custDataLst>
          </p:nvPr>
        </p:nvSpPr>
        <p:spPr bwMode="auto">
          <a:xfrm>
            <a:off x="2881324" y="1101299"/>
            <a:ext cx="270000" cy="27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4925">
            <a:solidFill>
              <a:srgbClr val="FFFFFF"/>
            </a:solidFill>
          </a:ln>
          <a:effectLst/>
          <a:scene3d>
            <a:camera prst="orthographicFront"/>
            <a:lightRig rig="threePt" dir="t"/>
          </a:scene3d>
          <a:sp3d extrusionH="349250" prstMaterial="metal">
            <a:bevelB w="88900" h="1968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3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81135" y="915566"/>
            <a:ext cx="3092053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8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单击此处添加文字标题内容</a:t>
            </a:r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圆角矩形 42"/>
          <p:cNvSpPr/>
          <p:nvPr>
            <p:custDataLst>
              <p:tags r:id="rId4"/>
            </p:custDataLst>
          </p:nvPr>
        </p:nvSpPr>
        <p:spPr bwMode="auto">
          <a:xfrm>
            <a:off x="2881072" y="1735131"/>
            <a:ext cx="270272" cy="27027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4925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3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81135" y="1557509"/>
            <a:ext cx="3092053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1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单击此处添加文字标题内容</a:t>
            </a:r>
            <a:endParaRPr lang="zh-CN" altLang="en-US" sz="1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>
            <p:custDataLst>
              <p:tags r:id="rId6"/>
            </p:custDataLst>
          </p:nvPr>
        </p:nvSpPr>
        <p:spPr bwMode="auto">
          <a:xfrm>
            <a:off x="2881324" y="2369235"/>
            <a:ext cx="270000" cy="27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4925">
            <a:solidFill>
              <a:srgbClr val="FFFFFF"/>
            </a:solidFill>
          </a:ln>
          <a:effectLst/>
          <a:scene3d>
            <a:camera prst="orthographicFront"/>
            <a:lightRig rig="threePt" dir="t"/>
          </a:scene3d>
          <a:sp3d extrusionH="349250" prstMaterial="metal">
            <a:bevelB w="88900" h="1968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3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81135" y="2841396"/>
            <a:ext cx="3092053" cy="58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1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单击此处添加文字标题内容</a:t>
            </a:r>
            <a:endParaRPr lang="zh-CN" altLang="en-US" sz="1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圆角矩形 46"/>
          <p:cNvSpPr/>
          <p:nvPr>
            <p:custDataLst>
              <p:tags r:id="rId8"/>
            </p:custDataLst>
          </p:nvPr>
        </p:nvSpPr>
        <p:spPr bwMode="auto">
          <a:xfrm>
            <a:off x="2881324" y="3003067"/>
            <a:ext cx="270000" cy="27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4925">
            <a:solidFill>
              <a:srgbClr val="FFFFFF"/>
            </a:solidFill>
          </a:ln>
          <a:effectLst/>
          <a:scene3d>
            <a:camera prst="orthographicFront"/>
            <a:lightRig rig="threePt" dir="t"/>
          </a:scene3d>
          <a:sp3d extrusionH="349250" prstMaterial="metal">
            <a:bevelB w="88900" h="1968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81135" y="2199452"/>
            <a:ext cx="3092053" cy="58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1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单击此处添加文字标题内容</a:t>
            </a:r>
            <a:endParaRPr lang="zh-CN" altLang="en-US" sz="1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文本框 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88609" y="1910791"/>
            <a:ext cx="553998" cy="164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en-US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1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719487" y="1379877"/>
            <a:ext cx="800219" cy="132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4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圆角矩形 50"/>
          <p:cNvSpPr/>
          <p:nvPr>
            <p:custDataLst>
              <p:tags r:id="rId12"/>
            </p:custDataLst>
          </p:nvPr>
        </p:nvSpPr>
        <p:spPr bwMode="auto">
          <a:xfrm>
            <a:off x="6943519" y="2780460"/>
            <a:ext cx="352154" cy="35215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4925">
            <a:solidFill>
              <a:srgbClr val="FFFFFF"/>
            </a:solidFill>
          </a:ln>
          <a:effectLst/>
          <a:scene3d>
            <a:camera prst="orthographicFront"/>
            <a:lightRig rig="threePt" dir="t"/>
          </a:scene3d>
          <a:sp3d extrusionH="349250" prstMaterial="metal">
            <a:bevelB w="88900" h="1968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5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</a:t>
            </a:r>
            <a:endParaRPr lang="zh-CN" altLang="en-US" sz="15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/>
      <p:bldP spid="50" grpId="0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51234" y="2128257"/>
            <a:ext cx="1369546" cy="438549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 defTabSz="685800">
              <a:defRPr/>
            </a:pPr>
            <a:r>
              <a:rPr lang="zh-CN" altLang="en-US" sz="2400" b="1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z="24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36362" y="2664503"/>
            <a:ext cx="3599289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67992" y="987574"/>
            <a:ext cx="2536031" cy="1042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1438" y="1333519"/>
            <a:ext cx="1049136" cy="391678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800" kern="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01</a:t>
            </a:r>
            <a:endParaRPr lang="en-US" altLang="zh-CN" sz="1800" kern="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5"/>
          <p:cNvSpPr/>
          <p:nvPr/>
        </p:nvSpPr>
        <p:spPr>
          <a:xfrm>
            <a:off x="1046164" y="988190"/>
            <a:ext cx="1835406" cy="253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3655114" y="988190"/>
            <a:ext cx="1835406" cy="253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6264064" y="988190"/>
            <a:ext cx="1835406" cy="25315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123"/>
          <p:cNvSpPr>
            <a:spLocks noChangeAspect="1"/>
          </p:cNvSpPr>
          <p:nvPr/>
        </p:nvSpPr>
        <p:spPr bwMode="auto">
          <a:xfrm>
            <a:off x="1717960" y="1328070"/>
            <a:ext cx="491811" cy="54113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83" tIns="38083" rIns="38083" bIns="38083" anchor="ctr"/>
          <a:lstStyle/>
          <a:p>
            <a:pPr algn="just" defTabSz="342265">
              <a:lnSpc>
                <a:spcPct val="120000"/>
              </a:lnSpc>
              <a:defRPr/>
            </a:pPr>
            <a:endParaRPr lang="es-ES" sz="9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4681"/>
          <p:cNvGrpSpPr>
            <a:grpSpLocks noChangeAspect="1"/>
          </p:cNvGrpSpPr>
          <p:nvPr/>
        </p:nvGrpSpPr>
        <p:grpSpPr bwMode="auto">
          <a:xfrm>
            <a:off x="4343862" y="1328071"/>
            <a:ext cx="457910" cy="600177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7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6931780" y="1299439"/>
            <a:ext cx="499972" cy="598391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3432" y="2295663"/>
            <a:ext cx="154087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00249" y="2118752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11332" y="2295663"/>
            <a:ext cx="154087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18149" y="2118752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09200" y="2118752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02382" y="2295663"/>
            <a:ext cx="154087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46164" y="3728115"/>
            <a:ext cx="7053306" cy="9177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6"/>
          <p:cNvSpPr txBox="1"/>
          <p:nvPr/>
        </p:nvSpPr>
        <p:spPr>
          <a:xfrm>
            <a:off x="4009201" y="3860623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37"/>
          <p:cNvSpPr/>
          <p:nvPr/>
        </p:nvSpPr>
        <p:spPr>
          <a:xfrm>
            <a:off x="1316465" y="4089164"/>
            <a:ext cx="651270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分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1103174" y="1207729"/>
            <a:ext cx="2398208" cy="2073482"/>
            <a:chOff x="524164" y="1385451"/>
            <a:chExt cx="3717636" cy="3214255"/>
          </a:xfrm>
        </p:grpSpPr>
        <p:graphicFrame>
          <p:nvGraphicFramePr>
            <p:cNvPr id="8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9" name="TextBox 16"/>
            <p:cNvSpPr txBox="1"/>
            <p:nvPr/>
          </p:nvSpPr>
          <p:spPr>
            <a:xfrm>
              <a:off x="1393966" y="2336680"/>
              <a:ext cx="953905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2516185" y="2336680"/>
              <a:ext cx="953905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1906026" y="3485403"/>
              <a:ext cx="953905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3373713" y="1207729"/>
            <a:ext cx="2398208" cy="2073482"/>
            <a:chOff x="4237182" y="1385451"/>
            <a:chExt cx="3717636" cy="3214255"/>
          </a:xfrm>
        </p:grpSpPr>
        <p:graphicFrame>
          <p:nvGraphicFramePr>
            <p:cNvPr id="18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9" name="TextBox 17"/>
            <p:cNvSpPr txBox="1"/>
            <p:nvPr/>
          </p:nvSpPr>
          <p:spPr>
            <a:xfrm>
              <a:off x="6231240" y="2399365"/>
              <a:ext cx="977540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21"/>
            <p:cNvSpPr txBox="1"/>
            <p:nvPr/>
          </p:nvSpPr>
          <p:spPr>
            <a:xfrm>
              <a:off x="5049896" y="2399365"/>
              <a:ext cx="977540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2"/>
            <p:cNvSpPr txBox="1"/>
            <p:nvPr/>
          </p:nvSpPr>
          <p:spPr>
            <a:xfrm>
              <a:off x="5310957" y="3487232"/>
              <a:ext cx="977540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5"/>
          <p:cNvGrpSpPr/>
          <p:nvPr/>
        </p:nvGrpSpPr>
        <p:grpSpPr>
          <a:xfrm>
            <a:off x="5637730" y="1207729"/>
            <a:ext cx="2398208" cy="2073482"/>
            <a:chOff x="7950201" y="1385451"/>
            <a:chExt cx="3717636" cy="3214255"/>
          </a:xfrm>
        </p:grpSpPr>
        <p:graphicFrame>
          <p:nvGraphicFramePr>
            <p:cNvPr id="23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" name="TextBox 20"/>
            <p:cNvSpPr txBox="1"/>
            <p:nvPr/>
          </p:nvSpPr>
          <p:spPr>
            <a:xfrm>
              <a:off x="8751364" y="2359404"/>
              <a:ext cx="952631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3"/>
            <p:cNvSpPr txBox="1"/>
            <p:nvPr/>
          </p:nvSpPr>
          <p:spPr>
            <a:xfrm>
              <a:off x="9912284" y="2359404"/>
              <a:ext cx="952631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9452420" y="3442893"/>
              <a:ext cx="952631" cy="601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"/>
          <p:cNvGrpSpPr/>
          <p:nvPr/>
        </p:nvGrpSpPr>
        <p:grpSpPr>
          <a:xfrm>
            <a:off x="1460708" y="3449686"/>
            <a:ext cx="1683142" cy="1067881"/>
            <a:chOff x="1260763" y="4599710"/>
            <a:chExt cx="2244436" cy="2036618"/>
          </a:xfrm>
        </p:grpSpPr>
        <p:sp>
          <p:nvSpPr>
            <p:cNvPr id="28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5"/>
            <p:cNvSpPr/>
            <p:nvPr/>
          </p:nvSpPr>
          <p:spPr>
            <a:xfrm>
              <a:off x="1393046" y="5419826"/>
              <a:ext cx="1979870" cy="1021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1631412" y="4917435"/>
              <a:ext cx="1503141" cy="514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8"/>
          <p:cNvGrpSpPr/>
          <p:nvPr/>
        </p:nvGrpSpPr>
        <p:grpSpPr>
          <a:xfrm>
            <a:off x="3731246" y="3449686"/>
            <a:ext cx="1683142" cy="1067881"/>
            <a:chOff x="4973782" y="4599710"/>
            <a:chExt cx="2244436" cy="2036618"/>
          </a:xfrm>
        </p:grpSpPr>
        <p:sp>
          <p:nvSpPr>
            <p:cNvPr id="32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26"/>
            <p:cNvSpPr/>
            <p:nvPr/>
          </p:nvSpPr>
          <p:spPr>
            <a:xfrm>
              <a:off x="5106065" y="5419826"/>
              <a:ext cx="1979870" cy="1021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29"/>
            <p:cNvSpPr txBox="1"/>
            <p:nvPr/>
          </p:nvSpPr>
          <p:spPr>
            <a:xfrm>
              <a:off x="5344431" y="4917435"/>
              <a:ext cx="1503141" cy="514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1"/>
          <p:cNvGrpSpPr/>
          <p:nvPr/>
        </p:nvGrpSpPr>
        <p:grpSpPr>
          <a:xfrm>
            <a:off x="5995263" y="3449686"/>
            <a:ext cx="1683142" cy="1067881"/>
            <a:chOff x="8686801" y="4599710"/>
            <a:chExt cx="2244436" cy="2036618"/>
          </a:xfrm>
        </p:grpSpPr>
        <p:sp>
          <p:nvSpPr>
            <p:cNvPr id="3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/>
            <p:nvPr/>
          </p:nvSpPr>
          <p:spPr>
            <a:xfrm>
              <a:off x="8819084" y="5419826"/>
              <a:ext cx="1979870" cy="1021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0"/>
            <p:cNvSpPr txBox="1"/>
            <p:nvPr/>
          </p:nvSpPr>
          <p:spPr>
            <a:xfrm>
              <a:off x="9057450" y="4917435"/>
              <a:ext cx="1503141" cy="5140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27"/>
          <p:cNvSpPr/>
          <p:nvPr/>
        </p:nvSpPr>
        <p:spPr>
          <a:xfrm>
            <a:off x="1366109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8"/>
          <p:cNvSpPr/>
          <p:nvPr/>
        </p:nvSpPr>
        <p:spPr>
          <a:xfrm>
            <a:off x="1450713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 Placeholder 7"/>
          <p:cNvSpPr txBox="1"/>
          <p:nvPr/>
        </p:nvSpPr>
        <p:spPr>
          <a:xfrm>
            <a:off x="1382348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7"/>
          <p:cNvSpPr txBox="1"/>
          <p:nvPr/>
        </p:nvSpPr>
        <p:spPr>
          <a:xfrm>
            <a:off x="1548035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ounded Rectangle 31"/>
          <p:cNvSpPr/>
          <p:nvPr/>
        </p:nvSpPr>
        <p:spPr>
          <a:xfrm>
            <a:off x="2448311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32"/>
          <p:cNvSpPr/>
          <p:nvPr/>
        </p:nvSpPr>
        <p:spPr>
          <a:xfrm>
            <a:off x="2532915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7"/>
          <p:cNvSpPr txBox="1"/>
          <p:nvPr/>
        </p:nvSpPr>
        <p:spPr>
          <a:xfrm>
            <a:off x="2464550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7"/>
          <p:cNvSpPr txBox="1"/>
          <p:nvPr/>
        </p:nvSpPr>
        <p:spPr>
          <a:xfrm>
            <a:off x="2630237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ounded Rectangle 35"/>
          <p:cNvSpPr/>
          <p:nvPr/>
        </p:nvSpPr>
        <p:spPr>
          <a:xfrm>
            <a:off x="3530514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36"/>
          <p:cNvSpPr/>
          <p:nvPr/>
        </p:nvSpPr>
        <p:spPr>
          <a:xfrm>
            <a:off x="3615119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/>
          <p:nvPr/>
        </p:nvSpPr>
        <p:spPr>
          <a:xfrm>
            <a:off x="3546753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7"/>
          <p:cNvSpPr txBox="1"/>
          <p:nvPr/>
        </p:nvSpPr>
        <p:spPr>
          <a:xfrm>
            <a:off x="3712441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ounded Rectangle 39"/>
          <p:cNvSpPr/>
          <p:nvPr/>
        </p:nvSpPr>
        <p:spPr>
          <a:xfrm>
            <a:off x="4601895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40"/>
          <p:cNvSpPr/>
          <p:nvPr/>
        </p:nvSpPr>
        <p:spPr>
          <a:xfrm>
            <a:off x="4686499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4618134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/>
          <p:nvPr/>
        </p:nvSpPr>
        <p:spPr>
          <a:xfrm>
            <a:off x="4783822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ounded Rectangle 43"/>
          <p:cNvSpPr/>
          <p:nvPr/>
        </p:nvSpPr>
        <p:spPr>
          <a:xfrm>
            <a:off x="5716562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44"/>
          <p:cNvSpPr/>
          <p:nvPr/>
        </p:nvSpPr>
        <p:spPr>
          <a:xfrm>
            <a:off x="5801167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5732802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5898490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ounded Rectangle 47"/>
          <p:cNvSpPr/>
          <p:nvPr/>
        </p:nvSpPr>
        <p:spPr>
          <a:xfrm>
            <a:off x="6845123" y="1633944"/>
            <a:ext cx="933042" cy="1390327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Oval 48"/>
          <p:cNvSpPr/>
          <p:nvPr/>
        </p:nvSpPr>
        <p:spPr>
          <a:xfrm>
            <a:off x="6929728" y="1748789"/>
            <a:ext cx="764931" cy="764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7"/>
          <p:cNvSpPr txBox="1"/>
          <p:nvPr/>
        </p:nvSpPr>
        <p:spPr>
          <a:xfrm>
            <a:off x="6861363" y="2611180"/>
            <a:ext cx="916804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7"/>
          <p:cNvSpPr txBox="1"/>
          <p:nvPr/>
        </p:nvSpPr>
        <p:spPr>
          <a:xfrm>
            <a:off x="7027051" y="1896263"/>
            <a:ext cx="591854" cy="470463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1382348" y="3511667"/>
            <a:ext cx="6395819" cy="58756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分项内容。点击输入简要文字内容，概括精炼言简意赅的说明分项内容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7"/>
          <p:cNvSpPr txBox="1"/>
          <p:nvPr/>
        </p:nvSpPr>
        <p:spPr>
          <a:xfrm>
            <a:off x="1382348" y="3256440"/>
            <a:ext cx="1347063" cy="244405"/>
          </a:xfrm>
          <a:prstGeom prst="rect">
            <a:avLst/>
          </a:prstGeom>
        </p:spPr>
        <p:txBody>
          <a:bodyPr vert="horz" lIns="0" tIns="55398" rIns="0" bIns="55398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05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7" grpId="0" animBg="1"/>
      <p:bldP spid="1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21" grpId="0" animBg="1"/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animBg="1"/>
      <p:bldP spid="2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31"/>
          <p:cNvGrpSpPr/>
          <p:nvPr/>
        </p:nvGrpSpPr>
        <p:grpSpPr>
          <a:xfrm>
            <a:off x="3475263" y="3144013"/>
            <a:ext cx="1019086" cy="1019086"/>
            <a:chOff x="3523033" y="2587160"/>
            <a:chExt cx="1019142" cy="1019142"/>
          </a:xfrm>
        </p:grpSpPr>
        <p:sp>
          <p:nvSpPr>
            <p:cNvPr id="8" name="Freeform 1"/>
            <p:cNvSpPr>
              <a:spLocks noChangeArrowheads="1"/>
            </p:cNvSpPr>
            <p:nvPr/>
          </p:nvSpPr>
          <p:spPr bwMode="auto">
            <a:xfrm>
              <a:off x="3523033" y="2587160"/>
              <a:ext cx="1019142" cy="1019142"/>
            </a:xfrm>
            <a:custGeom>
              <a:avLst/>
              <a:gdLst>
                <a:gd name="T0" fmla="*/ 4511 w 4512"/>
                <a:gd name="T1" fmla="*/ 0 h 4510"/>
                <a:gd name="T2" fmla="*/ 4511 w 4512"/>
                <a:gd name="T3" fmla="*/ 0 h 4510"/>
                <a:gd name="T4" fmla="*/ 4021 w 4512"/>
                <a:gd name="T5" fmla="*/ 0 h 4510"/>
                <a:gd name="T6" fmla="*/ 4021 w 4512"/>
                <a:gd name="T7" fmla="*/ 0 h 4510"/>
                <a:gd name="T8" fmla="*/ 851 w 4512"/>
                <a:gd name="T9" fmla="*/ 0 h 4510"/>
                <a:gd name="T10" fmla="*/ 799 w 4512"/>
                <a:gd name="T11" fmla="*/ 0 h 4510"/>
                <a:gd name="T12" fmla="*/ 774 w 4512"/>
                <a:gd name="T13" fmla="*/ 0 h 4510"/>
                <a:gd name="T14" fmla="*/ 774 w 4512"/>
                <a:gd name="T15" fmla="*/ 0 h 4510"/>
                <a:gd name="T16" fmla="*/ 0 w 4512"/>
                <a:gd name="T17" fmla="*/ 747 h 4510"/>
                <a:gd name="T18" fmla="*/ 0 w 4512"/>
                <a:gd name="T19" fmla="*/ 747 h 4510"/>
                <a:gd name="T20" fmla="*/ 0 w 4512"/>
                <a:gd name="T21" fmla="*/ 4509 h 4510"/>
                <a:gd name="T22" fmla="*/ 490 w 4512"/>
                <a:gd name="T23" fmla="*/ 4509 h 4510"/>
                <a:gd name="T24" fmla="*/ 490 w 4512"/>
                <a:gd name="T25" fmla="*/ 4509 h 4510"/>
                <a:gd name="T26" fmla="*/ 3660 w 4512"/>
                <a:gd name="T27" fmla="*/ 4509 h 4510"/>
                <a:gd name="T28" fmla="*/ 3738 w 4512"/>
                <a:gd name="T29" fmla="*/ 4509 h 4510"/>
                <a:gd name="T30" fmla="*/ 3789 w 4512"/>
                <a:gd name="T31" fmla="*/ 4509 h 4510"/>
                <a:gd name="T32" fmla="*/ 3789 w 4512"/>
                <a:gd name="T33" fmla="*/ 4509 h 4510"/>
                <a:gd name="T34" fmla="*/ 4511 w 4512"/>
                <a:gd name="T35" fmla="*/ 3788 h 4510"/>
                <a:gd name="T36" fmla="*/ 4511 w 4512"/>
                <a:gd name="T37" fmla="*/ 3788 h 4510"/>
                <a:gd name="T38" fmla="*/ 4511 w 4512"/>
                <a:gd name="T39" fmla="*/ 0 h 4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12" h="4510">
                  <a:moveTo>
                    <a:pt x="4511" y="0"/>
                  </a:moveTo>
                  <a:lnTo>
                    <a:pt x="4511" y="0"/>
                  </a:lnTo>
                  <a:cubicBezTo>
                    <a:pt x="4021" y="0"/>
                    <a:pt x="4021" y="0"/>
                    <a:pt x="4021" y="0"/>
                  </a:cubicBezTo>
                  <a:lnTo>
                    <a:pt x="4021" y="0"/>
                  </a:lnTo>
                  <a:cubicBezTo>
                    <a:pt x="851" y="0"/>
                    <a:pt x="851" y="0"/>
                    <a:pt x="851" y="0"/>
                  </a:cubicBezTo>
                  <a:cubicBezTo>
                    <a:pt x="825" y="0"/>
                    <a:pt x="825" y="0"/>
                    <a:pt x="799" y="0"/>
                  </a:cubicBez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361" y="26"/>
                    <a:pt x="52" y="361"/>
                    <a:pt x="0" y="747"/>
                  </a:cubicBezTo>
                  <a:lnTo>
                    <a:pt x="0" y="747"/>
                  </a:lnTo>
                  <a:cubicBezTo>
                    <a:pt x="0" y="4509"/>
                    <a:pt x="0" y="4509"/>
                    <a:pt x="0" y="4509"/>
                  </a:cubicBezTo>
                  <a:cubicBezTo>
                    <a:pt x="490" y="4509"/>
                    <a:pt x="490" y="4509"/>
                    <a:pt x="490" y="4509"/>
                  </a:cubicBezTo>
                  <a:lnTo>
                    <a:pt x="490" y="4509"/>
                  </a:lnTo>
                  <a:cubicBezTo>
                    <a:pt x="3660" y="4509"/>
                    <a:pt x="3660" y="4509"/>
                    <a:pt x="3660" y="4509"/>
                  </a:cubicBezTo>
                  <a:cubicBezTo>
                    <a:pt x="3686" y="4509"/>
                    <a:pt x="3712" y="4509"/>
                    <a:pt x="3738" y="4509"/>
                  </a:cubicBezTo>
                  <a:cubicBezTo>
                    <a:pt x="3789" y="4509"/>
                    <a:pt x="3789" y="4509"/>
                    <a:pt x="3789" y="4509"/>
                  </a:cubicBezTo>
                  <a:lnTo>
                    <a:pt x="3789" y="4509"/>
                  </a:lnTo>
                  <a:cubicBezTo>
                    <a:pt x="4150" y="4457"/>
                    <a:pt x="4460" y="4174"/>
                    <a:pt x="4511" y="3788"/>
                  </a:cubicBezTo>
                  <a:lnTo>
                    <a:pt x="4511" y="3788"/>
                  </a:lnTo>
                  <a:lnTo>
                    <a:pt x="4511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2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01"/>
            <p:cNvSpPr>
              <a:spLocks noEditPoints="1"/>
            </p:cNvSpPr>
            <p:nvPr/>
          </p:nvSpPr>
          <p:spPr bwMode="auto">
            <a:xfrm>
              <a:off x="3767243" y="2920890"/>
              <a:ext cx="530722" cy="351683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34"/>
          <p:cNvGrpSpPr/>
          <p:nvPr/>
        </p:nvGrpSpPr>
        <p:grpSpPr>
          <a:xfrm>
            <a:off x="4648024" y="1992886"/>
            <a:ext cx="1019086" cy="1019086"/>
            <a:chOff x="4601826" y="1537199"/>
            <a:chExt cx="1019142" cy="1019142"/>
          </a:xfrm>
        </p:grpSpPr>
        <p:sp>
          <p:nvSpPr>
            <p:cNvPr id="11" name="Freeform 1"/>
            <p:cNvSpPr>
              <a:spLocks noChangeArrowheads="1"/>
            </p:cNvSpPr>
            <p:nvPr/>
          </p:nvSpPr>
          <p:spPr bwMode="auto">
            <a:xfrm rot="10800000">
              <a:off x="4601826" y="1537199"/>
              <a:ext cx="1019142" cy="1019142"/>
            </a:xfrm>
            <a:custGeom>
              <a:avLst/>
              <a:gdLst>
                <a:gd name="T0" fmla="*/ 4511 w 4512"/>
                <a:gd name="T1" fmla="*/ 0 h 4510"/>
                <a:gd name="T2" fmla="*/ 4511 w 4512"/>
                <a:gd name="T3" fmla="*/ 0 h 4510"/>
                <a:gd name="T4" fmla="*/ 4021 w 4512"/>
                <a:gd name="T5" fmla="*/ 0 h 4510"/>
                <a:gd name="T6" fmla="*/ 4021 w 4512"/>
                <a:gd name="T7" fmla="*/ 0 h 4510"/>
                <a:gd name="T8" fmla="*/ 851 w 4512"/>
                <a:gd name="T9" fmla="*/ 0 h 4510"/>
                <a:gd name="T10" fmla="*/ 799 w 4512"/>
                <a:gd name="T11" fmla="*/ 0 h 4510"/>
                <a:gd name="T12" fmla="*/ 774 w 4512"/>
                <a:gd name="T13" fmla="*/ 0 h 4510"/>
                <a:gd name="T14" fmla="*/ 774 w 4512"/>
                <a:gd name="T15" fmla="*/ 0 h 4510"/>
                <a:gd name="T16" fmla="*/ 0 w 4512"/>
                <a:gd name="T17" fmla="*/ 747 h 4510"/>
                <a:gd name="T18" fmla="*/ 0 w 4512"/>
                <a:gd name="T19" fmla="*/ 747 h 4510"/>
                <a:gd name="T20" fmla="*/ 0 w 4512"/>
                <a:gd name="T21" fmla="*/ 4509 h 4510"/>
                <a:gd name="T22" fmla="*/ 490 w 4512"/>
                <a:gd name="T23" fmla="*/ 4509 h 4510"/>
                <a:gd name="T24" fmla="*/ 490 w 4512"/>
                <a:gd name="T25" fmla="*/ 4509 h 4510"/>
                <a:gd name="T26" fmla="*/ 3660 w 4512"/>
                <a:gd name="T27" fmla="*/ 4509 h 4510"/>
                <a:gd name="T28" fmla="*/ 3738 w 4512"/>
                <a:gd name="T29" fmla="*/ 4509 h 4510"/>
                <a:gd name="T30" fmla="*/ 3789 w 4512"/>
                <a:gd name="T31" fmla="*/ 4509 h 4510"/>
                <a:gd name="T32" fmla="*/ 3789 w 4512"/>
                <a:gd name="T33" fmla="*/ 4509 h 4510"/>
                <a:gd name="T34" fmla="*/ 4511 w 4512"/>
                <a:gd name="T35" fmla="*/ 3788 h 4510"/>
                <a:gd name="T36" fmla="*/ 4511 w 4512"/>
                <a:gd name="T37" fmla="*/ 3788 h 4510"/>
                <a:gd name="T38" fmla="*/ 4511 w 4512"/>
                <a:gd name="T39" fmla="*/ 0 h 4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12" h="4510">
                  <a:moveTo>
                    <a:pt x="4511" y="0"/>
                  </a:moveTo>
                  <a:lnTo>
                    <a:pt x="4511" y="0"/>
                  </a:lnTo>
                  <a:cubicBezTo>
                    <a:pt x="4021" y="0"/>
                    <a:pt x="4021" y="0"/>
                    <a:pt x="4021" y="0"/>
                  </a:cubicBezTo>
                  <a:lnTo>
                    <a:pt x="4021" y="0"/>
                  </a:lnTo>
                  <a:cubicBezTo>
                    <a:pt x="851" y="0"/>
                    <a:pt x="851" y="0"/>
                    <a:pt x="851" y="0"/>
                  </a:cubicBezTo>
                  <a:cubicBezTo>
                    <a:pt x="825" y="0"/>
                    <a:pt x="825" y="0"/>
                    <a:pt x="799" y="0"/>
                  </a:cubicBez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361" y="26"/>
                    <a:pt x="52" y="361"/>
                    <a:pt x="0" y="747"/>
                  </a:cubicBezTo>
                  <a:lnTo>
                    <a:pt x="0" y="747"/>
                  </a:lnTo>
                  <a:cubicBezTo>
                    <a:pt x="0" y="4509"/>
                    <a:pt x="0" y="4509"/>
                    <a:pt x="0" y="4509"/>
                  </a:cubicBezTo>
                  <a:cubicBezTo>
                    <a:pt x="490" y="4509"/>
                    <a:pt x="490" y="4509"/>
                    <a:pt x="490" y="4509"/>
                  </a:cubicBezTo>
                  <a:lnTo>
                    <a:pt x="490" y="4509"/>
                  </a:lnTo>
                  <a:cubicBezTo>
                    <a:pt x="3660" y="4509"/>
                    <a:pt x="3660" y="4509"/>
                    <a:pt x="3660" y="4509"/>
                  </a:cubicBezTo>
                  <a:cubicBezTo>
                    <a:pt x="3686" y="4509"/>
                    <a:pt x="3712" y="4509"/>
                    <a:pt x="3738" y="4509"/>
                  </a:cubicBezTo>
                  <a:cubicBezTo>
                    <a:pt x="3789" y="4509"/>
                    <a:pt x="3789" y="4509"/>
                    <a:pt x="3789" y="4509"/>
                  </a:cubicBezTo>
                  <a:lnTo>
                    <a:pt x="3789" y="4509"/>
                  </a:lnTo>
                  <a:cubicBezTo>
                    <a:pt x="4150" y="4457"/>
                    <a:pt x="4460" y="4174"/>
                    <a:pt x="4511" y="3788"/>
                  </a:cubicBezTo>
                  <a:lnTo>
                    <a:pt x="4511" y="3788"/>
                  </a:lnTo>
                  <a:lnTo>
                    <a:pt x="451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2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>
              <a:spLocks noEditPoints="1"/>
            </p:cNvSpPr>
            <p:nvPr/>
          </p:nvSpPr>
          <p:spPr bwMode="auto">
            <a:xfrm>
              <a:off x="4882797" y="1867932"/>
              <a:ext cx="457200" cy="357674"/>
            </a:xfrm>
            <a:custGeom>
              <a:avLst/>
              <a:gdLst/>
              <a:ahLst/>
              <a:cxnLst>
                <a:cxn ang="0">
                  <a:pos x="68" y="8"/>
                </a:cxn>
                <a:cxn ang="0">
                  <a:pos x="67" y="9"/>
                </a:cxn>
                <a:cxn ang="0">
                  <a:pos x="2" y="9"/>
                </a:cxn>
                <a:cxn ang="0">
                  <a:pos x="0" y="8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67" y="0"/>
                </a:cxn>
                <a:cxn ang="0">
                  <a:pos x="68" y="1"/>
                </a:cxn>
                <a:cxn ang="0">
                  <a:pos x="68" y="8"/>
                </a:cxn>
                <a:cxn ang="0">
                  <a:pos x="13" y="27"/>
                </a:cxn>
                <a:cxn ang="0">
                  <a:pos x="3" y="38"/>
                </a:cxn>
                <a:cxn ang="0">
                  <a:pos x="2" y="38"/>
                </a:cxn>
                <a:cxn ang="0">
                  <a:pos x="0" y="37"/>
                </a:cxn>
                <a:cxn ang="0">
                  <a:pos x="0" y="15"/>
                </a:cxn>
                <a:cxn ang="0">
                  <a:pos x="2" y="14"/>
                </a:cxn>
                <a:cxn ang="0">
                  <a:pos x="3" y="14"/>
                </a:cxn>
                <a:cxn ang="0">
                  <a:pos x="13" y="25"/>
                </a:cxn>
                <a:cxn ang="0">
                  <a:pos x="14" y="26"/>
                </a:cxn>
                <a:cxn ang="0">
                  <a:pos x="13" y="27"/>
                </a:cxn>
                <a:cxn ang="0">
                  <a:pos x="68" y="52"/>
                </a:cxn>
                <a:cxn ang="0">
                  <a:pos x="67" y="53"/>
                </a:cxn>
                <a:cxn ang="0">
                  <a:pos x="2" y="53"/>
                </a:cxn>
                <a:cxn ang="0">
                  <a:pos x="0" y="52"/>
                </a:cxn>
                <a:cxn ang="0">
                  <a:pos x="0" y="44"/>
                </a:cxn>
                <a:cxn ang="0">
                  <a:pos x="2" y="43"/>
                </a:cxn>
                <a:cxn ang="0">
                  <a:pos x="67" y="43"/>
                </a:cxn>
                <a:cxn ang="0">
                  <a:pos x="68" y="44"/>
                </a:cxn>
                <a:cxn ang="0">
                  <a:pos x="68" y="52"/>
                </a:cxn>
                <a:cxn ang="0">
                  <a:pos x="68" y="23"/>
                </a:cxn>
                <a:cxn ang="0">
                  <a:pos x="67" y="24"/>
                </a:cxn>
                <a:cxn ang="0">
                  <a:pos x="26" y="24"/>
                </a:cxn>
                <a:cxn ang="0">
                  <a:pos x="25" y="23"/>
                </a:cxn>
                <a:cxn ang="0">
                  <a:pos x="25" y="15"/>
                </a:cxn>
                <a:cxn ang="0">
                  <a:pos x="26" y="14"/>
                </a:cxn>
                <a:cxn ang="0">
                  <a:pos x="67" y="14"/>
                </a:cxn>
                <a:cxn ang="0">
                  <a:pos x="68" y="15"/>
                </a:cxn>
                <a:cxn ang="0">
                  <a:pos x="68" y="23"/>
                </a:cxn>
                <a:cxn ang="0">
                  <a:pos x="68" y="37"/>
                </a:cxn>
                <a:cxn ang="0">
                  <a:pos x="67" y="38"/>
                </a:cxn>
                <a:cxn ang="0">
                  <a:pos x="26" y="38"/>
                </a:cxn>
                <a:cxn ang="0">
                  <a:pos x="25" y="37"/>
                </a:cxn>
                <a:cxn ang="0">
                  <a:pos x="25" y="30"/>
                </a:cxn>
                <a:cxn ang="0">
                  <a:pos x="26" y="29"/>
                </a:cxn>
                <a:cxn ang="0">
                  <a:pos x="67" y="29"/>
                </a:cxn>
                <a:cxn ang="0">
                  <a:pos x="68" y="30"/>
                </a:cxn>
                <a:cxn ang="0">
                  <a:pos x="68" y="37"/>
                </a:cxn>
              </a:cxnLst>
              <a:rect l="0" t="0" r="r" b="b"/>
              <a:pathLst>
                <a:path w="68" h="53">
                  <a:moveTo>
                    <a:pt x="68" y="8"/>
                  </a:moveTo>
                  <a:cubicBezTo>
                    <a:pt x="68" y="9"/>
                    <a:pt x="68" y="9"/>
                    <a:pt x="6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8"/>
                  </a:lnTo>
                  <a:close/>
                  <a:moveTo>
                    <a:pt x="13" y="27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8"/>
                    <a:pt x="0" y="3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3" y="27"/>
                  </a:cubicBezTo>
                  <a:close/>
                  <a:moveTo>
                    <a:pt x="68" y="52"/>
                  </a:moveTo>
                  <a:cubicBezTo>
                    <a:pt x="68" y="52"/>
                    <a:pt x="68" y="53"/>
                    <a:pt x="67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" y="53"/>
                    <a:pt x="0" y="52"/>
                    <a:pt x="0" y="5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" y="43"/>
                    <a:pt x="2" y="43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3"/>
                    <a:pt x="68" y="44"/>
                    <a:pt x="68" y="44"/>
                  </a:cubicBezTo>
                  <a:lnTo>
                    <a:pt x="68" y="52"/>
                  </a:lnTo>
                  <a:close/>
                  <a:moveTo>
                    <a:pt x="68" y="23"/>
                  </a:moveTo>
                  <a:cubicBezTo>
                    <a:pt x="68" y="23"/>
                    <a:pt x="68" y="24"/>
                    <a:pt x="6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4"/>
                    <a:pt x="68" y="15"/>
                    <a:pt x="68" y="15"/>
                  </a:cubicBezTo>
                  <a:lnTo>
                    <a:pt x="68" y="23"/>
                  </a:lnTo>
                  <a:close/>
                  <a:moveTo>
                    <a:pt x="68" y="37"/>
                  </a:moveTo>
                  <a:cubicBezTo>
                    <a:pt x="68" y="38"/>
                    <a:pt x="68" y="38"/>
                    <a:pt x="67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6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30"/>
                  </a:cubicBezTo>
                  <a:lnTo>
                    <a:pt x="6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4643344" y="3158452"/>
            <a:ext cx="1019086" cy="1019085"/>
            <a:chOff x="4597146" y="2601600"/>
            <a:chExt cx="1019142" cy="1019141"/>
          </a:xfrm>
        </p:grpSpPr>
        <p:sp>
          <p:nvSpPr>
            <p:cNvPr id="19" name="Freeform 1"/>
            <p:cNvSpPr>
              <a:spLocks noChangeArrowheads="1"/>
            </p:cNvSpPr>
            <p:nvPr/>
          </p:nvSpPr>
          <p:spPr bwMode="auto">
            <a:xfrm rot="16200000">
              <a:off x="4597146" y="2601600"/>
              <a:ext cx="1019141" cy="1019142"/>
            </a:xfrm>
            <a:custGeom>
              <a:avLst/>
              <a:gdLst>
                <a:gd name="T0" fmla="*/ 4511 w 4512"/>
                <a:gd name="T1" fmla="*/ 0 h 4510"/>
                <a:gd name="T2" fmla="*/ 4511 w 4512"/>
                <a:gd name="T3" fmla="*/ 0 h 4510"/>
                <a:gd name="T4" fmla="*/ 4021 w 4512"/>
                <a:gd name="T5" fmla="*/ 0 h 4510"/>
                <a:gd name="T6" fmla="*/ 4021 w 4512"/>
                <a:gd name="T7" fmla="*/ 0 h 4510"/>
                <a:gd name="T8" fmla="*/ 851 w 4512"/>
                <a:gd name="T9" fmla="*/ 0 h 4510"/>
                <a:gd name="T10" fmla="*/ 799 w 4512"/>
                <a:gd name="T11" fmla="*/ 0 h 4510"/>
                <a:gd name="T12" fmla="*/ 774 w 4512"/>
                <a:gd name="T13" fmla="*/ 0 h 4510"/>
                <a:gd name="T14" fmla="*/ 774 w 4512"/>
                <a:gd name="T15" fmla="*/ 0 h 4510"/>
                <a:gd name="T16" fmla="*/ 0 w 4512"/>
                <a:gd name="T17" fmla="*/ 747 h 4510"/>
                <a:gd name="T18" fmla="*/ 0 w 4512"/>
                <a:gd name="T19" fmla="*/ 747 h 4510"/>
                <a:gd name="T20" fmla="*/ 0 w 4512"/>
                <a:gd name="T21" fmla="*/ 4509 h 4510"/>
                <a:gd name="T22" fmla="*/ 490 w 4512"/>
                <a:gd name="T23" fmla="*/ 4509 h 4510"/>
                <a:gd name="T24" fmla="*/ 490 w 4512"/>
                <a:gd name="T25" fmla="*/ 4509 h 4510"/>
                <a:gd name="T26" fmla="*/ 3660 w 4512"/>
                <a:gd name="T27" fmla="*/ 4509 h 4510"/>
                <a:gd name="T28" fmla="*/ 3738 w 4512"/>
                <a:gd name="T29" fmla="*/ 4509 h 4510"/>
                <a:gd name="T30" fmla="*/ 3789 w 4512"/>
                <a:gd name="T31" fmla="*/ 4509 h 4510"/>
                <a:gd name="T32" fmla="*/ 3789 w 4512"/>
                <a:gd name="T33" fmla="*/ 4509 h 4510"/>
                <a:gd name="T34" fmla="*/ 4511 w 4512"/>
                <a:gd name="T35" fmla="*/ 3788 h 4510"/>
                <a:gd name="T36" fmla="*/ 4511 w 4512"/>
                <a:gd name="T37" fmla="*/ 3788 h 4510"/>
                <a:gd name="T38" fmla="*/ 4511 w 4512"/>
                <a:gd name="T39" fmla="*/ 0 h 4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12" h="4510">
                  <a:moveTo>
                    <a:pt x="4511" y="0"/>
                  </a:moveTo>
                  <a:lnTo>
                    <a:pt x="4511" y="0"/>
                  </a:lnTo>
                  <a:cubicBezTo>
                    <a:pt x="4021" y="0"/>
                    <a:pt x="4021" y="0"/>
                    <a:pt x="4021" y="0"/>
                  </a:cubicBezTo>
                  <a:lnTo>
                    <a:pt x="4021" y="0"/>
                  </a:lnTo>
                  <a:cubicBezTo>
                    <a:pt x="851" y="0"/>
                    <a:pt x="851" y="0"/>
                    <a:pt x="851" y="0"/>
                  </a:cubicBezTo>
                  <a:cubicBezTo>
                    <a:pt x="825" y="0"/>
                    <a:pt x="825" y="0"/>
                    <a:pt x="799" y="0"/>
                  </a:cubicBez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361" y="26"/>
                    <a:pt x="52" y="361"/>
                    <a:pt x="0" y="747"/>
                  </a:cubicBezTo>
                  <a:lnTo>
                    <a:pt x="0" y="747"/>
                  </a:lnTo>
                  <a:cubicBezTo>
                    <a:pt x="0" y="4509"/>
                    <a:pt x="0" y="4509"/>
                    <a:pt x="0" y="4509"/>
                  </a:cubicBezTo>
                  <a:cubicBezTo>
                    <a:pt x="490" y="4509"/>
                    <a:pt x="490" y="4509"/>
                    <a:pt x="490" y="4509"/>
                  </a:cubicBezTo>
                  <a:lnTo>
                    <a:pt x="490" y="4509"/>
                  </a:lnTo>
                  <a:cubicBezTo>
                    <a:pt x="3660" y="4509"/>
                    <a:pt x="3660" y="4509"/>
                    <a:pt x="3660" y="4509"/>
                  </a:cubicBezTo>
                  <a:cubicBezTo>
                    <a:pt x="3686" y="4509"/>
                    <a:pt x="3712" y="4509"/>
                    <a:pt x="3738" y="4509"/>
                  </a:cubicBezTo>
                  <a:cubicBezTo>
                    <a:pt x="3789" y="4509"/>
                    <a:pt x="3789" y="4509"/>
                    <a:pt x="3789" y="4509"/>
                  </a:cubicBezTo>
                  <a:lnTo>
                    <a:pt x="3789" y="4509"/>
                  </a:lnTo>
                  <a:cubicBezTo>
                    <a:pt x="4150" y="4457"/>
                    <a:pt x="4460" y="4174"/>
                    <a:pt x="4511" y="3788"/>
                  </a:cubicBezTo>
                  <a:lnTo>
                    <a:pt x="4511" y="3788"/>
                  </a:lnTo>
                  <a:lnTo>
                    <a:pt x="4511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2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1"/>
            <p:cNvSpPr>
              <a:spLocks noEditPoints="1"/>
            </p:cNvSpPr>
            <p:nvPr/>
          </p:nvSpPr>
          <p:spPr bwMode="auto">
            <a:xfrm>
              <a:off x="4909236" y="2912112"/>
              <a:ext cx="394961" cy="398119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1" y="27"/>
                </a:cxn>
                <a:cxn ang="0">
                  <a:pos x="30" y="17"/>
                </a:cxn>
                <a:cxn ang="0">
                  <a:pos x="9" y="37"/>
                </a:cxn>
                <a:cxn ang="0">
                  <a:pos x="9" y="48"/>
                </a:cxn>
                <a:cxn ang="0">
                  <a:pos x="20" y="48"/>
                </a:cxn>
                <a:cxn ang="0">
                  <a:pos x="41" y="27"/>
                </a:cxn>
                <a:cxn ang="0">
                  <a:pos x="21" y="43"/>
                </a:cxn>
                <a:cxn ang="0">
                  <a:pos x="19" y="44"/>
                </a:cxn>
                <a:cxn ang="0">
                  <a:pos x="17" y="44"/>
                </a:cxn>
                <a:cxn ang="0">
                  <a:pos x="17" y="41"/>
                </a:cxn>
                <a:cxn ang="0">
                  <a:pos x="13" y="41"/>
                </a:cxn>
                <a:cxn ang="0">
                  <a:pos x="13" y="39"/>
                </a:cxn>
                <a:cxn ang="0">
                  <a:pos x="15" y="37"/>
                </a:cxn>
                <a:cxn ang="0">
                  <a:pos x="21" y="43"/>
                </a:cxn>
                <a:cxn ang="0">
                  <a:pos x="31" y="23"/>
                </a:cxn>
                <a:cxn ang="0">
                  <a:pos x="20" y="34"/>
                </a:cxn>
                <a:cxn ang="0">
                  <a:pos x="19" y="34"/>
                </a:cxn>
                <a:cxn ang="0">
                  <a:pos x="19" y="33"/>
                </a:cxn>
                <a:cxn ang="0">
                  <a:pos x="30" y="22"/>
                </a:cxn>
                <a:cxn ang="0">
                  <a:pos x="31" y="22"/>
                </a:cxn>
                <a:cxn ang="0">
                  <a:pos x="31" y="23"/>
                </a:cxn>
                <a:cxn ang="0">
                  <a:pos x="47" y="22"/>
                </a:cxn>
                <a:cxn ang="0">
                  <a:pos x="47" y="16"/>
                </a:cxn>
                <a:cxn ang="0">
                  <a:pos x="41" y="11"/>
                </a:cxn>
                <a:cxn ang="0">
                  <a:pos x="36" y="11"/>
                </a:cxn>
                <a:cxn ang="0">
                  <a:pos x="33" y="14"/>
                </a:cxn>
                <a:cxn ang="0">
                  <a:pos x="43" y="25"/>
                </a:cxn>
                <a:cxn ang="0">
                  <a:pos x="47" y="22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1" y="2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20" y="48"/>
                    <a:pt x="20" y="48"/>
                    <a:pt x="20" y="48"/>
                  </a:cubicBezTo>
                  <a:lnTo>
                    <a:pt x="41" y="27"/>
                  </a:lnTo>
                  <a:close/>
                  <a:moveTo>
                    <a:pt x="21" y="43"/>
                  </a:moveTo>
                  <a:cubicBezTo>
                    <a:pt x="19" y="44"/>
                    <a:pt x="19" y="44"/>
                    <a:pt x="19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7"/>
                    <a:pt x="15" y="37"/>
                    <a:pt x="15" y="37"/>
                  </a:cubicBezTo>
                  <a:lnTo>
                    <a:pt x="21" y="43"/>
                  </a:lnTo>
                  <a:close/>
                  <a:moveTo>
                    <a:pt x="31" y="23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5"/>
                    <a:pt x="19" y="34"/>
                  </a:cubicBezTo>
                  <a:cubicBezTo>
                    <a:pt x="18" y="34"/>
                    <a:pt x="18" y="33"/>
                    <a:pt x="19" y="33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1" y="22"/>
                    <a:pt x="31" y="23"/>
                    <a:pt x="31" y="23"/>
                  </a:cubicBezTo>
                  <a:close/>
                  <a:moveTo>
                    <a:pt x="47" y="22"/>
                  </a:moveTo>
                  <a:cubicBezTo>
                    <a:pt x="48" y="20"/>
                    <a:pt x="48" y="18"/>
                    <a:pt x="47" y="16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9"/>
                    <a:pt x="37" y="9"/>
                    <a:pt x="36" y="1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43" y="25"/>
                    <a:pt x="43" y="25"/>
                    <a:pt x="43" y="25"/>
                  </a:cubicBezTo>
                  <a:lnTo>
                    <a:pt x="47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40"/>
          <p:cNvGrpSpPr/>
          <p:nvPr/>
        </p:nvGrpSpPr>
        <p:grpSpPr>
          <a:xfrm>
            <a:off x="3475263" y="1992888"/>
            <a:ext cx="1019086" cy="1019085"/>
            <a:chOff x="3523033" y="1522757"/>
            <a:chExt cx="1019142" cy="1019141"/>
          </a:xfrm>
        </p:grpSpPr>
        <p:sp>
          <p:nvSpPr>
            <p:cNvPr id="22" name="Freeform 1"/>
            <p:cNvSpPr>
              <a:spLocks noChangeArrowheads="1"/>
            </p:cNvSpPr>
            <p:nvPr/>
          </p:nvSpPr>
          <p:spPr bwMode="auto">
            <a:xfrm rot="5400000">
              <a:off x="3523033" y="1522757"/>
              <a:ext cx="1019141" cy="1019142"/>
            </a:xfrm>
            <a:custGeom>
              <a:avLst/>
              <a:gdLst>
                <a:gd name="T0" fmla="*/ 4511 w 4512"/>
                <a:gd name="T1" fmla="*/ 0 h 4510"/>
                <a:gd name="T2" fmla="*/ 4511 w 4512"/>
                <a:gd name="T3" fmla="*/ 0 h 4510"/>
                <a:gd name="T4" fmla="*/ 4021 w 4512"/>
                <a:gd name="T5" fmla="*/ 0 h 4510"/>
                <a:gd name="T6" fmla="*/ 4021 w 4512"/>
                <a:gd name="T7" fmla="*/ 0 h 4510"/>
                <a:gd name="T8" fmla="*/ 851 w 4512"/>
                <a:gd name="T9" fmla="*/ 0 h 4510"/>
                <a:gd name="T10" fmla="*/ 799 w 4512"/>
                <a:gd name="T11" fmla="*/ 0 h 4510"/>
                <a:gd name="T12" fmla="*/ 774 w 4512"/>
                <a:gd name="T13" fmla="*/ 0 h 4510"/>
                <a:gd name="T14" fmla="*/ 774 w 4512"/>
                <a:gd name="T15" fmla="*/ 0 h 4510"/>
                <a:gd name="T16" fmla="*/ 0 w 4512"/>
                <a:gd name="T17" fmla="*/ 747 h 4510"/>
                <a:gd name="T18" fmla="*/ 0 w 4512"/>
                <a:gd name="T19" fmla="*/ 747 h 4510"/>
                <a:gd name="T20" fmla="*/ 0 w 4512"/>
                <a:gd name="T21" fmla="*/ 4509 h 4510"/>
                <a:gd name="T22" fmla="*/ 490 w 4512"/>
                <a:gd name="T23" fmla="*/ 4509 h 4510"/>
                <a:gd name="T24" fmla="*/ 490 w 4512"/>
                <a:gd name="T25" fmla="*/ 4509 h 4510"/>
                <a:gd name="T26" fmla="*/ 3660 w 4512"/>
                <a:gd name="T27" fmla="*/ 4509 h 4510"/>
                <a:gd name="T28" fmla="*/ 3738 w 4512"/>
                <a:gd name="T29" fmla="*/ 4509 h 4510"/>
                <a:gd name="T30" fmla="*/ 3789 w 4512"/>
                <a:gd name="T31" fmla="*/ 4509 h 4510"/>
                <a:gd name="T32" fmla="*/ 3789 w 4512"/>
                <a:gd name="T33" fmla="*/ 4509 h 4510"/>
                <a:gd name="T34" fmla="*/ 4511 w 4512"/>
                <a:gd name="T35" fmla="*/ 3788 h 4510"/>
                <a:gd name="T36" fmla="*/ 4511 w 4512"/>
                <a:gd name="T37" fmla="*/ 3788 h 4510"/>
                <a:gd name="T38" fmla="*/ 4511 w 4512"/>
                <a:gd name="T39" fmla="*/ 0 h 4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12" h="4510">
                  <a:moveTo>
                    <a:pt x="4511" y="0"/>
                  </a:moveTo>
                  <a:lnTo>
                    <a:pt x="4511" y="0"/>
                  </a:lnTo>
                  <a:cubicBezTo>
                    <a:pt x="4021" y="0"/>
                    <a:pt x="4021" y="0"/>
                    <a:pt x="4021" y="0"/>
                  </a:cubicBezTo>
                  <a:lnTo>
                    <a:pt x="4021" y="0"/>
                  </a:lnTo>
                  <a:cubicBezTo>
                    <a:pt x="851" y="0"/>
                    <a:pt x="851" y="0"/>
                    <a:pt x="851" y="0"/>
                  </a:cubicBezTo>
                  <a:cubicBezTo>
                    <a:pt x="825" y="0"/>
                    <a:pt x="825" y="0"/>
                    <a:pt x="799" y="0"/>
                  </a:cubicBezTo>
                  <a:cubicBezTo>
                    <a:pt x="774" y="0"/>
                    <a:pt x="774" y="0"/>
                    <a:pt x="774" y="0"/>
                  </a:cubicBezTo>
                  <a:lnTo>
                    <a:pt x="774" y="0"/>
                  </a:lnTo>
                  <a:cubicBezTo>
                    <a:pt x="361" y="26"/>
                    <a:pt x="52" y="361"/>
                    <a:pt x="0" y="747"/>
                  </a:cubicBezTo>
                  <a:lnTo>
                    <a:pt x="0" y="747"/>
                  </a:lnTo>
                  <a:cubicBezTo>
                    <a:pt x="0" y="4509"/>
                    <a:pt x="0" y="4509"/>
                    <a:pt x="0" y="4509"/>
                  </a:cubicBezTo>
                  <a:cubicBezTo>
                    <a:pt x="490" y="4509"/>
                    <a:pt x="490" y="4509"/>
                    <a:pt x="490" y="4509"/>
                  </a:cubicBezTo>
                  <a:lnTo>
                    <a:pt x="490" y="4509"/>
                  </a:lnTo>
                  <a:cubicBezTo>
                    <a:pt x="3660" y="4509"/>
                    <a:pt x="3660" y="4509"/>
                    <a:pt x="3660" y="4509"/>
                  </a:cubicBezTo>
                  <a:cubicBezTo>
                    <a:pt x="3686" y="4509"/>
                    <a:pt x="3712" y="4509"/>
                    <a:pt x="3738" y="4509"/>
                  </a:cubicBezTo>
                  <a:cubicBezTo>
                    <a:pt x="3789" y="4509"/>
                    <a:pt x="3789" y="4509"/>
                    <a:pt x="3789" y="4509"/>
                  </a:cubicBezTo>
                  <a:lnTo>
                    <a:pt x="3789" y="4509"/>
                  </a:lnTo>
                  <a:cubicBezTo>
                    <a:pt x="4150" y="4457"/>
                    <a:pt x="4460" y="4174"/>
                    <a:pt x="4511" y="3788"/>
                  </a:cubicBezTo>
                  <a:lnTo>
                    <a:pt x="4511" y="3788"/>
                  </a:lnTo>
                  <a:lnTo>
                    <a:pt x="4511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chemeClr val="bg2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92"/>
            <p:cNvSpPr>
              <a:spLocks noEditPoints="1"/>
            </p:cNvSpPr>
            <p:nvPr/>
          </p:nvSpPr>
          <p:spPr bwMode="auto">
            <a:xfrm>
              <a:off x="3809058" y="1854058"/>
              <a:ext cx="447091" cy="356540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43"/>
          <p:cNvGrpSpPr/>
          <p:nvPr/>
        </p:nvGrpSpPr>
        <p:grpSpPr>
          <a:xfrm>
            <a:off x="6091552" y="2049271"/>
            <a:ext cx="1923310" cy="847884"/>
            <a:chOff x="5933768" y="1539362"/>
            <a:chExt cx="1923416" cy="847930"/>
          </a:xfrm>
        </p:grpSpPr>
        <p:sp>
          <p:nvSpPr>
            <p:cNvPr id="25" name="Rectangle 44"/>
            <p:cNvSpPr/>
            <p:nvPr/>
          </p:nvSpPr>
          <p:spPr>
            <a:xfrm>
              <a:off x="5933768" y="1740926"/>
              <a:ext cx="1923416" cy="646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点击输入简要文字内容，概括精炼言简意赅的说明分项内容。点击输入简要文字内容，概括精炼言简意赅的说明分项内容。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45"/>
            <p:cNvSpPr/>
            <p:nvPr/>
          </p:nvSpPr>
          <p:spPr>
            <a:xfrm>
              <a:off x="5941144" y="1539362"/>
              <a:ext cx="1441499" cy="3077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点击添加小标题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46"/>
          <p:cNvGrpSpPr/>
          <p:nvPr/>
        </p:nvGrpSpPr>
        <p:grpSpPr>
          <a:xfrm>
            <a:off x="1238032" y="2049273"/>
            <a:ext cx="1828700" cy="847885"/>
            <a:chOff x="1428136" y="1539362"/>
            <a:chExt cx="1828800" cy="847930"/>
          </a:xfrm>
        </p:grpSpPr>
        <p:sp>
          <p:nvSpPr>
            <p:cNvPr id="28" name="Rectangle 47"/>
            <p:cNvSpPr/>
            <p:nvPr/>
          </p:nvSpPr>
          <p:spPr>
            <a:xfrm>
              <a:off x="1770601" y="1539362"/>
              <a:ext cx="1441500" cy="3077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点击添加小标题</a:t>
              </a:r>
              <a:endParaRPr lang="id-ID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ectangle 48"/>
            <p:cNvSpPr/>
            <p:nvPr/>
          </p:nvSpPr>
          <p:spPr>
            <a:xfrm>
              <a:off x="1428136" y="1740926"/>
              <a:ext cx="1828800" cy="646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点击输入简要文字内容，概括精炼言简意赅的说明分项内容。点击输入简要文字内容，概括精炼言简意赅的说明分项内容。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49"/>
          <p:cNvGrpSpPr/>
          <p:nvPr/>
        </p:nvGrpSpPr>
        <p:grpSpPr>
          <a:xfrm>
            <a:off x="1238032" y="3272091"/>
            <a:ext cx="1828700" cy="854028"/>
            <a:chOff x="1428136" y="2762250"/>
            <a:chExt cx="1828800" cy="854075"/>
          </a:xfrm>
        </p:grpSpPr>
        <p:sp>
          <p:nvSpPr>
            <p:cNvPr id="31" name="Rectangle 50"/>
            <p:cNvSpPr/>
            <p:nvPr/>
          </p:nvSpPr>
          <p:spPr>
            <a:xfrm>
              <a:off x="1768733" y="2762250"/>
              <a:ext cx="1441500" cy="286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53276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点击添加小标题</a:t>
              </a:r>
              <a:endParaRPr lang="id-ID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Rectangle 51"/>
            <p:cNvSpPr/>
            <p:nvPr/>
          </p:nvSpPr>
          <p:spPr>
            <a:xfrm>
              <a:off x="1428136" y="2969958"/>
              <a:ext cx="1828800" cy="6463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点击输入简要文字内容，概括精炼言简意赅的说明分项内容。点击输入简要文字内容，概括精炼言简意赅的说明分项内容。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52"/>
          <p:cNvGrpSpPr/>
          <p:nvPr/>
        </p:nvGrpSpPr>
        <p:grpSpPr>
          <a:xfrm>
            <a:off x="6089096" y="3272092"/>
            <a:ext cx="1828700" cy="854027"/>
            <a:chOff x="5931312" y="2762250"/>
            <a:chExt cx="1828800" cy="854074"/>
          </a:xfrm>
        </p:grpSpPr>
        <p:sp>
          <p:nvSpPr>
            <p:cNvPr id="34" name="Rectangle 53"/>
            <p:cNvSpPr/>
            <p:nvPr/>
          </p:nvSpPr>
          <p:spPr>
            <a:xfrm>
              <a:off x="5943600" y="2762250"/>
              <a:ext cx="1441499" cy="286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53276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点击添加小标题</a:t>
              </a:r>
              <a:endParaRPr lang="id-ID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54"/>
            <p:cNvSpPr/>
            <p:nvPr/>
          </p:nvSpPr>
          <p:spPr>
            <a:xfrm>
              <a:off x="5931312" y="2969958"/>
              <a:ext cx="1828800" cy="6463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点击输入简要文字内容，概括精炼言简意赅的说明分项内容。点击输入简要文字内容，概括精炼言简意赅的说明分项内容。</a:t>
              </a:r>
              <a:endParaRPr lang="en-US" sz="9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Oval 55"/>
          <p:cNvSpPr/>
          <p:nvPr/>
        </p:nvSpPr>
        <p:spPr>
          <a:xfrm>
            <a:off x="3047270" y="1581205"/>
            <a:ext cx="3047833" cy="3047833"/>
          </a:xfrm>
          <a:prstGeom prst="ellipse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Oval 56"/>
          <p:cNvSpPr/>
          <p:nvPr/>
        </p:nvSpPr>
        <p:spPr>
          <a:xfrm>
            <a:off x="5295047" y="2025680"/>
            <a:ext cx="304783" cy="30478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Oval 57"/>
          <p:cNvSpPr/>
          <p:nvPr/>
        </p:nvSpPr>
        <p:spPr>
          <a:xfrm>
            <a:off x="3542543" y="2015521"/>
            <a:ext cx="304783" cy="30478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58"/>
          <p:cNvSpPr/>
          <p:nvPr/>
        </p:nvSpPr>
        <p:spPr>
          <a:xfrm>
            <a:off x="3542543" y="3833628"/>
            <a:ext cx="304783" cy="30478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Oval 59"/>
          <p:cNvSpPr/>
          <p:nvPr/>
        </p:nvSpPr>
        <p:spPr>
          <a:xfrm>
            <a:off x="5295047" y="3846327"/>
            <a:ext cx="304783" cy="30478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815"/>
          <p:cNvSpPr/>
          <p:nvPr/>
        </p:nvSpPr>
        <p:spPr>
          <a:xfrm>
            <a:off x="17837" y="2949254"/>
            <a:ext cx="9145689" cy="84033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1"/>
          <p:cNvGrpSpPr/>
          <p:nvPr/>
        </p:nvGrpSpPr>
        <p:grpSpPr>
          <a:xfrm>
            <a:off x="974479" y="2308381"/>
            <a:ext cx="1557957" cy="490200"/>
            <a:chOff x="1287687" y="3077822"/>
            <a:chExt cx="2077390" cy="653636"/>
          </a:xfrm>
        </p:grpSpPr>
        <p:grpSp>
          <p:nvGrpSpPr>
            <p:cNvPr id="9" name="Group 1818"/>
            <p:cNvGrpSpPr/>
            <p:nvPr/>
          </p:nvGrpSpPr>
          <p:grpSpPr>
            <a:xfrm>
              <a:off x="1287687" y="3077822"/>
              <a:ext cx="2077389" cy="653636"/>
              <a:chOff x="0" y="0"/>
              <a:chExt cx="4153686" cy="1306925"/>
            </a:xfrm>
          </p:grpSpPr>
          <p:sp>
            <p:nvSpPr>
              <p:cNvPr id="17" name="Shape 1816"/>
              <p:cNvSpPr/>
              <p:nvPr/>
            </p:nvSpPr>
            <p:spPr>
              <a:xfrm>
                <a:off x="0" y="22865"/>
                <a:ext cx="1784445" cy="1279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5" h="21338" extrusionOk="0">
                    <a:moveTo>
                      <a:pt x="0" y="7986"/>
                    </a:moveTo>
                    <a:cubicBezTo>
                      <a:pt x="0" y="12396"/>
                      <a:pt x="2565" y="15970"/>
                      <a:pt x="5726" y="15970"/>
                    </a:cubicBezTo>
                    <a:lnTo>
                      <a:pt x="15580" y="15970"/>
                    </a:lnTo>
                    <a:cubicBezTo>
                      <a:pt x="17334" y="15970"/>
                      <a:pt x="18801" y="21600"/>
                      <a:pt x="20304" y="21328"/>
                    </a:cubicBezTo>
                    <a:cubicBezTo>
                      <a:pt x="21600" y="21094"/>
                      <a:pt x="21306" y="9950"/>
                      <a:pt x="21306" y="7986"/>
                    </a:cubicBezTo>
                    <a:lnTo>
                      <a:pt x="21306" y="7986"/>
                    </a:lnTo>
                    <a:cubicBezTo>
                      <a:pt x="21306" y="3574"/>
                      <a:pt x="18744" y="0"/>
                      <a:pt x="15580" y="0"/>
                    </a:cubicBezTo>
                    <a:lnTo>
                      <a:pt x="5726" y="0"/>
                    </a:lnTo>
                    <a:cubicBezTo>
                      <a:pt x="2565" y="0"/>
                      <a:pt x="0" y="3574"/>
                      <a:pt x="0" y="7986"/>
                    </a:cubicBezTo>
                    <a:cubicBezTo>
                      <a:pt x="0" y="7986"/>
                      <a:pt x="0" y="7986"/>
                      <a:pt x="0" y="798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Shape 1817"/>
              <p:cNvSpPr/>
              <p:nvPr/>
            </p:nvSpPr>
            <p:spPr>
              <a:xfrm>
                <a:off x="1600593" y="0"/>
                <a:ext cx="2553094" cy="13069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0" h="21337" extrusionOk="0">
                    <a:moveTo>
                      <a:pt x="21410" y="7985"/>
                    </a:moveTo>
                    <a:cubicBezTo>
                      <a:pt x="21410" y="12396"/>
                      <a:pt x="19574" y="15972"/>
                      <a:pt x="17309" y="15972"/>
                    </a:cubicBezTo>
                    <a:lnTo>
                      <a:pt x="4122" y="15972"/>
                    </a:lnTo>
                    <a:cubicBezTo>
                      <a:pt x="2867" y="15972"/>
                      <a:pt x="1816" y="21600"/>
                      <a:pt x="738" y="21327"/>
                    </a:cubicBezTo>
                    <a:cubicBezTo>
                      <a:pt x="-190" y="21094"/>
                      <a:pt x="21" y="9953"/>
                      <a:pt x="21" y="7985"/>
                    </a:cubicBezTo>
                    <a:lnTo>
                      <a:pt x="21" y="7985"/>
                    </a:lnTo>
                    <a:cubicBezTo>
                      <a:pt x="21" y="3576"/>
                      <a:pt x="1857" y="0"/>
                      <a:pt x="4122" y="0"/>
                    </a:cubicBezTo>
                    <a:lnTo>
                      <a:pt x="17309" y="0"/>
                    </a:lnTo>
                    <a:cubicBezTo>
                      <a:pt x="19574" y="0"/>
                      <a:pt x="21410" y="3576"/>
                      <a:pt x="21410" y="7985"/>
                    </a:cubicBezTo>
                    <a:cubicBezTo>
                      <a:pt x="21410" y="7985"/>
                      <a:pt x="21410" y="7985"/>
                      <a:pt x="21410" y="798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TextBox 30"/>
            <p:cNvSpPr txBox="1"/>
            <p:nvPr/>
          </p:nvSpPr>
          <p:spPr>
            <a:xfrm>
              <a:off x="1287687" y="3245715"/>
              <a:ext cx="892457" cy="2154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Extrabold" panose="020B0906030804020204" pitchFamily="34" charset="0"/>
                  <a:sym typeface="Arial" panose="020B0604020202020204" pitchFamily="34" charset="0"/>
                </a:rPr>
                <a:t>01</a:t>
              </a:r>
              <a:endParaRPr lang="en-GB" sz="105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Extrabold" panose="020B09060308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Text Placeholder 2"/>
            <p:cNvSpPr txBox="1"/>
            <p:nvPr/>
          </p:nvSpPr>
          <p:spPr>
            <a:xfrm>
              <a:off x="2088194" y="3175312"/>
              <a:ext cx="1276883" cy="345128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110290" y="2308381"/>
            <a:ext cx="1563854" cy="490200"/>
            <a:chOff x="8135812" y="3077822"/>
            <a:chExt cx="2085252" cy="653636"/>
          </a:xfrm>
        </p:grpSpPr>
        <p:grpSp>
          <p:nvGrpSpPr>
            <p:cNvPr id="20" name="Group 1830"/>
            <p:cNvGrpSpPr/>
            <p:nvPr/>
          </p:nvGrpSpPr>
          <p:grpSpPr>
            <a:xfrm>
              <a:off x="8135812" y="3077822"/>
              <a:ext cx="2077389" cy="653636"/>
              <a:chOff x="0" y="0"/>
              <a:chExt cx="4153686" cy="1306925"/>
            </a:xfrm>
          </p:grpSpPr>
          <p:sp>
            <p:nvSpPr>
              <p:cNvPr id="23" name="Shape 1828"/>
              <p:cNvSpPr/>
              <p:nvPr/>
            </p:nvSpPr>
            <p:spPr>
              <a:xfrm>
                <a:off x="0" y="22865"/>
                <a:ext cx="1784445" cy="1279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5" h="21338" extrusionOk="0">
                    <a:moveTo>
                      <a:pt x="0" y="7986"/>
                    </a:moveTo>
                    <a:cubicBezTo>
                      <a:pt x="0" y="12396"/>
                      <a:pt x="2565" y="15970"/>
                      <a:pt x="5726" y="15970"/>
                    </a:cubicBezTo>
                    <a:lnTo>
                      <a:pt x="15580" y="15970"/>
                    </a:lnTo>
                    <a:cubicBezTo>
                      <a:pt x="17334" y="15970"/>
                      <a:pt x="18801" y="21600"/>
                      <a:pt x="20304" y="21328"/>
                    </a:cubicBezTo>
                    <a:cubicBezTo>
                      <a:pt x="21600" y="21094"/>
                      <a:pt x="21306" y="9950"/>
                      <a:pt x="21306" y="7986"/>
                    </a:cubicBezTo>
                    <a:lnTo>
                      <a:pt x="21306" y="7986"/>
                    </a:lnTo>
                    <a:cubicBezTo>
                      <a:pt x="21306" y="3574"/>
                      <a:pt x="18744" y="0"/>
                      <a:pt x="15580" y="0"/>
                    </a:cubicBezTo>
                    <a:lnTo>
                      <a:pt x="5726" y="0"/>
                    </a:lnTo>
                    <a:cubicBezTo>
                      <a:pt x="2565" y="0"/>
                      <a:pt x="0" y="3574"/>
                      <a:pt x="0" y="7986"/>
                    </a:cubicBezTo>
                    <a:cubicBezTo>
                      <a:pt x="0" y="7986"/>
                      <a:pt x="0" y="7986"/>
                      <a:pt x="0" y="798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Shape 1829"/>
              <p:cNvSpPr/>
              <p:nvPr/>
            </p:nvSpPr>
            <p:spPr>
              <a:xfrm>
                <a:off x="1600593" y="0"/>
                <a:ext cx="2553094" cy="13069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0" h="21337" extrusionOk="0">
                    <a:moveTo>
                      <a:pt x="21410" y="7985"/>
                    </a:moveTo>
                    <a:cubicBezTo>
                      <a:pt x="21410" y="12396"/>
                      <a:pt x="19574" y="15972"/>
                      <a:pt x="17309" y="15972"/>
                    </a:cubicBezTo>
                    <a:lnTo>
                      <a:pt x="4122" y="15972"/>
                    </a:lnTo>
                    <a:cubicBezTo>
                      <a:pt x="2867" y="15972"/>
                      <a:pt x="1816" y="21600"/>
                      <a:pt x="738" y="21327"/>
                    </a:cubicBezTo>
                    <a:cubicBezTo>
                      <a:pt x="-190" y="21094"/>
                      <a:pt x="21" y="9953"/>
                      <a:pt x="21" y="7985"/>
                    </a:cubicBezTo>
                    <a:lnTo>
                      <a:pt x="21" y="7985"/>
                    </a:lnTo>
                    <a:cubicBezTo>
                      <a:pt x="21" y="3576"/>
                      <a:pt x="1857" y="0"/>
                      <a:pt x="4122" y="0"/>
                    </a:cubicBezTo>
                    <a:lnTo>
                      <a:pt x="17309" y="0"/>
                    </a:lnTo>
                    <a:cubicBezTo>
                      <a:pt x="19574" y="0"/>
                      <a:pt x="21410" y="3576"/>
                      <a:pt x="21410" y="7985"/>
                    </a:cubicBezTo>
                    <a:cubicBezTo>
                      <a:pt x="21410" y="7985"/>
                      <a:pt x="21410" y="7985"/>
                      <a:pt x="21410" y="798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TextBox 32"/>
            <p:cNvSpPr txBox="1"/>
            <p:nvPr/>
          </p:nvSpPr>
          <p:spPr>
            <a:xfrm>
              <a:off x="8143674" y="3230998"/>
              <a:ext cx="892457" cy="1846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Extrabold" panose="020B0906030804020204" pitchFamily="34" charset="0"/>
                  <a:sym typeface="Arial" panose="020B0604020202020204" pitchFamily="34" charset="0"/>
                </a:rPr>
                <a:t>03</a:t>
              </a:r>
              <a:endParaRPr lang="en-GB"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Extrabold" panose="020B09060308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Text Placeholder 2"/>
            <p:cNvSpPr txBox="1"/>
            <p:nvPr/>
          </p:nvSpPr>
          <p:spPr>
            <a:xfrm>
              <a:off x="8944181" y="3177741"/>
              <a:ext cx="1276883" cy="350319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"/>
          <p:cNvGrpSpPr/>
          <p:nvPr/>
        </p:nvGrpSpPr>
        <p:grpSpPr>
          <a:xfrm>
            <a:off x="3555666" y="3188301"/>
            <a:ext cx="1557957" cy="490199"/>
            <a:chOff x="4729460" y="4251112"/>
            <a:chExt cx="2077390" cy="653635"/>
          </a:xfrm>
        </p:grpSpPr>
        <p:grpSp>
          <p:nvGrpSpPr>
            <p:cNvPr id="26" name="Group 1825"/>
            <p:cNvGrpSpPr/>
            <p:nvPr/>
          </p:nvGrpSpPr>
          <p:grpSpPr>
            <a:xfrm rot="10800000" flipH="1">
              <a:off x="4729460" y="4251112"/>
              <a:ext cx="2077390" cy="653635"/>
              <a:chOff x="0" y="0"/>
              <a:chExt cx="4153686" cy="1306925"/>
            </a:xfrm>
          </p:grpSpPr>
          <p:sp>
            <p:nvSpPr>
              <p:cNvPr id="29" name="Shape 1823"/>
              <p:cNvSpPr/>
              <p:nvPr/>
            </p:nvSpPr>
            <p:spPr>
              <a:xfrm>
                <a:off x="0" y="22865"/>
                <a:ext cx="1784445" cy="1279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5" h="21338" extrusionOk="0">
                    <a:moveTo>
                      <a:pt x="0" y="7986"/>
                    </a:moveTo>
                    <a:cubicBezTo>
                      <a:pt x="0" y="12396"/>
                      <a:pt x="2565" y="15970"/>
                      <a:pt x="5726" y="15970"/>
                    </a:cubicBezTo>
                    <a:lnTo>
                      <a:pt x="15580" y="15970"/>
                    </a:lnTo>
                    <a:cubicBezTo>
                      <a:pt x="17334" y="15970"/>
                      <a:pt x="18801" y="21600"/>
                      <a:pt x="20304" y="21328"/>
                    </a:cubicBezTo>
                    <a:cubicBezTo>
                      <a:pt x="21600" y="21094"/>
                      <a:pt x="21306" y="9950"/>
                      <a:pt x="21306" y="7986"/>
                    </a:cubicBezTo>
                    <a:lnTo>
                      <a:pt x="21306" y="7986"/>
                    </a:lnTo>
                    <a:cubicBezTo>
                      <a:pt x="21306" y="3574"/>
                      <a:pt x="18744" y="0"/>
                      <a:pt x="15580" y="0"/>
                    </a:cubicBezTo>
                    <a:lnTo>
                      <a:pt x="5726" y="0"/>
                    </a:lnTo>
                    <a:cubicBezTo>
                      <a:pt x="2565" y="0"/>
                      <a:pt x="0" y="3574"/>
                      <a:pt x="0" y="7986"/>
                    </a:cubicBezTo>
                    <a:cubicBezTo>
                      <a:pt x="0" y="7986"/>
                      <a:pt x="0" y="7986"/>
                      <a:pt x="0" y="798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Shape 1824"/>
              <p:cNvSpPr/>
              <p:nvPr/>
            </p:nvSpPr>
            <p:spPr>
              <a:xfrm>
                <a:off x="1600593" y="0"/>
                <a:ext cx="2553094" cy="13069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0" h="21337" extrusionOk="0">
                    <a:moveTo>
                      <a:pt x="21410" y="7985"/>
                    </a:moveTo>
                    <a:cubicBezTo>
                      <a:pt x="21410" y="12396"/>
                      <a:pt x="19574" y="15972"/>
                      <a:pt x="17309" y="15972"/>
                    </a:cubicBezTo>
                    <a:lnTo>
                      <a:pt x="4122" y="15972"/>
                    </a:lnTo>
                    <a:cubicBezTo>
                      <a:pt x="2867" y="15972"/>
                      <a:pt x="1816" y="21600"/>
                      <a:pt x="738" y="21327"/>
                    </a:cubicBezTo>
                    <a:cubicBezTo>
                      <a:pt x="-190" y="21094"/>
                      <a:pt x="21" y="9953"/>
                      <a:pt x="21" y="7985"/>
                    </a:cubicBezTo>
                    <a:lnTo>
                      <a:pt x="21" y="7985"/>
                    </a:lnTo>
                    <a:cubicBezTo>
                      <a:pt x="21" y="3576"/>
                      <a:pt x="1857" y="0"/>
                      <a:pt x="4122" y="0"/>
                    </a:cubicBezTo>
                    <a:lnTo>
                      <a:pt x="17309" y="0"/>
                    </a:lnTo>
                    <a:cubicBezTo>
                      <a:pt x="19574" y="0"/>
                      <a:pt x="21410" y="3576"/>
                      <a:pt x="21410" y="7985"/>
                    </a:cubicBezTo>
                    <a:cubicBezTo>
                      <a:pt x="21410" y="7985"/>
                      <a:pt x="21410" y="7985"/>
                      <a:pt x="21410" y="798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TextBox 34"/>
            <p:cNvSpPr txBox="1"/>
            <p:nvPr/>
          </p:nvSpPr>
          <p:spPr>
            <a:xfrm>
              <a:off x="4729460" y="4559334"/>
              <a:ext cx="892457" cy="1846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Extrabold" panose="020B0906030804020204" pitchFamily="34" charset="0"/>
                  <a:sym typeface="Arial" panose="020B0604020202020204" pitchFamily="34" charset="0"/>
                </a:rPr>
                <a:t>02</a:t>
              </a:r>
              <a:endParaRPr lang="en-GB"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Extrabold" panose="020B09060308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2"/>
            <p:cNvSpPr txBox="1"/>
            <p:nvPr/>
          </p:nvSpPr>
          <p:spPr>
            <a:xfrm>
              <a:off x="5529967" y="4506076"/>
              <a:ext cx="1276883" cy="33698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添加文字</a:t>
              </a:r>
              <a:endParaRPr lang="en-GB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42"/>
          <p:cNvGrpSpPr/>
          <p:nvPr/>
        </p:nvGrpSpPr>
        <p:grpSpPr>
          <a:xfrm rot="5400000" flipV="1">
            <a:off x="1493919" y="2887017"/>
            <a:ext cx="199694" cy="199694"/>
            <a:chOff x="442225" y="2838100"/>
            <a:chExt cx="266273" cy="266273"/>
          </a:xfrm>
        </p:grpSpPr>
        <p:sp>
          <p:nvSpPr>
            <p:cNvPr id="32" name="Shape 916"/>
            <p:cNvSpPr/>
            <p:nvPr/>
          </p:nvSpPr>
          <p:spPr>
            <a:xfrm rot="10800000">
              <a:off x="442225" y="2838100"/>
              <a:ext cx="266273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3" name="Group 919"/>
            <p:cNvGrpSpPr/>
            <p:nvPr/>
          </p:nvGrpSpPr>
          <p:grpSpPr>
            <a:xfrm rot="5400000">
              <a:off x="510931" y="2898570"/>
              <a:ext cx="143146" cy="145334"/>
              <a:chOff x="-674620" y="1137916"/>
              <a:chExt cx="286039" cy="290411"/>
            </a:xfrm>
          </p:grpSpPr>
          <p:sp>
            <p:nvSpPr>
              <p:cNvPr id="34" name="Shape 917"/>
              <p:cNvSpPr/>
              <p:nvPr/>
            </p:nvSpPr>
            <p:spPr>
              <a:xfrm>
                <a:off x="-674619" y="1137916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Shape 918"/>
              <p:cNvSpPr/>
              <p:nvPr/>
            </p:nvSpPr>
            <p:spPr>
              <a:xfrm>
                <a:off x="-674620" y="1266634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Group 47"/>
          <p:cNvGrpSpPr/>
          <p:nvPr/>
        </p:nvGrpSpPr>
        <p:grpSpPr>
          <a:xfrm rot="16200000">
            <a:off x="4073803" y="2887017"/>
            <a:ext cx="199694" cy="199694"/>
            <a:chOff x="442225" y="2838100"/>
            <a:chExt cx="266273" cy="266273"/>
          </a:xfrm>
        </p:grpSpPr>
        <p:sp>
          <p:nvSpPr>
            <p:cNvPr id="37" name="Shape 916"/>
            <p:cNvSpPr/>
            <p:nvPr/>
          </p:nvSpPr>
          <p:spPr>
            <a:xfrm rot="10800000">
              <a:off x="442225" y="2838100"/>
              <a:ext cx="266273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Group 919"/>
            <p:cNvGrpSpPr/>
            <p:nvPr/>
          </p:nvGrpSpPr>
          <p:grpSpPr>
            <a:xfrm rot="5400000">
              <a:off x="510931" y="2898570"/>
              <a:ext cx="143146" cy="145334"/>
              <a:chOff x="-674620" y="1137916"/>
              <a:chExt cx="286039" cy="290411"/>
            </a:xfrm>
          </p:grpSpPr>
          <p:sp>
            <p:nvSpPr>
              <p:cNvPr id="39" name="Shape 917"/>
              <p:cNvSpPr/>
              <p:nvPr/>
            </p:nvSpPr>
            <p:spPr>
              <a:xfrm>
                <a:off x="-674619" y="1137916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Shape 918"/>
              <p:cNvSpPr/>
              <p:nvPr/>
            </p:nvSpPr>
            <p:spPr>
              <a:xfrm>
                <a:off x="-674620" y="1266634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52"/>
          <p:cNvGrpSpPr/>
          <p:nvPr/>
        </p:nvGrpSpPr>
        <p:grpSpPr>
          <a:xfrm rot="5400000" flipV="1">
            <a:off x="6638856" y="2887017"/>
            <a:ext cx="199694" cy="199694"/>
            <a:chOff x="442225" y="2838100"/>
            <a:chExt cx="266273" cy="266273"/>
          </a:xfrm>
        </p:grpSpPr>
        <p:sp>
          <p:nvSpPr>
            <p:cNvPr id="42" name="Shape 916"/>
            <p:cNvSpPr/>
            <p:nvPr/>
          </p:nvSpPr>
          <p:spPr>
            <a:xfrm rot="10800000">
              <a:off x="442225" y="2838100"/>
              <a:ext cx="266273" cy="266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3" name="Group 919"/>
            <p:cNvGrpSpPr/>
            <p:nvPr/>
          </p:nvGrpSpPr>
          <p:grpSpPr>
            <a:xfrm rot="5400000">
              <a:off x="510931" y="2898570"/>
              <a:ext cx="143146" cy="145334"/>
              <a:chOff x="-674620" y="1137916"/>
              <a:chExt cx="286039" cy="290411"/>
            </a:xfrm>
          </p:grpSpPr>
          <p:sp>
            <p:nvSpPr>
              <p:cNvPr id="44" name="Shape 917"/>
              <p:cNvSpPr/>
              <p:nvPr/>
            </p:nvSpPr>
            <p:spPr>
              <a:xfrm>
                <a:off x="-674619" y="1137916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Shape 918"/>
              <p:cNvSpPr/>
              <p:nvPr/>
            </p:nvSpPr>
            <p:spPr>
              <a:xfrm>
                <a:off x="-674620" y="1266634"/>
                <a:ext cx="286038" cy="161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7" h="21059" extrusionOk="0">
                    <a:moveTo>
                      <a:pt x="2732" y="20247"/>
                    </a:moveTo>
                    <a:cubicBezTo>
                      <a:pt x="2108" y="21329"/>
                      <a:pt x="1094" y="21329"/>
                      <a:pt x="470" y="20247"/>
                    </a:cubicBezTo>
                    <a:cubicBezTo>
                      <a:pt x="-157" y="19164"/>
                      <a:pt x="-157" y="17409"/>
                      <a:pt x="470" y="16317"/>
                    </a:cubicBezTo>
                    <a:lnTo>
                      <a:pt x="9510" y="811"/>
                    </a:lnTo>
                    <a:cubicBezTo>
                      <a:pt x="10135" y="-271"/>
                      <a:pt x="11149" y="-271"/>
                      <a:pt x="11776" y="811"/>
                    </a:cubicBezTo>
                    <a:lnTo>
                      <a:pt x="20816" y="16317"/>
                    </a:lnTo>
                    <a:cubicBezTo>
                      <a:pt x="21443" y="17409"/>
                      <a:pt x="21443" y="19154"/>
                      <a:pt x="20816" y="20247"/>
                    </a:cubicBezTo>
                    <a:cubicBezTo>
                      <a:pt x="20189" y="21329"/>
                      <a:pt x="19178" y="21329"/>
                      <a:pt x="18551" y="20247"/>
                    </a:cubicBezTo>
                    <a:lnTo>
                      <a:pt x="10642" y="7530"/>
                    </a:lnTo>
                    <a:cubicBezTo>
                      <a:pt x="10642" y="7530"/>
                      <a:pt x="2732" y="20247"/>
                      <a:pt x="2732" y="2024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Group 4536"/>
          <p:cNvGrpSpPr/>
          <p:nvPr/>
        </p:nvGrpSpPr>
        <p:grpSpPr>
          <a:xfrm>
            <a:off x="750993" y="3180175"/>
            <a:ext cx="218710" cy="218710"/>
            <a:chOff x="0" y="0"/>
            <a:chExt cx="624331" cy="624331"/>
          </a:xfrm>
        </p:grpSpPr>
        <p:sp>
          <p:nvSpPr>
            <p:cNvPr id="47" name="Shape 453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Shape 453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63"/>
          <p:cNvSpPr txBox="1"/>
          <p:nvPr/>
        </p:nvSpPr>
        <p:spPr>
          <a:xfrm>
            <a:off x="1117049" y="3168346"/>
            <a:ext cx="1981789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50" name="Group 4541"/>
          <p:cNvGrpSpPr/>
          <p:nvPr/>
        </p:nvGrpSpPr>
        <p:grpSpPr>
          <a:xfrm>
            <a:off x="750993" y="3521197"/>
            <a:ext cx="218710" cy="218710"/>
            <a:chOff x="0" y="0"/>
            <a:chExt cx="624331" cy="624331"/>
          </a:xfrm>
        </p:grpSpPr>
        <p:sp>
          <p:nvSpPr>
            <p:cNvPr id="51" name="Shape 453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Shape 454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67"/>
          <p:cNvSpPr txBox="1"/>
          <p:nvPr/>
        </p:nvSpPr>
        <p:spPr>
          <a:xfrm>
            <a:off x="1117048" y="3518479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54" name="Group 4546"/>
          <p:cNvGrpSpPr/>
          <p:nvPr/>
        </p:nvGrpSpPr>
        <p:grpSpPr>
          <a:xfrm>
            <a:off x="750993" y="3862219"/>
            <a:ext cx="218710" cy="218710"/>
            <a:chOff x="0" y="0"/>
            <a:chExt cx="624331" cy="624331"/>
          </a:xfrm>
        </p:grpSpPr>
        <p:sp>
          <p:nvSpPr>
            <p:cNvPr id="55" name="Shape 454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Shape 454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TextBox 71"/>
          <p:cNvSpPr txBox="1"/>
          <p:nvPr/>
        </p:nvSpPr>
        <p:spPr>
          <a:xfrm>
            <a:off x="1117048" y="3846639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58" name="Group 4551"/>
          <p:cNvGrpSpPr/>
          <p:nvPr/>
        </p:nvGrpSpPr>
        <p:grpSpPr>
          <a:xfrm>
            <a:off x="750993" y="4201318"/>
            <a:ext cx="218710" cy="218710"/>
            <a:chOff x="0" y="0"/>
            <a:chExt cx="624331" cy="624331"/>
          </a:xfrm>
        </p:grpSpPr>
        <p:sp>
          <p:nvSpPr>
            <p:cNvPr id="59" name="Shape 454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Shape 455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TextBox 75"/>
          <p:cNvSpPr txBox="1"/>
          <p:nvPr/>
        </p:nvSpPr>
        <p:spPr>
          <a:xfrm>
            <a:off x="1117048" y="4170158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62" name="Group 4536"/>
          <p:cNvGrpSpPr/>
          <p:nvPr/>
        </p:nvGrpSpPr>
        <p:grpSpPr>
          <a:xfrm>
            <a:off x="5885937" y="3180175"/>
            <a:ext cx="218710" cy="218710"/>
            <a:chOff x="0" y="0"/>
            <a:chExt cx="624331" cy="624331"/>
          </a:xfrm>
        </p:grpSpPr>
        <p:sp>
          <p:nvSpPr>
            <p:cNvPr id="63" name="Shape 453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Shape 453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5" name="TextBox 79"/>
          <p:cNvSpPr txBox="1"/>
          <p:nvPr/>
        </p:nvSpPr>
        <p:spPr>
          <a:xfrm>
            <a:off x="6251993" y="3168346"/>
            <a:ext cx="1981789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66" name="Group 4541"/>
          <p:cNvGrpSpPr/>
          <p:nvPr/>
        </p:nvGrpSpPr>
        <p:grpSpPr>
          <a:xfrm>
            <a:off x="5885937" y="3521197"/>
            <a:ext cx="218710" cy="218710"/>
            <a:chOff x="0" y="0"/>
            <a:chExt cx="624331" cy="624331"/>
          </a:xfrm>
        </p:grpSpPr>
        <p:sp>
          <p:nvSpPr>
            <p:cNvPr id="67" name="Shape 453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Shape 454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9" name="TextBox 83"/>
          <p:cNvSpPr txBox="1"/>
          <p:nvPr/>
        </p:nvSpPr>
        <p:spPr>
          <a:xfrm>
            <a:off x="6251992" y="3518479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70" name="Group 4546"/>
          <p:cNvGrpSpPr/>
          <p:nvPr/>
        </p:nvGrpSpPr>
        <p:grpSpPr>
          <a:xfrm>
            <a:off x="5885937" y="3862219"/>
            <a:ext cx="218710" cy="218710"/>
            <a:chOff x="0" y="0"/>
            <a:chExt cx="624331" cy="624331"/>
          </a:xfrm>
        </p:grpSpPr>
        <p:sp>
          <p:nvSpPr>
            <p:cNvPr id="71" name="Shape 454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Shape 454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87"/>
          <p:cNvSpPr txBox="1"/>
          <p:nvPr/>
        </p:nvSpPr>
        <p:spPr>
          <a:xfrm>
            <a:off x="6251992" y="3846639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74" name="Group 4551"/>
          <p:cNvGrpSpPr/>
          <p:nvPr/>
        </p:nvGrpSpPr>
        <p:grpSpPr>
          <a:xfrm>
            <a:off x="5885937" y="4201318"/>
            <a:ext cx="218710" cy="218710"/>
            <a:chOff x="0" y="0"/>
            <a:chExt cx="624331" cy="624331"/>
          </a:xfrm>
        </p:grpSpPr>
        <p:sp>
          <p:nvSpPr>
            <p:cNvPr id="75" name="Shape 454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Shape 455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91"/>
          <p:cNvSpPr txBox="1"/>
          <p:nvPr/>
        </p:nvSpPr>
        <p:spPr>
          <a:xfrm>
            <a:off x="6251992" y="4170158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78" name="Group 4536"/>
          <p:cNvGrpSpPr/>
          <p:nvPr/>
        </p:nvGrpSpPr>
        <p:grpSpPr>
          <a:xfrm>
            <a:off x="3170753" y="1405172"/>
            <a:ext cx="218710" cy="218710"/>
            <a:chOff x="0" y="0"/>
            <a:chExt cx="624331" cy="624331"/>
          </a:xfrm>
        </p:grpSpPr>
        <p:sp>
          <p:nvSpPr>
            <p:cNvPr id="79" name="Shape 453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Shape 453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1" name="TextBox 95"/>
          <p:cNvSpPr txBox="1"/>
          <p:nvPr/>
        </p:nvSpPr>
        <p:spPr>
          <a:xfrm>
            <a:off x="3536810" y="1393342"/>
            <a:ext cx="1981789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82" name="Group 4541"/>
          <p:cNvGrpSpPr/>
          <p:nvPr/>
        </p:nvGrpSpPr>
        <p:grpSpPr>
          <a:xfrm>
            <a:off x="3170753" y="1746194"/>
            <a:ext cx="218710" cy="218710"/>
            <a:chOff x="0" y="0"/>
            <a:chExt cx="624331" cy="624331"/>
          </a:xfrm>
        </p:grpSpPr>
        <p:sp>
          <p:nvSpPr>
            <p:cNvPr id="83" name="Shape 453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Shape 454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TextBox 99"/>
          <p:cNvSpPr txBox="1"/>
          <p:nvPr/>
        </p:nvSpPr>
        <p:spPr>
          <a:xfrm>
            <a:off x="3536809" y="1743476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86" name="Group 4546"/>
          <p:cNvGrpSpPr/>
          <p:nvPr/>
        </p:nvGrpSpPr>
        <p:grpSpPr>
          <a:xfrm>
            <a:off x="3170753" y="2087216"/>
            <a:ext cx="218710" cy="218710"/>
            <a:chOff x="0" y="0"/>
            <a:chExt cx="624331" cy="624331"/>
          </a:xfrm>
        </p:grpSpPr>
        <p:sp>
          <p:nvSpPr>
            <p:cNvPr id="87" name="Shape 4544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Shape 4545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9" name="TextBox 103"/>
          <p:cNvSpPr txBox="1"/>
          <p:nvPr/>
        </p:nvSpPr>
        <p:spPr>
          <a:xfrm>
            <a:off x="3536809" y="2071635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90" name="Group 4551"/>
          <p:cNvGrpSpPr/>
          <p:nvPr/>
        </p:nvGrpSpPr>
        <p:grpSpPr>
          <a:xfrm>
            <a:off x="3170753" y="2426314"/>
            <a:ext cx="218710" cy="218710"/>
            <a:chOff x="0" y="0"/>
            <a:chExt cx="624331" cy="624331"/>
          </a:xfrm>
        </p:grpSpPr>
        <p:sp>
          <p:nvSpPr>
            <p:cNvPr id="91" name="Shape 4549"/>
            <p:cNvSpPr/>
            <p:nvPr/>
          </p:nvSpPr>
          <p:spPr>
            <a:xfrm>
              <a:off x="0" y="0"/>
              <a:ext cx="624332" cy="624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Shape 4550"/>
            <p:cNvSpPr/>
            <p:nvPr/>
          </p:nvSpPr>
          <p:spPr>
            <a:xfrm>
              <a:off x="166531" y="159396"/>
              <a:ext cx="291270" cy="30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5" h="21302" extrusionOk="0">
                  <a:moveTo>
                    <a:pt x="7820" y="21302"/>
                  </a:moveTo>
                  <a:cubicBezTo>
                    <a:pt x="7134" y="21302"/>
                    <a:pt x="6486" y="20992"/>
                    <a:pt x="6071" y="20461"/>
                  </a:cubicBezTo>
                  <a:lnTo>
                    <a:pt x="446" y="13281"/>
                  </a:lnTo>
                  <a:cubicBezTo>
                    <a:pt x="-286" y="12346"/>
                    <a:pt x="-96" y="11016"/>
                    <a:pt x="870" y="10309"/>
                  </a:cubicBezTo>
                  <a:cubicBezTo>
                    <a:pt x="1839" y="9601"/>
                    <a:pt x="3213" y="9787"/>
                    <a:pt x="3944" y="10719"/>
                  </a:cubicBezTo>
                  <a:lnTo>
                    <a:pt x="7644" y="15443"/>
                  </a:lnTo>
                  <a:lnTo>
                    <a:pt x="16947" y="999"/>
                  </a:lnTo>
                  <a:cubicBezTo>
                    <a:pt x="17588" y="6"/>
                    <a:pt x="18941" y="-298"/>
                    <a:pt x="19970" y="321"/>
                  </a:cubicBezTo>
                  <a:cubicBezTo>
                    <a:pt x="20999" y="939"/>
                    <a:pt x="21314" y="2249"/>
                    <a:pt x="20673" y="3242"/>
                  </a:cubicBezTo>
                  <a:lnTo>
                    <a:pt x="9683" y="20302"/>
                  </a:lnTo>
                  <a:cubicBezTo>
                    <a:pt x="9300" y="20895"/>
                    <a:pt x="8641" y="21269"/>
                    <a:pt x="7920" y="21300"/>
                  </a:cubicBezTo>
                  <a:cubicBezTo>
                    <a:pt x="7886" y="21302"/>
                    <a:pt x="7852" y="21302"/>
                    <a:pt x="7820" y="213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3" name="TextBox 107"/>
          <p:cNvSpPr txBox="1"/>
          <p:nvPr/>
        </p:nvSpPr>
        <p:spPr>
          <a:xfrm>
            <a:off x="3536809" y="2395155"/>
            <a:ext cx="1981791" cy="2539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82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94" name="Group 144"/>
          <p:cNvGrpSpPr/>
          <p:nvPr/>
        </p:nvGrpSpPr>
        <p:grpSpPr>
          <a:xfrm>
            <a:off x="1429913" y="1320172"/>
            <a:ext cx="712334" cy="858748"/>
            <a:chOff x="4219575" y="1416050"/>
            <a:chExt cx="687388" cy="828676"/>
          </a:xfrm>
          <a:solidFill>
            <a:schemeClr val="accent1"/>
          </a:solidFill>
        </p:grpSpPr>
        <p:sp>
          <p:nvSpPr>
            <p:cNvPr id="95" name="Freeform 36"/>
            <p:cNvSpPr/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6" name="Group 343"/>
            <p:cNvGrpSpPr/>
            <p:nvPr/>
          </p:nvGrpSpPr>
          <p:grpSpPr>
            <a:xfrm>
              <a:off x="4219575" y="1416050"/>
              <a:ext cx="687388" cy="828676"/>
              <a:chOff x="4219575" y="1416050"/>
              <a:chExt cx="687388" cy="828676"/>
            </a:xfrm>
            <a:grpFill/>
          </p:grpSpPr>
          <p:sp>
            <p:nvSpPr>
              <p:cNvPr id="97" name="Freeform 24"/>
              <p:cNvSpPr/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25"/>
              <p:cNvSpPr/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28"/>
              <p:cNvSpPr/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29"/>
              <p:cNvSpPr/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31"/>
              <p:cNvSpPr/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Freeform 32"/>
              <p:cNvSpPr/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33"/>
              <p:cNvSpPr/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34"/>
              <p:cNvSpPr/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35"/>
              <p:cNvSpPr/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Freeform 37"/>
              <p:cNvSpPr/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38"/>
              <p:cNvSpPr/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76" tIns="34288" rIns="68576" bIns="34288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08" name="Freeform 113"/>
          <p:cNvSpPr/>
          <p:nvPr/>
        </p:nvSpPr>
        <p:spPr bwMode="auto">
          <a:xfrm>
            <a:off x="3823111" y="3826480"/>
            <a:ext cx="1059611" cy="653073"/>
          </a:xfrm>
          <a:custGeom>
            <a:avLst/>
            <a:gdLst/>
            <a:ahLst/>
            <a:cxnLst>
              <a:cxn ang="0">
                <a:pos x="2667" y="186"/>
              </a:cxn>
              <a:cxn ang="0">
                <a:pos x="2594" y="86"/>
              </a:cxn>
              <a:cxn ang="0">
                <a:pos x="2535" y="205"/>
              </a:cxn>
              <a:cxn ang="0">
                <a:pos x="2487" y="275"/>
              </a:cxn>
              <a:cxn ang="0">
                <a:pos x="2309" y="357"/>
              </a:cxn>
              <a:cxn ang="0">
                <a:pos x="2175" y="458"/>
              </a:cxn>
              <a:cxn ang="0">
                <a:pos x="1986" y="587"/>
              </a:cxn>
              <a:cxn ang="0">
                <a:pos x="1955" y="470"/>
              </a:cxn>
              <a:cxn ang="0">
                <a:pos x="1955" y="357"/>
              </a:cxn>
              <a:cxn ang="0">
                <a:pos x="1866" y="373"/>
              </a:cxn>
              <a:cxn ang="0">
                <a:pos x="1824" y="492"/>
              </a:cxn>
              <a:cxn ang="0">
                <a:pos x="1750" y="428"/>
              </a:cxn>
              <a:cxn ang="0">
                <a:pos x="1931" y="321"/>
              </a:cxn>
              <a:cxn ang="0">
                <a:pos x="1873" y="275"/>
              </a:cxn>
              <a:cxn ang="0">
                <a:pos x="1747" y="241"/>
              </a:cxn>
              <a:cxn ang="0">
                <a:pos x="1607" y="305"/>
              </a:cxn>
              <a:cxn ang="0">
                <a:pos x="1610" y="244"/>
              </a:cxn>
              <a:cxn ang="0">
                <a:pos x="1555" y="196"/>
              </a:cxn>
              <a:cxn ang="0">
                <a:pos x="1417" y="134"/>
              </a:cxn>
              <a:cxn ang="0">
                <a:pos x="238" y="67"/>
              </a:cxn>
              <a:cxn ang="0">
                <a:pos x="140" y="12"/>
              </a:cxn>
              <a:cxn ang="0">
                <a:pos x="143" y="131"/>
              </a:cxn>
              <a:cxn ang="0">
                <a:pos x="43" y="357"/>
              </a:cxn>
              <a:cxn ang="0">
                <a:pos x="6" y="614"/>
              </a:cxn>
              <a:cxn ang="0">
                <a:pos x="64" y="773"/>
              </a:cxn>
              <a:cxn ang="0">
                <a:pos x="88" y="944"/>
              </a:cxn>
              <a:cxn ang="0">
                <a:pos x="232" y="1103"/>
              </a:cxn>
              <a:cxn ang="0">
                <a:pos x="495" y="1219"/>
              </a:cxn>
              <a:cxn ang="0">
                <a:pos x="803" y="1253"/>
              </a:cxn>
              <a:cxn ang="0">
                <a:pos x="971" y="1451"/>
              </a:cxn>
              <a:cxn ang="0">
                <a:pos x="1179" y="1558"/>
              </a:cxn>
              <a:cxn ang="0">
                <a:pos x="1457" y="1436"/>
              </a:cxn>
              <a:cxn ang="0">
                <a:pos x="1650" y="1430"/>
              </a:cxn>
              <a:cxn ang="0">
                <a:pos x="1705" y="1439"/>
              </a:cxn>
              <a:cxn ang="0">
                <a:pos x="1778" y="1436"/>
              </a:cxn>
              <a:cxn ang="0">
                <a:pos x="1729" y="1393"/>
              </a:cxn>
              <a:cxn ang="0">
                <a:pos x="1833" y="1366"/>
              </a:cxn>
              <a:cxn ang="0">
                <a:pos x="2129" y="1402"/>
              </a:cxn>
              <a:cxn ang="0">
                <a:pos x="2163" y="1482"/>
              </a:cxn>
              <a:cxn ang="0">
                <a:pos x="2206" y="1567"/>
              </a:cxn>
              <a:cxn ang="0">
                <a:pos x="2306" y="1634"/>
              </a:cxn>
              <a:cxn ang="0">
                <a:pos x="2309" y="1619"/>
              </a:cxn>
              <a:cxn ang="0">
                <a:pos x="2199" y="1219"/>
              </a:cxn>
              <a:cxn ang="0">
                <a:pos x="2343" y="1054"/>
              </a:cxn>
              <a:cxn ang="0">
                <a:pos x="2398" y="944"/>
              </a:cxn>
              <a:cxn ang="0">
                <a:pos x="2438" y="907"/>
              </a:cxn>
              <a:cxn ang="0">
                <a:pos x="2407" y="840"/>
              </a:cxn>
              <a:cxn ang="0">
                <a:pos x="2386" y="816"/>
              </a:cxn>
              <a:cxn ang="0">
                <a:pos x="2367" y="684"/>
              </a:cxn>
              <a:cxn ang="0">
                <a:pos x="2392" y="776"/>
              </a:cxn>
              <a:cxn ang="0">
                <a:pos x="2426" y="709"/>
              </a:cxn>
              <a:cxn ang="0">
                <a:pos x="2426" y="700"/>
              </a:cxn>
              <a:cxn ang="0">
                <a:pos x="2453" y="580"/>
              </a:cxn>
              <a:cxn ang="0">
                <a:pos x="2578" y="492"/>
              </a:cxn>
              <a:cxn ang="0">
                <a:pos x="2624" y="467"/>
              </a:cxn>
              <a:cxn ang="0">
                <a:pos x="2566" y="437"/>
              </a:cxn>
              <a:cxn ang="0">
                <a:pos x="2621" y="278"/>
              </a:cxn>
              <a:cxn ang="0">
                <a:pos x="2645" y="272"/>
              </a:cxn>
              <a:cxn ang="0">
                <a:pos x="2688" y="208"/>
              </a:cxn>
            </a:cxnLst>
            <a:rect l="0" t="0" r="r" b="b"/>
            <a:pathLst>
              <a:path w="2717" h="1674">
                <a:moveTo>
                  <a:pt x="2688" y="208"/>
                </a:moveTo>
                <a:cubicBezTo>
                  <a:pt x="2679" y="206"/>
                  <a:pt x="2676" y="214"/>
                  <a:pt x="2670" y="208"/>
                </a:cubicBezTo>
                <a:cubicBezTo>
                  <a:pt x="2672" y="197"/>
                  <a:pt x="2665" y="196"/>
                  <a:pt x="2667" y="186"/>
                </a:cubicBezTo>
                <a:cubicBezTo>
                  <a:pt x="2659" y="186"/>
                  <a:pt x="2649" y="188"/>
                  <a:pt x="2645" y="183"/>
                </a:cubicBezTo>
                <a:cubicBezTo>
                  <a:pt x="2640" y="151"/>
                  <a:pt x="2627" y="126"/>
                  <a:pt x="2621" y="95"/>
                </a:cubicBezTo>
                <a:cubicBezTo>
                  <a:pt x="2609" y="95"/>
                  <a:pt x="2603" y="88"/>
                  <a:pt x="2594" y="86"/>
                </a:cubicBezTo>
                <a:cubicBezTo>
                  <a:pt x="2586" y="92"/>
                  <a:pt x="2580" y="101"/>
                  <a:pt x="2569" y="104"/>
                </a:cubicBezTo>
                <a:cubicBezTo>
                  <a:pt x="2560" y="103"/>
                  <a:pt x="2565" y="89"/>
                  <a:pt x="2554" y="92"/>
                </a:cubicBezTo>
                <a:cubicBezTo>
                  <a:pt x="2542" y="121"/>
                  <a:pt x="2520" y="168"/>
                  <a:pt x="2535" y="205"/>
                </a:cubicBezTo>
                <a:cubicBezTo>
                  <a:pt x="2528" y="217"/>
                  <a:pt x="2519" y="229"/>
                  <a:pt x="2520" y="251"/>
                </a:cubicBezTo>
                <a:cubicBezTo>
                  <a:pt x="2509" y="248"/>
                  <a:pt x="2505" y="257"/>
                  <a:pt x="2499" y="251"/>
                </a:cubicBezTo>
                <a:cubicBezTo>
                  <a:pt x="2496" y="260"/>
                  <a:pt x="2497" y="273"/>
                  <a:pt x="2487" y="275"/>
                </a:cubicBezTo>
                <a:cubicBezTo>
                  <a:pt x="2455" y="281"/>
                  <a:pt x="2420" y="295"/>
                  <a:pt x="2386" y="302"/>
                </a:cubicBezTo>
                <a:cubicBezTo>
                  <a:pt x="2370" y="306"/>
                  <a:pt x="2353" y="303"/>
                  <a:pt x="2340" y="312"/>
                </a:cubicBezTo>
                <a:cubicBezTo>
                  <a:pt x="2325" y="321"/>
                  <a:pt x="2320" y="343"/>
                  <a:pt x="2309" y="357"/>
                </a:cubicBezTo>
                <a:cubicBezTo>
                  <a:pt x="2302" y="368"/>
                  <a:pt x="2287" y="369"/>
                  <a:pt x="2291" y="385"/>
                </a:cubicBezTo>
                <a:cubicBezTo>
                  <a:pt x="2305" y="390"/>
                  <a:pt x="2303" y="406"/>
                  <a:pt x="2303" y="415"/>
                </a:cubicBezTo>
                <a:cubicBezTo>
                  <a:pt x="2274" y="457"/>
                  <a:pt x="2221" y="437"/>
                  <a:pt x="2175" y="458"/>
                </a:cubicBezTo>
                <a:cubicBezTo>
                  <a:pt x="2176" y="473"/>
                  <a:pt x="2185" y="479"/>
                  <a:pt x="2190" y="489"/>
                </a:cubicBezTo>
                <a:cubicBezTo>
                  <a:pt x="2151" y="542"/>
                  <a:pt x="2094" y="578"/>
                  <a:pt x="2031" y="608"/>
                </a:cubicBezTo>
                <a:cubicBezTo>
                  <a:pt x="2022" y="595"/>
                  <a:pt x="1991" y="604"/>
                  <a:pt x="1986" y="587"/>
                </a:cubicBezTo>
                <a:cubicBezTo>
                  <a:pt x="2001" y="571"/>
                  <a:pt x="1998" y="530"/>
                  <a:pt x="2022" y="532"/>
                </a:cubicBezTo>
                <a:cubicBezTo>
                  <a:pt x="2019" y="492"/>
                  <a:pt x="2014" y="454"/>
                  <a:pt x="1989" y="437"/>
                </a:cubicBezTo>
                <a:cubicBezTo>
                  <a:pt x="1969" y="439"/>
                  <a:pt x="1971" y="464"/>
                  <a:pt x="1955" y="470"/>
                </a:cubicBezTo>
                <a:cubicBezTo>
                  <a:pt x="1943" y="472"/>
                  <a:pt x="1946" y="459"/>
                  <a:pt x="1946" y="449"/>
                </a:cubicBezTo>
                <a:cubicBezTo>
                  <a:pt x="1981" y="440"/>
                  <a:pt x="1957" y="386"/>
                  <a:pt x="1964" y="370"/>
                </a:cubicBezTo>
                <a:cubicBezTo>
                  <a:pt x="1956" y="371"/>
                  <a:pt x="1956" y="363"/>
                  <a:pt x="1955" y="357"/>
                </a:cubicBezTo>
                <a:cubicBezTo>
                  <a:pt x="1922" y="357"/>
                  <a:pt x="1894" y="321"/>
                  <a:pt x="1876" y="354"/>
                </a:cubicBezTo>
                <a:cubicBezTo>
                  <a:pt x="1873" y="364"/>
                  <a:pt x="1886" y="359"/>
                  <a:pt x="1885" y="367"/>
                </a:cubicBezTo>
                <a:cubicBezTo>
                  <a:pt x="1874" y="364"/>
                  <a:pt x="1872" y="370"/>
                  <a:pt x="1866" y="373"/>
                </a:cubicBezTo>
                <a:cubicBezTo>
                  <a:pt x="1864" y="391"/>
                  <a:pt x="1875" y="404"/>
                  <a:pt x="1857" y="406"/>
                </a:cubicBezTo>
                <a:cubicBezTo>
                  <a:pt x="1853" y="392"/>
                  <a:pt x="1870" y="380"/>
                  <a:pt x="1857" y="376"/>
                </a:cubicBezTo>
                <a:cubicBezTo>
                  <a:pt x="1829" y="406"/>
                  <a:pt x="1828" y="439"/>
                  <a:pt x="1824" y="492"/>
                </a:cubicBezTo>
                <a:cubicBezTo>
                  <a:pt x="1858" y="525"/>
                  <a:pt x="1848" y="607"/>
                  <a:pt x="1802" y="620"/>
                </a:cubicBezTo>
                <a:cubicBezTo>
                  <a:pt x="1738" y="563"/>
                  <a:pt x="1774" y="444"/>
                  <a:pt x="1790" y="379"/>
                </a:cubicBezTo>
                <a:cubicBezTo>
                  <a:pt x="1778" y="394"/>
                  <a:pt x="1765" y="425"/>
                  <a:pt x="1750" y="428"/>
                </a:cubicBezTo>
                <a:cubicBezTo>
                  <a:pt x="1761" y="398"/>
                  <a:pt x="1779" y="377"/>
                  <a:pt x="1787" y="345"/>
                </a:cubicBezTo>
                <a:cubicBezTo>
                  <a:pt x="1813" y="352"/>
                  <a:pt x="1828" y="332"/>
                  <a:pt x="1860" y="324"/>
                </a:cubicBezTo>
                <a:cubicBezTo>
                  <a:pt x="1887" y="328"/>
                  <a:pt x="1911" y="324"/>
                  <a:pt x="1931" y="321"/>
                </a:cubicBezTo>
                <a:cubicBezTo>
                  <a:pt x="1917" y="318"/>
                  <a:pt x="1913" y="306"/>
                  <a:pt x="1915" y="287"/>
                </a:cubicBezTo>
                <a:cubicBezTo>
                  <a:pt x="1899" y="288"/>
                  <a:pt x="1887" y="300"/>
                  <a:pt x="1873" y="293"/>
                </a:cubicBezTo>
                <a:cubicBezTo>
                  <a:pt x="1873" y="287"/>
                  <a:pt x="1873" y="281"/>
                  <a:pt x="1873" y="275"/>
                </a:cubicBezTo>
                <a:cubicBezTo>
                  <a:pt x="1828" y="280"/>
                  <a:pt x="1805" y="309"/>
                  <a:pt x="1766" y="302"/>
                </a:cubicBezTo>
                <a:cubicBezTo>
                  <a:pt x="1760" y="278"/>
                  <a:pt x="1725" y="273"/>
                  <a:pt x="1717" y="284"/>
                </a:cubicBezTo>
                <a:cubicBezTo>
                  <a:pt x="1721" y="264"/>
                  <a:pt x="1737" y="256"/>
                  <a:pt x="1747" y="241"/>
                </a:cubicBezTo>
                <a:cubicBezTo>
                  <a:pt x="1717" y="242"/>
                  <a:pt x="1706" y="262"/>
                  <a:pt x="1692" y="278"/>
                </a:cubicBezTo>
                <a:cubicBezTo>
                  <a:pt x="1671" y="290"/>
                  <a:pt x="1647" y="298"/>
                  <a:pt x="1628" y="312"/>
                </a:cubicBezTo>
                <a:cubicBezTo>
                  <a:pt x="1625" y="300"/>
                  <a:pt x="1610" y="312"/>
                  <a:pt x="1607" y="305"/>
                </a:cubicBezTo>
                <a:cubicBezTo>
                  <a:pt x="1609" y="299"/>
                  <a:pt x="1616" y="296"/>
                  <a:pt x="1616" y="287"/>
                </a:cubicBezTo>
                <a:cubicBezTo>
                  <a:pt x="1600" y="281"/>
                  <a:pt x="1580" y="312"/>
                  <a:pt x="1558" y="299"/>
                </a:cubicBezTo>
                <a:cubicBezTo>
                  <a:pt x="1580" y="287"/>
                  <a:pt x="1589" y="259"/>
                  <a:pt x="1610" y="244"/>
                </a:cubicBezTo>
                <a:cubicBezTo>
                  <a:pt x="1627" y="232"/>
                  <a:pt x="1652" y="234"/>
                  <a:pt x="1665" y="214"/>
                </a:cubicBezTo>
                <a:cubicBezTo>
                  <a:pt x="1647" y="210"/>
                  <a:pt x="1618" y="213"/>
                  <a:pt x="1607" y="202"/>
                </a:cubicBezTo>
                <a:cubicBezTo>
                  <a:pt x="1591" y="218"/>
                  <a:pt x="1559" y="216"/>
                  <a:pt x="1555" y="196"/>
                </a:cubicBezTo>
                <a:cubicBezTo>
                  <a:pt x="1529" y="204"/>
                  <a:pt x="1506" y="166"/>
                  <a:pt x="1482" y="189"/>
                </a:cubicBezTo>
                <a:cubicBezTo>
                  <a:pt x="1469" y="185"/>
                  <a:pt x="1459" y="177"/>
                  <a:pt x="1442" y="177"/>
                </a:cubicBezTo>
                <a:cubicBezTo>
                  <a:pt x="1428" y="168"/>
                  <a:pt x="1441" y="133"/>
                  <a:pt x="1417" y="134"/>
                </a:cubicBezTo>
                <a:cubicBezTo>
                  <a:pt x="1410" y="138"/>
                  <a:pt x="1419" y="156"/>
                  <a:pt x="1411" y="159"/>
                </a:cubicBezTo>
                <a:cubicBezTo>
                  <a:pt x="959" y="167"/>
                  <a:pt x="577" y="89"/>
                  <a:pt x="232" y="0"/>
                </a:cubicBezTo>
                <a:cubicBezTo>
                  <a:pt x="246" y="22"/>
                  <a:pt x="233" y="49"/>
                  <a:pt x="238" y="67"/>
                </a:cubicBezTo>
                <a:cubicBezTo>
                  <a:pt x="224" y="56"/>
                  <a:pt x="231" y="46"/>
                  <a:pt x="232" y="37"/>
                </a:cubicBezTo>
                <a:cubicBezTo>
                  <a:pt x="220" y="35"/>
                  <a:pt x="225" y="50"/>
                  <a:pt x="214" y="49"/>
                </a:cubicBezTo>
                <a:cubicBezTo>
                  <a:pt x="182" y="44"/>
                  <a:pt x="165" y="24"/>
                  <a:pt x="140" y="12"/>
                </a:cubicBezTo>
                <a:cubicBezTo>
                  <a:pt x="138" y="41"/>
                  <a:pt x="136" y="88"/>
                  <a:pt x="150" y="110"/>
                </a:cubicBezTo>
                <a:cubicBezTo>
                  <a:pt x="144" y="110"/>
                  <a:pt x="140" y="111"/>
                  <a:pt x="137" y="113"/>
                </a:cubicBezTo>
                <a:cubicBezTo>
                  <a:pt x="134" y="124"/>
                  <a:pt x="145" y="122"/>
                  <a:pt x="143" y="131"/>
                </a:cubicBezTo>
                <a:cubicBezTo>
                  <a:pt x="131" y="139"/>
                  <a:pt x="126" y="155"/>
                  <a:pt x="140" y="162"/>
                </a:cubicBezTo>
                <a:cubicBezTo>
                  <a:pt x="131" y="159"/>
                  <a:pt x="134" y="170"/>
                  <a:pt x="128" y="171"/>
                </a:cubicBezTo>
                <a:cubicBezTo>
                  <a:pt x="107" y="240"/>
                  <a:pt x="82" y="306"/>
                  <a:pt x="43" y="357"/>
                </a:cubicBezTo>
                <a:cubicBezTo>
                  <a:pt x="43" y="376"/>
                  <a:pt x="39" y="389"/>
                  <a:pt x="37" y="403"/>
                </a:cubicBezTo>
                <a:cubicBezTo>
                  <a:pt x="55" y="451"/>
                  <a:pt x="14" y="488"/>
                  <a:pt x="0" y="522"/>
                </a:cubicBezTo>
                <a:cubicBezTo>
                  <a:pt x="34" y="544"/>
                  <a:pt x="2" y="585"/>
                  <a:pt x="6" y="614"/>
                </a:cubicBezTo>
                <a:cubicBezTo>
                  <a:pt x="8" y="627"/>
                  <a:pt x="29" y="646"/>
                  <a:pt x="30" y="666"/>
                </a:cubicBezTo>
                <a:cubicBezTo>
                  <a:pt x="31" y="685"/>
                  <a:pt x="33" y="691"/>
                  <a:pt x="46" y="703"/>
                </a:cubicBezTo>
                <a:cubicBezTo>
                  <a:pt x="30" y="729"/>
                  <a:pt x="45" y="763"/>
                  <a:pt x="64" y="773"/>
                </a:cubicBezTo>
                <a:cubicBezTo>
                  <a:pt x="62" y="783"/>
                  <a:pt x="50" y="783"/>
                  <a:pt x="49" y="794"/>
                </a:cubicBezTo>
                <a:cubicBezTo>
                  <a:pt x="50" y="834"/>
                  <a:pt x="89" y="866"/>
                  <a:pt x="92" y="901"/>
                </a:cubicBezTo>
                <a:cubicBezTo>
                  <a:pt x="93" y="917"/>
                  <a:pt x="77" y="929"/>
                  <a:pt x="88" y="944"/>
                </a:cubicBezTo>
                <a:cubicBezTo>
                  <a:pt x="142" y="942"/>
                  <a:pt x="148" y="989"/>
                  <a:pt x="186" y="1002"/>
                </a:cubicBezTo>
                <a:cubicBezTo>
                  <a:pt x="188" y="1012"/>
                  <a:pt x="180" y="1011"/>
                  <a:pt x="186" y="1017"/>
                </a:cubicBezTo>
                <a:cubicBezTo>
                  <a:pt x="222" y="1026"/>
                  <a:pt x="234" y="1057"/>
                  <a:pt x="232" y="1103"/>
                </a:cubicBezTo>
                <a:cubicBezTo>
                  <a:pt x="269" y="1116"/>
                  <a:pt x="321" y="1116"/>
                  <a:pt x="363" y="1124"/>
                </a:cubicBezTo>
                <a:cubicBezTo>
                  <a:pt x="363" y="1130"/>
                  <a:pt x="355" y="1128"/>
                  <a:pt x="357" y="1136"/>
                </a:cubicBezTo>
                <a:cubicBezTo>
                  <a:pt x="405" y="1160"/>
                  <a:pt x="451" y="1193"/>
                  <a:pt x="495" y="1219"/>
                </a:cubicBezTo>
                <a:cubicBezTo>
                  <a:pt x="552" y="1252"/>
                  <a:pt x="619" y="1261"/>
                  <a:pt x="706" y="1271"/>
                </a:cubicBezTo>
                <a:cubicBezTo>
                  <a:pt x="707" y="1260"/>
                  <a:pt x="707" y="1248"/>
                  <a:pt x="712" y="1240"/>
                </a:cubicBezTo>
                <a:cubicBezTo>
                  <a:pt x="741" y="1245"/>
                  <a:pt x="771" y="1251"/>
                  <a:pt x="803" y="1253"/>
                </a:cubicBezTo>
                <a:cubicBezTo>
                  <a:pt x="824" y="1279"/>
                  <a:pt x="841" y="1311"/>
                  <a:pt x="874" y="1326"/>
                </a:cubicBezTo>
                <a:cubicBezTo>
                  <a:pt x="891" y="1344"/>
                  <a:pt x="885" y="1364"/>
                  <a:pt x="892" y="1390"/>
                </a:cubicBezTo>
                <a:cubicBezTo>
                  <a:pt x="901" y="1424"/>
                  <a:pt x="944" y="1432"/>
                  <a:pt x="971" y="1451"/>
                </a:cubicBezTo>
                <a:cubicBezTo>
                  <a:pt x="993" y="1437"/>
                  <a:pt x="990" y="1399"/>
                  <a:pt x="1023" y="1396"/>
                </a:cubicBezTo>
                <a:cubicBezTo>
                  <a:pt x="1088" y="1404"/>
                  <a:pt x="1120" y="1444"/>
                  <a:pt x="1130" y="1506"/>
                </a:cubicBezTo>
                <a:cubicBezTo>
                  <a:pt x="1152" y="1518"/>
                  <a:pt x="1158" y="1546"/>
                  <a:pt x="1179" y="1558"/>
                </a:cubicBezTo>
                <a:cubicBezTo>
                  <a:pt x="1166" y="1635"/>
                  <a:pt x="1252" y="1654"/>
                  <a:pt x="1304" y="1665"/>
                </a:cubicBezTo>
                <a:cubicBezTo>
                  <a:pt x="1295" y="1624"/>
                  <a:pt x="1297" y="1584"/>
                  <a:pt x="1301" y="1540"/>
                </a:cubicBezTo>
                <a:cubicBezTo>
                  <a:pt x="1353" y="1505"/>
                  <a:pt x="1416" y="1481"/>
                  <a:pt x="1457" y="1436"/>
                </a:cubicBezTo>
                <a:cubicBezTo>
                  <a:pt x="1501" y="1399"/>
                  <a:pt x="1577" y="1426"/>
                  <a:pt x="1622" y="1427"/>
                </a:cubicBezTo>
                <a:cubicBezTo>
                  <a:pt x="1620" y="1409"/>
                  <a:pt x="1602" y="1426"/>
                  <a:pt x="1598" y="1414"/>
                </a:cubicBezTo>
                <a:cubicBezTo>
                  <a:pt x="1617" y="1397"/>
                  <a:pt x="1632" y="1426"/>
                  <a:pt x="1650" y="1430"/>
                </a:cubicBezTo>
                <a:cubicBezTo>
                  <a:pt x="1650" y="1436"/>
                  <a:pt x="1646" y="1436"/>
                  <a:pt x="1646" y="1442"/>
                </a:cubicBezTo>
                <a:cubicBezTo>
                  <a:pt x="1657" y="1447"/>
                  <a:pt x="1665" y="1454"/>
                  <a:pt x="1680" y="1454"/>
                </a:cubicBezTo>
                <a:cubicBezTo>
                  <a:pt x="1688" y="1448"/>
                  <a:pt x="1692" y="1439"/>
                  <a:pt x="1705" y="1439"/>
                </a:cubicBezTo>
                <a:cubicBezTo>
                  <a:pt x="1715" y="1445"/>
                  <a:pt x="1697" y="1452"/>
                  <a:pt x="1705" y="1454"/>
                </a:cubicBezTo>
                <a:cubicBezTo>
                  <a:pt x="1729" y="1447"/>
                  <a:pt x="1710" y="1431"/>
                  <a:pt x="1729" y="1424"/>
                </a:cubicBezTo>
                <a:cubicBezTo>
                  <a:pt x="1734" y="1438"/>
                  <a:pt x="1775" y="1458"/>
                  <a:pt x="1778" y="1436"/>
                </a:cubicBezTo>
                <a:cubicBezTo>
                  <a:pt x="1769" y="1424"/>
                  <a:pt x="1744" y="1429"/>
                  <a:pt x="1738" y="1414"/>
                </a:cubicBezTo>
                <a:cubicBezTo>
                  <a:pt x="1748" y="1406"/>
                  <a:pt x="1760" y="1404"/>
                  <a:pt x="1753" y="1381"/>
                </a:cubicBezTo>
                <a:cubicBezTo>
                  <a:pt x="1740" y="1380"/>
                  <a:pt x="1746" y="1398"/>
                  <a:pt x="1729" y="1393"/>
                </a:cubicBezTo>
                <a:cubicBezTo>
                  <a:pt x="1743" y="1357"/>
                  <a:pt x="1774" y="1361"/>
                  <a:pt x="1818" y="1359"/>
                </a:cubicBezTo>
                <a:cubicBezTo>
                  <a:pt x="1824" y="1354"/>
                  <a:pt x="1819" y="1338"/>
                  <a:pt x="1830" y="1338"/>
                </a:cubicBezTo>
                <a:cubicBezTo>
                  <a:pt x="1836" y="1343"/>
                  <a:pt x="1845" y="1360"/>
                  <a:pt x="1833" y="1366"/>
                </a:cubicBezTo>
                <a:cubicBezTo>
                  <a:pt x="1883" y="1349"/>
                  <a:pt x="1957" y="1336"/>
                  <a:pt x="1983" y="1384"/>
                </a:cubicBezTo>
                <a:cubicBezTo>
                  <a:pt x="2010" y="1382"/>
                  <a:pt x="2034" y="1370"/>
                  <a:pt x="2038" y="1353"/>
                </a:cubicBezTo>
                <a:cubicBezTo>
                  <a:pt x="2090" y="1348"/>
                  <a:pt x="2086" y="1398"/>
                  <a:pt x="2129" y="1402"/>
                </a:cubicBezTo>
                <a:cubicBezTo>
                  <a:pt x="2155" y="1423"/>
                  <a:pt x="2126" y="1480"/>
                  <a:pt x="2151" y="1500"/>
                </a:cubicBezTo>
                <a:cubicBezTo>
                  <a:pt x="2158" y="1491"/>
                  <a:pt x="2148" y="1479"/>
                  <a:pt x="2151" y="1479"/>
                </a:cubicBezTo>
                <a:cubicBezTo>
                  <a:pt x="2155" y="1479"/>
                  <a:pt x="2162" y="1478"/>
                  <a:pt x="2163" y="1482"/>
                </a:cubicBezTo>
                <a:cubicBezTo>
                  <a:pt x="2164" y="1496"/>
                  <a:pt x="2151" y="1497"/>
                  <a:pt x="2151" y="1509"/>
                </a:cubicBezTo>
                <a:cubicBezTo>
                  <a:pt x="2166" y="1527"/>
                  <a:pt x="2179" y="1548"/>
                  <a:pt x="2190" y="1570"/>
                </a:cubicBezTo>
                <a:cubicBezTo>
                  <a:pt x="2199" y="1573"/>
                  <a:pt x="2198" y="1566"/>
                  <a:pt x="2206" y="1567"/>
                </a:cubicBezTo>
                <a:cubicBezTo>
                  <a:pt x="2212" y="1577"/>
                  <a:pt x="2215" y="1590"/>
                  <a:pt x="2221" y="1601"/>
                </a:cubicBezTo>
                <a:cubicBezTo>
                  <a:pt x="2248" y="1595"/>
                  <a:pt x="2259" y="1624"/>
                  <a:pt x="2267" y="1647"/>
                </a:cubicBezTo>
                <a:cubicBezTo>
                  <a:pt x="2278" y="1643"/>
                  <a:pt x="2298" y="1632"/>
                  <a:pt x="2306" y="1634"/>
                </a:cubicBezTo>
                <a:cubicBezTo>
                  <a:pt x="2302" y="1653"/>
                  <a:pt x="2272" y="1661"/>
                  <a:pt x="2273" y="1674"/>
                </a:cubicBezTo>
                <a:cubicBezTo>
                  <a:pt x="2294" y="1659"/>
                  <a:pt x="2314" y="1642"/>
                  <a:pt x="2319" y="1610"/>
                </a:cubicBezTo>
                <a:cubicBezTo>
                  <a:pt x="2308" y="1605"/>
                  <a:pt x="2317" y="1620"/>
                  <a:pt x="2309" y="1619"/>
                </a:cubicBezTo>
                <a:cubicBezTo>
                  <a:pt x="2332" y="1539"/>
                  <a:pt x="2288" y="1484"/>
                  <a:pt x="2261" y="1436"/>
                </a:cubicBezTo>
                <a:cubicBezTo>
                  <a:pt x="2261" y="1430"/>
                  <a:pt x="2269" y="1432"/>
                  <a:pt x="2267" y="1424"/>
                </a:cubicBezTo>
                <a:cubicBezTo>
                  <a:pt x="2220" y="1382"/>
                  <a:pt x="2172" y="1299"/>
                  <a:pt x="2199" y="1219"/>
                </a:cubicBezTo>
                <a:cubicBezTo>
                  <a:pt x="2206" y="1200"/>
                  <a:pt x="2227" y="1190"/>
                  <a:pt x="2227" y="1170"/>
                </a:cubicBezTo>
                <a:cubicBezTo>
                  <a:pt x="2256" y="1160"/>
                  <a:pt x="2264" y="1129"/>
                  <a:pt x="2288" y="1115"/>
                </a:cubicBezTo>
                <a:cubicBezTo>
                  <a:pt x="2286" y="1075"/>
                  <a:pt x="2308" y="1058"/>
                  <a:pt x="2343" y="1054"/>
                </a:cubicBezTo>
                <a:cubicBezTo>
                  <a:pt x="2340" y="993"/>
                  <a:pt x="2418" y="1005"/>
                  <a:pt x="2419" y="965"/>
                </a:cubicBezTo>
                <a:cubicBezTo>
                  <a:pt x="2417" y="971"/>
                  <a:pt x="2393" y="974"/>
                  <a:pt x="2389" y="965"/>
                </a:cubicBezTo>
                <a:cubicBezTo>
                  <a:pt x="2402" y="976"/>
                  <a:pt x="2410" y="949"/>
                  <a:pt x="2398" y="944"/>
                </a:cubicBezTo>
                <a:cubicBezTo>
                  <a:pt x="2418" y="950"/>
                  <a:pt x="2439" y="941"/>
                  <a:pt x="2441" y="920"/>
                </a:cubicBezTo>
                <a:cubicBezTo>
                  <a:pt x="2436" y="911"/>
                  <a:pt x="2422" y="927"/>
                  <a:pt x="2416" y="916"/>
                </a:cubicBezTo>
                <a:cubicBezTo>
                  <a:pt x="2427" y="917"/>
                  <a:pt x="2435" y="914"/>
                  <a:pt x="2438" y="907"/>
                </a:cubicBezTo>
                <a:cubicBezTo>
                  <a:pt x="2436" y="903"/>
                  <a:pt x="2436" y="903"/>
                  <a:pt x="2436" y="903"/>
                </a:cubicBezTo>
                <a:cubicBezTo>
                  <a:pt x="2441" y="904"/>
                  <a:pt x="2441" y="904"/>
                  <a:pt x="2441" y="904"/>
                </a:cubicBezTo>
                <a:cubicBezTo>
                  <a:pt x="2428" y="885"/>
                  <a:pt x="2417" y="862"/>
                  <a:pt x="2407" y="840"/>
                </a:cubicBezTo>
                <a:cubicBezTo>
                  <a:pt x="2400" y="840"/>
                  <a:pt x="2392" y="839"/>
                  <a:pt x="2388" y="842"/>
                </a:cubicBezTo>
                <a:cubicBezTo>
                  <a:pt x="2400" y="832"/>
                  <a:pt x="2374" y="820"/>
                  <a:pt x="2380" y="813"/>
                </a:cubicBezTo>
                <a:cubicBezTo>
                  <a:pt x="2383" y="813"/>
                  <a:pt x="2383" y="815"/>
                  <a:pt x="2386" y="816"/>
                </a:cubicBezTo>
                <a:cubicBezTo>
                  <a:pt x="2384" y="793"/>
                  <a:pt x="2377" y="775"/>
                  <a:pt x="2361" y="767"/>
                </a:cubicBezTo>
                <a:cubicBezTo>
                  <a:pt x="2370" y="769"/>
                  <a:pt x="2367" y="760"/>
                  <a:pt x="2371" y="758"/>
                </a:cubicBezTo>
                <a:cubicBezTo>
                  <a:pt x="2349" y="744"/>
                  <a:pt x="2346" y="687"/>
                  <a:pt x="2367" y="684"/>
                </a:cubicBezTo>
                <a:cubicBezTo>
                  <a:pt x="2354" y="697"/>
                  <a:pt x="2376" y="712"/>
                  <a:pt x="2361" y="727"/>
                </a:cubicBezTo>
                <a:cubicBezTo>
                  <a:pt x="2375" y="727"/>
                  <a:pt x="2366" y="731"/>
                  <a:pt x="2367" y="748"/>
                </a:cubicBezTo>
                <a:cubicBezTo>
                  <a:pt x="2384" y="750"/>
                  <a:pt x="2380" y="770"/>
                  <a:pt x="2392" y="776"/>
                </a:cubicBezTo>
                <a:cubicBezTo>
                  <a:pt x="2396" y="765"/>
                  <a:pt x="2382" y="758"/>
                  <a:pt x="2389" y="755"/>
                </a:cubicBezTo>
                <a:cubicBezTo>
                  <a:pt x="2421" y="766"/>
                  <a:pt x="2383" y="811"/>
                  <a:pt x="2407" y="828"/>
                </a:cubicBezTo>
                <a:cubicBezTo>
                  <a:pt x="2413" y="788"/>
                  <a:pt x="2442" y="751"/>
                  <a:pt x="2426" y="709"/>
                </a:cubicBezTo>
                <a:cubicBezTo>
                  <a:pt x="2404" y="703"/>
                  <a:pt x="2401" y="678"/>
                  <a:pt x="2389" y="663"/>
                </a:cubicBezTo>
                <a:cubicBezTo>
                  <a:pt x="2397" y="675"/>
                  <a:pt x="2409" y="684"/>
                  <a:pt x="2429" y="684"/>
                </a:cubicBezTo>
                <a:cubicBezTo>
                  <a:pt x="2430" y="692"/>
                  <a:pt x="2423" y="691"/>
                  <a:pt x="2426" y="700"/>
                </a:cubicBezTo>
                <a:cubicBezTo>
                  <a:pt x="2448" y="678"/>
                  <a:pt x="2467" y="638"/>
                  <a:pt x="2456" y="593"/>
                </a:cubicBezTo>
                <a:cubicBezTo>
                  <a:pt x="2452" y="585"/>
                  <a:pt x="2445" y="599"/>
                  <a:pt x="2441" y="590"/>
                </a:cubicBezTo>
                <a:cubicBezTo>
                  <a:pt x="2447" y="589"/>
                  <a:pt x="2447" y="581"/>
                  <a:pt x="2453" y="580"/>
                </a:cubicBezTo>
                <a:cubicBezTo>
                  <a:pt x="2451" y="572"/>
                  <a:pt x="2451" y="572"/>
                  <a:pt x="2451" y="572"/>
                </a:cubicBezTo>
                <a:cubicBezTo>
                  <a:pt x="2456" y="565"/>
                  <a:pt x="2456" y="565"/>
                  <a:pt x="2456" y="565"/>
                </a:cubicBezTo>
                <a:cubicBezTo>
                  <a:pt x="2478" y="522"/>
                  <a:pt x="2541" y="519"/>
                  <a:pt x="2578" y="492"/>
                </a:cubicBezTo>
                <a:cubicBezTo>
                  <a:pt x="2582" y="483"/>
                  <a:pt x="2577" y="477"/>
                  <a:pt x="2590" y="474"/>
                </a:cubicBezTo>
                <a:cubicBezTo>
                  <a:pt x="2592" y="483"/>
                  <a:pt x="2590" y="489"/>
                  <a:pt x="2584" y="492"/>
                </a:cubicBezTo>
                <a:cubicBezTo>
                  <a:pt x="2598" y="484"/>
                  <a:pt x="2605" y="470"/>
                  <a:pt x="2624" y="467"/>
                </a:cubicBezTo>
                <a:cubicBezTo>
                  <a:pt x="2624" y="452"/>
                  <a:pt x="2619" y="440"/>
                  <a:pt x="2603" y="440"/>
                </a:cubicBezTo>
                <a:cubicBezTo>
                  <a:pt x="2604" y="450"/>
                  <a:pt x="2618" y="447"/>
                  <a:pt x="2618" y="458"/>
                </a:cubicBezTo>
                <a:cubicBezTo>
                  <a:pt x="2592" y="482"/>
                  <a:pt x="2586" y="430"/>
                  <a:pt x="2566" y="437"/>
                </a:cubicBezTo>
                <a:cubicBezTo>
                  <a:pt x="2568" y="410"/>
                  <a:pt x="2564" y="373"/>
                  <a:pt x="2578" y="333"/>
                </a:cubicBezTo>
                <a:cubicBezTo>
                  <a:pt x="2595" y="336"/>
                  <a:pt x="2607" y="317"/>
                  <a:pt x="2621" y="309"/>
                </a:cubicBezTo>
                <a:cubicBezTo>
                  <a:pt x="2623" y="298"/>
                  <a:pt x="2618" y="280"/>
                  <a:pt x="2621" y="278"/>
                </a:cubicBezTo>
                <a:cubicBezTo>
                  <a:pt x="2625" y="283"/>
                  <a:pt x="2634" y="282"/>
                  <a:pt x="2633" y="290"/>
                </a:cubicBezTo>
                <a:cubicBezTo>
                  <a:pt x="2626" y="295"/>
                  <a:pt x="2622" y="295"/>
                  <a:pt x="2627" y="305"/>
                </a:cubicBezTo>
                <a:cubicBezTo>
                  <a:pt x="2643" y="302"/>
                  <a:pt x="2635" y="281"/>
                  <a:pt x="2645" y="272"/>
                </a:cubicBezTo>
                <a:cubicBezTo>
                  <a:pt x="2645" y="280"/>
                  <a:pt x="2644" y="287"/>
                  <a:pt x="2655" y="284"/>
                </a:cubicBezTo>
                <a:cubicBezTo>
                  <a:pt x="2660" y="266"/>
                  <a:pt x="2651" y="276"/>
                  <a:pt x="2649" y="266"/>
                </a:cubicBezTo>
                <a:cubicBezTo>
                  <a:pt x="2672" y="277"/>
                  <a:pt x="2717" y="231"/>
                  <a:pt x="2688" y="20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9" name="Group 45"/>
          <p:cNvGrpSpPr/>
          <p:nvPr/>
        </p:nvGrpSpPr>
        <p:grpSpPr>
          <a:xfrm>
            <a:off x="6441554" y="1365927"/>
            <a:ext cx="793993" cy="877237"/>
            <a:chOff x="766763" y="1246789"/>
            <a:chExt cx="2982913" cy="3295650"/>
          </a:xfrm>
          <a:solidFill>
            <a:schemeClr val="accent3"/>
          </a:solidFill>
        </p:grpSpPr>
        <p:sp>
          <p:nvSpPr>
            <p:cNvPr id="110" name="Freeform 5"/>
            <p:cNvSpPr/>
            <p:nvPr/>
          </p:nvSpPr>
          <p:spPr bwMode="auto">
            <a:xfrm>
              <a:off x="766763" y="1246789"/>
              <a:ext cx="2982913" cy="3295650"/>
            </a:xfrm>
            <a:custGeom>
              <a:avLst/>
              <a:gdLst/>
              <a:ahLst/>
              <a:cxnLst>
                <a:cxn ang="0">
                  <a:pos x="977" y="424"/>
                </a:cxn>
                <a:cxn ang="0">
                  <a:pos x="914" y="417"/>
                </a:cxn>
                <a:cxn ang="0">
                  <a:pos x="905" y="397"/>
                </a:cxn>
                <a:cxn ang="0">
                  <a:pos x="855" y="354"/>
                </a:cxn>
                <a:cxn ang="0">
                  <a:pos x="814" y="267"/>
                </a:cxn>
                <a:cxn ang="0">
                  <a:pos x="784" y="212"/>
                </a:cxn>
                <a:cxn ang="0">
                  <a:pos x="756" y="142"/>
                </a:cxn>
                <a:cxn ang="0">
                  <a:pos x="763" y="104"/>
                </a:cxn>
                <a:cxn ang="0">
                  <a:pos x="680" y="106"/>
                </a:cxn>
                <a:cxn ang="0">
                  <a:pos x="607" y="86"/>
                </a:cxn>
                <a:cxn ang="0">
                  <a:pos x="556" y="113"/>
                </a:cxn>
                <a:cxn ang="0">
                  <a:pos x="458" y="77"/>
                </a:cxn>
                <a:cxn ang="0">
                  <a:pos x="424" y="37"/>
                </a:cxn>
                <a:cxn ang="0">
                  <a:pos x="412" y="4"/>
                </a:cxn>
                <a:cxn ang="0">
                  <a:pos x="344" y="11"/>
                </a:cxn>
                <a:cxn ang="0">
                  <a:pos x="255" y="25"/>
                </a:cxn>
                <a:cxn ang="0">
                  <a:pos x="187" y="25"/>
                </a:cxn>
                <a:cxn ang="0">
                  <a:pos x="136" y="75"/>
                </a:cxn>
                <a:cxn ang="0">
                  <a:pos x="115" y="130"/>
                </a:cxn>
                <a:cxn ang="0">
                  <a:pos x="55" y="180"/>
                </a:cxn>
                <a:cxn ang="0">
                  <a:pos x="8" y="249"/>
                </a:cxn>
                <a:cxn ang="0">
                  <a:pos x="18" y="306"/>
                </a:cxn>
                <a:cxn ang="0">
                  <a:pos x="5" y="374"/>
                </a:cxn>
                <a:cxn ang="0">
                  <a:pos x="23" y="411"/>
                </a:cxn>
                <a:cxn ang="0">
                  <a:pos x="41" y="438"/>
                </a:cxn>
                <a:cxn ang="0">
                  <a:pos x="62" y="460"/>
                </a:cxn>
                <a:cxn ang="0">
                  <a:pos x="80" y="487"/>
                </a:cxn>
                <a:cxn ang="0">
                  <a:pos x="107" y="505"/>
                </a:cxn>
                <a:cxn ang="0">
                  <a:pos x="152" y="523"/>
                </a:cxn>
                <a:cxn ang="0">
                  <a:pos x="214" y="517"/>
                </a:cxn>
                <a:cxn ang="0">
                  <a:pos x="263" y="506"/>
                </a:cxn>
                <a:cxn ang="0">
                  <a:pos x="317" y="496"/>
                </a:cxn>
                <a:cxn ang="0">
                  <a:pos x="372" y="526"/>
                </a:cxn>
                <a:cxn ang="0">
                  <a:pos x="409" y="547"/>
                </a:cxn>
                <a:cxn ang="0">
                  <a:pos x="402" y="587"/>
                </a:cxn>
                <a:cxn ang="0">
                  <a:pos x="401" y="624"/>
                </a:cxn>
                <a:cxn ang="0">
                  <a:pos x="445" y="680"/>
                </a:cxn>
                <a:cxn ang="0">
                  <a:pos x="461" y="719"/>
                </a:cxn>
                <a:cxn ang="0">
                  <a:pos x="461" y="783"/>
                </a:cxn>
                <a:cxn ang="0">
                  <a:pos x="440" y="831"/>
                </a:cxn>
                <a:cxn ang="0">
                  <a:pos x="464" y="920"/>
                </a:cxn>
                <a:cxn ang="0">
                  <a:pos x="480" y="991"/>
                </a:cxn>
                <a:cxn ang="0">
                  <a:pos x="493" y="1028"/>
                </a:cxn>
                <a:cxn ang="0">
                  <a:pos x="519" y="1068"/>
                </a:cxn>
                <a:cxn ang="0">
                  <a:pos x="528" y="1109"/>
                </a:cxn>
                <a:cxn ang="0">
                  <a:pos x="548" y="1138"/>
                </a:cxn>
                <a:cxn ang="0">
                  <a:pos x="597" y="1130"/>
                </a:cxn>
                <a:cxn ang="0">
                  <a:pos x="633" y="1130"/>
                </a:cxn>
                <a:cxn ang="0">
                  <a:pos x="693" y="1095"/>
                </a:cxn>
                <a:cxn ang="0">
                  <a:pos x="738" y="1041"/>
                </a:cxn>
                <a:cxn ang="0">
                  <a:pos x="758" y="982"/>
                </a:cxn>
                <a:cxn ang="0">
                  <a:pos x="787" y="928"/>
                </a:cxn>
                <a:cxn ang="0">
                  <a:pos x="849" y="851"/>
                </a:cxn>
                <a:cxn ang="0">
                  <a:pos x="873" y="775"/>
                </a:cxn>
                <a:cxn ang="0">
                  <a:pos x="855" y="707"/>
                </a:cxn>
                <a:cxn ang="0">
                  <a:pos x="880" y="624"/>
                </a:cxn>
                <a:cxn ang="0">
                  <a:pos x="951" y="559"/>
                </a:cxn>
                <a:cxn ang="0">
                  <a:pos x="1008" y="483"/>
                </a:cxn>
                <a:cxn ang="0">
                  <a:pos x="1032" y="418"/>
                </a:cxn>
              </a:cxnLst>
              <a:rect l="0" t="0" r="r" b="b"/>
              <a:pathLst>
                <a:path w="1032" h="1140">
                  <a:moveTo>
                    <a:pt x="1032" y="418"/>
                  </a:moveTo>
                  <a:cubicBezTo>
                    <a:pt x="1032" y="417"/>
                    <a:pt x="1031" y="415"/>
                    <a:pt x="1030" y="414"/>
                  </a:cubicBezTo>
                  <a:cubicBezTo>
                    <a:pt x="1030" y="412"/>
                    <a:pt x="1028" y="411"/>
                    <a:pt x="1027" y="410"/>
                  </a:cubicBezTo>
                  <a:cubicBezTo>
                    <a:pt x="1026" y="410"/>
                    <a:pt x="1023" y="413"/>
                    <a:pt x="1021" y="414"/>
                  </a:cubicBezTo>
                  <a:cubicBezTo>
                    <a:pt x="1020" y="414"/>
                    <a:pt x="1015" y="419"/>
                    <a:pt x="1011" y="419"/>
                  </a:cubicBezTo>
                  <a:cubicBezTo>
                    <a:pt x="1007" y="420"/>
                    <a:pt x="1006" y="422"/>
                    <a:pt x="1005" y="421"/>
                  </a:cubicBezTo>
                  <a:cubicBezTo>
                    <a:pt x="1003" y="421"/>
                    <a:pt x="1001" y="421"/>
                    <a:pt x="999" y="421"/>
                  </a:cubicBezTo>
                  <a:cubicBezTo>
                    <a:pt x="998" y="421"/>
                    <a:pt x="996" y="422"/>
                    <a:pt x="995" y="421"/>
                  </a:cubicBezTo>
                  <a:cubicBezTo>
                    <a:pt x="994" y="421"/>
                    <a:pt x="997" y="421"/>
                    <a:pt x="991" y="420"/>
                  </a:cubicBezTo>
                  <a:cubicBezTo>
                    <a:pt x="986" y="420"/>
                    <a:pt x="984" y="421"/>
                    <a:pt x="983" y="421"/>
                  </a:cubicBezTo>
                  <a:cubicBezTo>
                    <a:pt x="982" y="423"/>
                    <a:pt x="981" y="424"/>
                    <a:pt x="980" y="424"/>
                  </a:cubicBezTo>
                  <a:cubicBezTo>
                    <a:pt x="979" y="425"/>
                    <a:pt x="979" y="425"/>
                    <a:pt x="977" y="424"/>
                  </a:cubicBezTo>
                  <a:cubicBezTo>
                    <a:pt x="974" y="423"/>
                    <a:pt x="972" y="424"/>
                    <a:pt x="972" y="423"/>
                  </a:cubicBezTo>
                  <a:cubicBezTo>
                    <a:pt x="971" y="422"/>
                    <a:pt x="970" y="422"/>
                    <a:pt x="969" y="424"/>
                  </a:cubicBezTo>
                  <a:cubicBezTo>
                    <a:pt x="968" y="426"/>
                    <a:pt x="965" y="427"/>
                    <a:pt x="965" y="428"/>
                  </a:cubicBezTo>
                  <a:cubicBezTo>
                    <a:pt x="964" y="429"/>
                    <a:pt x="957" y="430"/>
                    <a:pt x="956" y="430"/>
                  </a:cubicBezTo>
                  <a:cubicBezTo>
                    <a:pt x="955" y="430"/>
                    <a:pt x="955" y="428"/>
                    <a:pt x="953" y="428"/>
                  </a:cubicBezTo>
                  <a:cubicBezTo>
                    <a:pt x="951" y="427"/>
                    <a:pt x="943" y="430"/>
                    <a:pt x="942" y="431"/>
                  </a:cubicBezTo>
                  <a:cubicBezTo>
                    <a:pt x="940" y="433"/>
                    <a:pt x="937" y="436"/>
                    <a:pt x="936" y="436"/>
                  </a:cubicBezTo>
                  <a:cubicBezTo>
                    <a:pt x="935" y="436"/>
                    <a:pt x="933" y="436"/>
                    <a:pt x="932" y="435"/>
                  </a:cubicBezTo>
                  <a:cubicBezTo>
                    <a:pt x="931" y="434"/>
                    <a:pt x="929" y="434"/>
                    <a:pt x="928" y="433"/>
                  </a:cubicBezTo>
                  <a:cubicBezTo>
                    <a:pt x="927" y="432"/>
                    <a:pt x="921" y="430"/>
                    <a:pt x="920" y="428"/>
                  </a:cubicBezTo>
                  <a:cubicBezTo>
                    <a:pt x="919" y="427"/>
                    <a:pt x="916" y="425"/>
                    <a:pt x="916" y="422"/>
                  </a:cubicBezTo>
                  <a:cubicBezTo>
                    <a:pt x="915" y="419"/>
                    <a:pt x="914" y="418"/>
                    <a:pt x="914" y="417"/>
                  </a:cubicBezTo>
                  <a:cubicBezTo>
                    <a:pt x="914" y="417"/>
                    <a:pt x="912" y="414"/>
                    <a:pt x="911" y="415"/>
                  </a:cubicBezTo>
                  <a:cubicBezTo>
                    <a:pt x="909" y="416"/>
                    <a:pt x="911" y="414"/>
                    <a:pt x="907" y="416"/>
                  </a:cubicBezTo>
                  <a:cubicBezTo>
                    <a:pt x="904" y="418"/>
                    <a:pt x="908" y="419"/>
                    <a:pt x="904" y="418"/>
                  </a:cubicBezTo>
                  <a:cubicBezTo>
                    <a:pt x="903" y="417"/>
                    <a:pt x="902" y="417"/>
                    <a:pt x="902" y="417"/>
                  </a:cubicBezTo>
                  <a:cubicBezTo>
                    <a:pt x="908" y="409"/>
                    <a:pt x="908" y="409"/>
                    <a:pt x="908" y="409"/>
                  </a:cubicBezTo>
                  <a:cubicBezTo>
                    <a:pt x="910" y="408"/>
                    <a:pt x="910" y="408"/>
                    <a:pt x="911" y="408"/>
                  </a:cubicBezTo>
                  <a:cubicBezTo>
                    <a:pt x="913" y="409"/>
                    <a:pt x="914" y="411"/>
                    <a:pt x="914" y="408"/>
                  </a:cubicBezTo>
                  <a:cubicBezTo>
                    <a:pt x="914" y="406"/>
                    <a:pt x="915" y="406"/>
                    <a:pt x="914" y="404"/>
                  </a:cubicBezTo>
                  <a:cubicBezTo>
                    <a:pt x="914" y="404"/>
                    <a:pt x="913" y="403"/>
                    <a:pt x="912" y="402"/>
                  </a:cubicBezTo>
                  <a:cubicBezTo>
                    <a:pt x="912" y="402"/>
                    <a:pt x="912" y="402"/>
                    <a:pt x="912" y="401"/>
                  </a:cubicBezTo>
                  <a:cubicBezTo>
                    <a:pt x="912" y="401"/>
                    <a:pt x="912" y="401"/>
                    <a:pt x="912" y="401"/>
                  </a:cubicBezTo>
                  <a:cubicBezTo>
                    <a:pt x="909" y="399"/>
                    <a:pt x="906" y="398"/>
                    <a:pt x="905" y="397"/>
                  </a:cubicBezTo>
                  <a:cubicBezTo>
                    <a:pt x="904" y="396"/>
                    <a:pt x="901" y="393"/>
                    <a:pt x="901" y="393"/>
                  </a:cubicBezTo>
                  <a:cubicBezTo>
                    <a:pt x="901" y="393"/>
                    <a:pt x="897" y="388"/>
                    <a:pt x="896" y="387"/>
                  </a:cubicBezTo>
                  <a:cubicBezTo>
                    <a:pt x="896" y="386"/>
                    <a:pt x="894" y="386"/>
                    <a:pt x="894" y="384"/>
                  </a:cubicBezTo>
                  <a:cubicBezTo>
                    <a:pt x="894" y="383"/>
                    <a:pt x="890" y="380"/>
                    <a:pt x="888" y="378"/>
                  </a:cubicBezTo>
                  <a:cubicBezTo>
                    <a:pt x="886" y="376"/>
                    <a:pt x="885" y="375"/>
                    <a:pt x="884" y="374"/>
                  </a:cubicBezTo>
                  <a:cubicBezTo>
                    <a:pt x="884" y="372"/>
                    <a:pt x="883" y="371"/>
                    <a:pt x="883" y="371"/>
                  </a:cubicBezTo>
                  <a:cubicBezTo>
                    <a:pt x="883" y="371"/>
                    <a:pt x="880" y="370"/>
                    <a:pt x="880" y="369"/>
                  </a:cubicBezTo>
                  <a:cubicBezTo>
                    <a:pt x="879" y="367"/>
                    <a:pt x="876" y="366"/>
                    <a:pt x="876" y="365"/>
                  </a:cubicBezTo>
                  <a:cubicBezTo>
                    <a:pt x="876" y="364"/>
                    <a:pt x="871" y="363"/>
                    <a:pt x="871" y="363"/>
                  </a:cubicBezTo>
                  <a:cubicBezTo>
                    <a:pt x="871" y="363"/>
                    <a:pt x="870" y="363"/>
                    <a:pt x="867" y="362"/>
                  </a:cubicBezTo>
                  <a:cubicBezTo>
                    <a:pt x="864" y="361"/>
                    <a:pt x="861" y="360"/>
                    <a:pt x="860" y="360"/>
                  </a:cubicBezTo>
                  <a:cubicBezTo>
                    <a:pt x="859" y="360"/>
                    <a:pt x="858" y="359"/>
                    <a:pt x="855" y="354"/>
                  </a:cubicBezTo>
                  <a:cubicBezTo>
                    <a:pt x="851" y="349"/>
                    <a:pt x="849" y="348"/>
                    <a:pt x="849" y="346"/>
                  </a:cubicBezTo>
                  <a:cubicBezTo>
                    <a:pt x="848" y="344"/>
                    <a:pt x="847" y="341"/>
                    <a:pt x="847" y="339"/>
                  </a:cubicBezTo>
                  <a:cubicBezTo>
                    <a:pt x="847" y="337"/>
                    <a:pt x="849" y="340"/>
                    <a:pt x="846" y="331"/>
                  </a:cubicBezTo>
                  <a:cubicBezTo>
                    <a:pt x="844" y="323"/>
                    <a:pt x="838" y="320"/>
                    <a:pt x="840" y="320"/>
                  </a:cubicBezTo>
                  <a:cubicBezTo>
                    <a:pt x="842" y="320"/>
                    <a:pt x="835" y="315"/>
                    <a:pt x="834" y="313"/>
                  </a:cubicBezTo>
                  <a:cubicBezTo>
                    <a:pt x="833" y="312"/>
                    <a:pt x="829" y="310"/>
                    <a:pt x="828" y="308"/>
                  </a:cubicBezTo>
                  <a:cubicBezTo>
                    <a:pt x="827" y="307"/>
                    <a:pt x="827" y="307"/>
                    <a:pt x="827" y="307"/>
                  </a:cubicBezTo>
                  <a:cubicBezTo>
                    <a:pt x="827" y="307"/>
                    <a:pt x="827" y="306"/>
                    <a:pt x="824" y="304"/>
                  </a:cubicBezTo>
                  <a:cubicBezTo>
                    <a:pt x="819" y="299"/>
                    <a:pt x="820" y="300"/>
                    <a:pt x="819" y="297"/>
                  </a:cubicBezTo>
                  <a:cubicBezTo>
                    <a:pt x="818" y="294"/>
                    <a:pt x="818" y="294"/>
                    <a:pt x="818" y="293"/>
                  </a:cubicBezTo>
                  <a:cubicBezTo>
                    <a:pt x="818" y="292"/>
                    <a:pt x="818" y="289"/>
                    <a:pt x="819" y="286"/>
                  </a:cubicBezTo>
                  <a:cubicBezTo>
                    <a:pt x="819" y="284"/>
                    <a:pt x="813" y="269"/>
                    <a:pt x="814" y="267"/>
                  </a:cubicBezTo>
                  <a:cubicBezTo>
                    <a:pt x="814" y="266"/>
                    <a:pt x="814" y="265"/>
                    <a:pt x="813" y="261"/>
                  </a:cubicBezTo>
                  <a:cubicBezTo>
                    <a:pt x="812" y="258"/>
                    <a:pt x="812" y="257"/>
                    <a:pt x="811" y="255"/>
                  </a:cubicBezTo>
                  <a:cubicBezTo>
                    <a:pt x="809" y="253"/>
                    <a:pt x="806" y="250"/>
                    <a:pt x="805" y="249"/>
                  </a:cubicBezTo>
                  <a:cubicBezTo>
                    <a:pt x="804" y="248"/>
                    <a:pt x="802" y="247"/>
                    <a:pt x="800" y="245"/>
                  </a:cubicBezTo>
                  <a:cubicBezTo>
                    <a:pt x="799" y="243"/>
                    <a:pt x="798" y="243"/>
                    <a:pt x="796" y="241"/>
                  </a:cubicBezTo>
                  <a:cubicBezTo>
                    <a:pt x="795" y="239"/>
                    <a:pt x="794" y="237"/>
                    <a:pt x="793" y="237"/>
                  </a:cubicBezTo>
                  <a:cubicBezTo>
                    <a:pt x="793" y="236"/>
                    <a:pt x="791" y="235"/>
                    <a:pt x="791" y="234"/>
                  </a:cubicBezTo>
                  <a:cubicBezTo>
                    <a:pt x="791" y="232"/>
                    <a:pt x="790" y="230"/>
                    <a:pt x="790" y="229"/>
                  </a:cubicBezTo>
                  <a:cubicBezTo>
                    <a:pt x="790" y="228"/>
                    <a:pt x="791" y="221"/>
                    <a:pt x="790" y="219"/>
                  </a:cubicBezTo>
                  <a:cubicBezTo>
                    <a:pt x="788" y="217"/>
                    <a:pt x="785" y="214"/>
                    <a:pt x="785" y="213"/>
                  </a:cubicBezTo>
                  <a:cubicBezTo>
                    <a:pt x="785" y="213"/>
                    <a:pt x="784" y="212"/>
                    <a:pt x="784" y="212"/>
                  </a:cubicBezTo>
                  <a:cubicBezTo>
                    <a:pt x="784" y="212"/>
                    <a:pt x="784" y="212"/>
                    <a:pt x="784" y="212"/>
                  </a:cubicBezTo>
                  <a:cubicBezTo>
                    <a:pt x="782" y="210"/>
                    <a:pt x="779" y="207"/>
                    <a:pt x="779" y="206"/>
                  </a:cubicBezTo>
                  <a:cubicBezTo>
                    <a:pt x="778" y="205"/>
                    <a:pt x="777" y="209"/>
                    <a:pt x="776" y="203"/>
                  </a:cubicBezTo>
                  <a:cubicBezTo>
                    <a:pt x="775" y="196"/>
                    <a:pt x="774" y="196"/>
                    <a:pt x="774" y="195"/>
                  </a:cubicBezTo>
                  <a:cubicBezTo>
                    <a:pt x="774" y="193"/>
                    <a:pt x="771" y="188"/>
                    <a:pt x="771" y="187"/>
                  </a:cubicBezTo>
                  <a:cubicBezTo>
                    <a:pt x="771" y="185"/>
                    <a:pt x="767" y="181"/>
                    <a:pt x="766" y="180"/>
                  </a:cubicBezTo>
                  <a:cubicBezTo>
                    <a:pt x="766" y="179"/>
                    <a:pt x="762" y="175"/>
                    <a:pt x="762" y="173"/>
                  </a:cubicBezTo>
                  <a:cubicBezTo>
                    <a:pt x="762" y="171"/>
                    <a:pt x="761" y="170"/>
                    <a:pt x="759" y="167"/>
                  </a:cubicBezTo>
                  <a:cubicBezTo>
                    <a:pt x="757" y="163"/>
                    <a:pt x="756" y="161"/>
                    <a:pt x="756" y="161"/>
                  </a:cubicBezTo>
                  <a:cubicBezTo>
                    <a:pt x="756" y="160"/>
                    <a:pt x="748" y="147"/>
                    <a:pt x="747" y="146"/>
                  </a:cubicBezTo>
                  <a:cubicBezTo>
                    <a:pt x="747" y="146"/>
                    <a:pt x="746" y="146"/>
                    <a:pt x="746" y="145"/>
                  </a:cubicBezTo>
                  <a:cubicBezTo>
                    <a:pt x="752" y="137"/>
                    <a:pt x="752" y="137"/>
                    <a:pt x="752" y="137"/>
                  </a:cubicBezTo>
                  <a:cubicBezTo>
                    <a:pt x="752" y="138"/>
                    <a:pt x="753" y="139"/>
                    <a:pt x="756" y="142"/>
                  </a:cubicBezTo>
                  <a:cubicBezTo>
                    <a:pt x="764" y="152"/>
                    <a:pt x="765" y="154"/>
                    <a:pt x="766" y="155"/>
                  </a:cubicBezTo>
                  <a:cubicBezTo>
                    <a:pt x="768" y="156"/>
                    <a:pt x="769" y="157"/>
                    <a:pt x="769" y="157"/>
                  </a:cubicBezTo>
                  <a:cubicBezTo>
                    <a:pt x="772" y="153"/>
                    <a:pt x="772" y="150"/>
                    <a:pt x="772" y="150"/>
                  </a:cubicBezTo>
                  <a:cubicBezTo>
                    <a:pt x="772" y="150"/>
                    <a:pt x="774" y="139"/>
                    <a:pt x="774" y="137"/>
                  </a:cubicBezTo>
                  <a:cubicBezTo>
                    <a:pt x="774" y="134"/>
                    <a:pt x="776" y="131"/>
                    <a:pt x="776" y="131"/>
                  </a:cubicBezTo>
                  <a:cubicBezTo>
                    <a:pt x="776" y="131"/>
                    <a:pt x="776" y="128"/>
                    <a:pt x="776" y="127"/>
                  </a:cubicBezTo>
                  <a:cubicBezTo>
                    <a:pt x="775" y="125"/>
                    <a:pt x="774" y="124"/>
                    <a:pt x="774" y="123"/>
                  </a:cubicBezTo>
                  <a:cubicBezTo>
                    <a:pt x="774" y="123"/>
                    <a:pt x="771" y="119"/>
                    <a:pt x="771" y="116"/>
                  </a:cubicBezTo>
                  <a:cubicBezTo>
                    <a:pt x="771" y="114"/>
                    <a:pt x="770" y="113"/>
                    <a:pt x="770" y="112"/>
                  </a:cubicBezTo>
                  <a:cubicBezTo>
                    <a:pt x="769" y="111"/>
                    <a:pt x="769" y="110"/>
                    <a:pt x="769" y="110"/>
                  </a:cubicBezTo>
                  <a:cubicBezTo>
                    <a:pt x="768" y="109"/>
                    <a:pt x="767" y="108"/>
                    <a:pt x="767" y="108"/>
                  </a:cubicBezTo>
                  <a:cubicBezTo>
                    <a:pt x="763" y="104"/>
                    <a:pt x="763" y="104"/>
                    <a:pt x="763" y="104"/>
                  </a:cubicBezTo>
                  <a:cubicBezTo>
                    <a:pt x="763" y="104"/>
                    <a:pt x="761" y="103"/>
                    <a:pt x="760" y="103"/>
                  </a:cubicBezTo>
                  <a:cubicBezTo>
                    <a:pt x="759" y="104"/>
                    <a:pt x="758" y="104"/>
                    <a:pt x="758" y="104"/>
                  </a:cubicBezTo>
                  <a:cubicBezTo>
                    <a:pt x="758" y="104"/>
                    <a:pt x="754" y="104"/>
                    <a:pt x="752" y="104"/>
                  </a:cubicBezTo>
                  <a:cubicBezTo>
                    <a:pt x="751" y="104"/>
                    <a:pt x="746" y="105"/>
                    <a:pt x="742" y="104"/>
                  </a:cubicBezTo>
                  <a:cubicBezTo>
                    <a:pt x="739" y="104"/>
                    <a:pt x="742" y="105"/>
                    <a:pt x="737" y="104"/>
                  </a:cubicBezTo>
                  <a:cubicBezTo>
                    <a:pt x="731" y="102"/>
                    <a:pt x="728" y="102"/>
                    <a:pt x="728" y="101"/>
                  </a:cubicBezTo>
                  <a:cubicBezTo>
                    <a:pt x="728" y="99"/>
                    <a:pt x="724" y="97"/>
                    <a:pt x="724" y="97"/>
                  </a:cubicBezTo>
                  <a:cubicBezTo>
                    <a:pt x="724" y="97"/>
                    <a:pt x="727" y="91"/>
                    <a:pt x="717" y="96"/>
                  </a:cubicBezTo>
                  <a:cubicBezTo>
                    <a:pt x="707" y="101"/>
                    <a:pt x="707" y="101"/>
                    <a:pt x="707" y="101"/>
                  </a:cubicBezTo>
                  <a:cubicBezTo>
                    <a:pt x="707" y="101"/>
                    <a:pt x="696" y="111"/>
                    <a:pt x="693" y="111"/>
                  </a:cubicBezTo>
                  <a:cubicBezTo>
                    <a:pt x="689" y="110"/>
                    <a:pt x="687" y="111"/>
                    <a:pt x="686" y="110"/>
                  </a:cubicBezTo>
                  <a:cubicBezTo>
                    <a:pt x="684" y="109"/>
                    <a:pt x="682" y="108"/>
                    <a:pt x="680" y="106"/>
                  </a:cubicBezTo>
                  <a:cubicBezTo>
                    <a:pt x="678" y="105"/>
                    <a:pt x="674" y="106"/>
                    <a:pt x="673" y="105"/>
                  </a:cubicBezTo>
                  <a:cubicBezTo>
                    <a:pt x="672" y="105"/>
                    <a:pt x="671" y="105"/>
                    <a:pt x="668" y="103"/>
                  </a:cubicBezTo>
                  <a:cubicBezTo>
                    <a:pt x="666" y="102"/>
                    <a:pt x="672" y="103"/>
                    <a:pt x="661" y="100"/>
                  </a:cubicBezTo>
                  <a:cubicBezTo>
                    <a:pt x="650" y="97"/>
                    <a:pt x="652" y="99"/>
                    <a:pt x="649" y="97"/>
                  </a:cubicBezTo>
                  <a:cubicBezTo>
                    <a:pt x="646" y="95"/>
                    <a:pt x="642" y="95"/>
                    <a:pt x="642" y="95"/>
                  </a:cubicBezTo>
                  <a:cubicBezTo>
                    <a:pt x="642" y="95"/>
                    <a:pt x="637" y="97"/>
                    <a:pt x="637" y="97"/>
                  </a:cubicBezTo>
                  <a:cubicBezTo>
                    <a:pt x="636" y="98"/>
                    <a:pt x="629" y="98"/>
                    <a:pt x="629" y="98"/>
                  </a:cubicBezTo>
                  <a:cubicBezTo>
                    <a:pt x="629" y="98"/>
                    <a:pt x="627" y="99"/>
                    <a:pt x="627" y="96"/>
                  </a:cubicBezTo>
                  <a:cubicBezTo>
                    <a:pt x="626" y="94"/>
                    <a:pt x="626" y="91"/>
                    <a:pt x="626" y="91"/>
                  </a:cubicBezTo>
                  <a:cubicBezTo>
                    <a:pt x="626" y="91"/>
                    <a:pt x="621" y="91"/>
                    <a:pt x="619" y="90"/>
                  </a:cubicBezTo>
                  <a:cubicBezTo>
                    <a:pt x="617" y="89"/>
                    <a:pt x="613" y="90"/>
                    <a:pt x="611" y="89"/>
                  </a:cubicBezTo>
                  <a:cubicBezTo>
                    <a:pt x="610" y="88"/>
                    <a:pt x="607" y="86"/>
                    <a:pt x="607" y="86"/>
                  </a:cubicBezTo>
                  <a:cubicBezTo>
                    <a:pt x="604" y="83"/>
                    <a:pt x="606" y="84"/>
                    <a:pt x="602" y="82"/>
                  </a:cubicBezTo>
                  <a:cubicBezTo>
                    <a:pt x="599" y="80"/>
                    <a:pt x="600" y="82"/>
                    <a:pt x="599" y="80"/>
                  </a:cubicBezTo>
                  <a:cubicBezTo>
                    <a:pt x="598" y="78"/>
                    <a:pt x="600" y="81"/>
                    <a:pt x="598" y="78"/>
                  </a:cubicBezTo>
                  <a:cubicBezTo>
                    <a:pt x="596" y="76"/>
                    <a:pt x="582" y="78"/>
                    <a:pt x="581" y="78"/>
                  </a:cubicBezTo>
                  <a:cubicBezTo>
                    <a:pt x="580" y="78"/>
                    <a:pt x="575" y="79"/>
                    <a:pt x="574" y="79"/>
                  </a:cubicBezTo>
                  <a:cubicBezTo>
                    <a:pt x="572" y="79"/>
                    <a:pt x="574" y="76"/>
                    <a:pt x="572" y="79"/>
                  </a:cubicBezTo>
                  <a:cubicBezTo>
                    <a:pt x="570" y="82"/>
                    <a:pt x="570" y="80"/>
                    <a:pt x="570" y="80"/>
                  </a:cubicBezTo>
                  <a:cubicBezTo>
                    <a:pt x="570" y="80"/>
                    <a:pt x="559" y="91"/>
                    <a:pt x="559" y="92"/>
                  </a:cubicBezTo>
                  <a:cubicBezTo>
                    <a:pt x="559" y="93"/>
                    <a:pt x="558" y="98"/>
                    <a:pt x="558" y="98"/>
                  </a:cubicBezTo>
                  <a:cubicBezTo>
                    <a:pt x="558" y="99"/>
                    <a:pt x="559" y="103"/>
                    <a:pt x="559" y="104"/>
                  </a:cubicBezTo>
                  <a:cubicBezTo>
                    <a:pt x="559" y="104"/>
                    <a:pt x="559" y="105"/>
                    <a:pt x="558" y="107"/>
                  </a:cubicBezTo>
                  <a:cubicBezTo>
                    <a:pt x="557" y="109"/>
                    <a:pt x="559" y="111"/>
                    <a:pt x="556" y="113"/>
                  </a:cubicBezTo>
                  <a:cubicBezTo>
                    <a:pt x="553" y="115"/>
                    <a:pt x="544" y="117"/>
                    <a:pt x="542" y="117"/>
                  </a:cubicBezTo>
                  <a:cubicBezTo>
                    <a:pt x="540" y="117"/>
                    <a:pt x="537" y="118"/>
                    <a:pt x="535" y="116"/>
                  </a:cubicBezTo>
                  <a:cubicBezTo>
                    <a:pt x="533" y="113"/>
                    <a:pt x="531" y="112"/>
                    <a:pt x="531" y="111"/>
                  </a:cubicBezTo>
                  <a:cubicBezTo>
                    <a:pt x="530" y="110"/>
                    <a:pt x="532" y="112"/>
                    <a:pt x="529" y="109"/>
                  </a:cubicBezTo>
                  <a:cubicBezTo>
                    <a:pt x="525" y="106"/>
                    <a:pt x="503" y="104"/>
                    <a:pt x="501" y="104"/>
                  </a:cubicBezTo>
                  <a:cubicBezTo>
                    <a:pt x="500" y="103"/>
                    <a:pt x="494" y="105"/>
                    <a:pt x="493" y="104"/>
                  </a:cubicBezTo>
                  <a:cubicBezTo>
                    <a:pt x="492" y="103"/>
                    <a:pt x="489" y="101"/>
                    <a:pt x="490" y="100"/>
                  </a:cubicBezTo>
                  <a:cubicBezTo>
                    <a:pt x="490" y="98"/>
                    <a:pt x="488" y="97"/>
                    <a:pt x="488" y="95"/>
                  </a:cubicBezTo>
                  <a:cubicBezTo>
                    <a:pt x="488" y="93"/>
                    <a:pt x="487" y="92"/>
                    <a:pt x="487" y="90"/>
                  </a:cubicBezTo>
                  <a:cubicBezTo>
                    <a:pt x="487" y="88"/>
                    <a:pt x="486" y="86"/>
                    <a:pt x="485" y="85"/>
                  </a:cubicBezTo>
                  <a:cubicBezTo>
                    <a:pt x="483" y="84"/>
                    <a:pt x="469" y="81"/>
                    <a:pt x="468" y="80"/>
                  </a:cubicBezTo>
                  <a:cubicBezTo>
                    <a:pt x="467" y="79"/>
                    <a:pt x="462" y="79"/>
                    <a:pt x="458" y="77"/>
                  </a:cubicBezTo>
                  <a:cubicBezTo>
                    <a:pt x="454" y="74"/>
                    <a:pt x="452" y="75"/>
                    <a:pt x="450" y="75"/>
                  </a:cubicBezTo>
                  <a:cubicBezTo>
                    <a:pt x="448" y="75"/>
                    <a:pt x="448" y="76"/>
                    <a:pt x="446" y="76"/>
                  </a:cubicBezTo>
                  <a:cubicBezTo>
                    <a:pt x="444" y="75"/>
                    <a:pt x="443" y="77"/>
                    <a:pt x="441" y="75"/>
                  </a:cubicBezTo>
                  <a:cubicBezTo>
                    <a:pt x="438" y="73"/>
                    <a:pt x="429" y="71"/>
                    <a:pt x="428" y="70"/>
                  </a:cubicBezTo>
                  <a:cubicBezTo>
                    <a:pt x="427" y="70"/>
                    <a:pt x="422" y="69"/>
                    <a:pt x="420" y="67"/>
                  </a:cubicBezTo>
                  <a:cubicBezTo>
                    <a:pt x="418" y="65"/>
                    <a:pt x="420" y="65"/>
                    <a:pt x="417" y="64"/>
                  </a:cubicBezTo>
                  <a:cubicBezTo>
                    <a:pt x="414" y="62"/>
                    <a:pt x="416" y="65"/>
                    <a:pt x="414" y="62"/>
                  </a:cubicBezTo>
                  <a:cubicBezTo>
                    <a:pt x="412" y="59"/>
                    <a:pt x="415" y="67"/>
                    <a:pt x="412" y="60"/>
                  </a:cubicBezTo>
                  <a:cubicBezTo>
                    <a:pt x="410" y="54"/>
                    <a:pt x="410" y="54"/>
                    <a:pt x="411" y="52"/>
                  </a:cubicBezTo>
                  <a:cubicBezTo>
                    <a:pt x="413" y="50"/>
                    <a:pt x="412" y="49"/>
                    <a:pt x="414" y="48"/>
                  </a:cubicBezTo>
                  <a:cubicBezTo>
                    <a:pt x="417" y="47"/>
                    <a:pt x="418" y="47"/>
                    <a:pt x="420" y="44"/>
                  </a:cubicBezTo>
                  <a:cubicBezTo>
                    <a:pt x="422" y="40"/>
                    <a:pt x="424" y="39"/>
                    <a:pt x="424" y="37"/>
                  </a:cubicBezTo>
                  <a:cubicBezTo>
                    <a:pt x="424" y="34"/>
                    <a:pt x="423" y="33"/>
                    <a:pt x="423" y="32"/>
                  </a:cubicBezTo>
                  <a:cubicBezTo>
                    <a:pt x="424" y="31"/>
                    <a:pt x="423" y="28"/>
                    <a:pt x="422" y="27"/>
                  </a:cubicBezTo>
                  <a:cubicBezTo>
                    <a:pt x="421" y="26"/>
                    <a:pt x="419" y="26"/>
                    <a:pt x="418" y="24"/>
                  </a:cubicBezTo>
                  <a:cubicBezTo>
                    <a:pt x="417" y="22"/>
                    <a:pt x="416" y="22"/>
                    <a:pt x="415" y="21"/>
                  </a:cubicBezTo>
                  <a:cubicBezTo>
                    <a:pt x="415" y="20"/>
                    <a:pt x="411" y="23"/>
                    <a:pt x="415" y="18"/>
                  </a:cubicBezTo>
                  <a:cubicBezTo>
                    <a:pt x="419" y="14"/>
                    <a:pt x="420" y="12"/>
                    <a:pt x="421" y="12"/>
                  </a:cubicBezTo>
                  <a:cubicBezTo>
                    <a:pt x="424" y="10"/>
                    <a:pt x="426" y="6"/>
                    <a:pt x="426" y="5"/>
                  </a:cubicBezTo>
                  <a:cubicBezTo>
                    <a:pt x="426" y="3"/>
                    <a:pt x="428" y="4"/>
                    <a:pt x="426" y="3"/>
                  </a:cubicBezTo>
                  <a:cubicBezTo>
                    <a:pt x="423" y="1"/>
                    <a:pt x="420" y="2"/>
                    <a:pt x="420" y="3"/>
                  </a:cubicBezTo>
                  <a:cubicBezTo>
                    <a:pt x="420" y="4"/>
                    <a:pt x="419" y="5"/>
                    <a:pt x="419" y="6"/>
                  </a:cubicBezTo>
                  <a:cubicBezTo>
                    <a:pt x="418" y="7"/>
                    <a:pt x="417" y="9"/>
                    <a:pt x="414" y="7"/>
                  </a:cubicBezTo>
                  <a:cubicBezTo>
                    <a:pt x="412" y="6"/>
                    <a:pt x="413" y="5"/>
                    <a:pt x="412" y="4"/>
                  </a:cubicBezTo>
                  <a:cubicBezTo>
                    <a:pt x="411" y="2"/>
                    <a:pt x="411" y="0"/>
                    <a:pt x="409" y="0"/>
                  </a:cubicBezTo>
                  <a:cubicBezTo>
                    <a:pt x="407" y="1"/>
                    <a:pt x="400" y="1"/>
                    <a:pt x="397" y="2"/>
                  </a:cubicBezTo>
                  <a:cubicBezTo>
                    <a:pt x="394" y="4"/>
                    <a:pt x="394" y="4"/>
                    <a:pt x="393" y="5"/>
                  </a:cubicBezTo>
                  <a:cubicBezTo>
                    <a:pt x="392" y="5"/>
                    <a:pt x="392" y="7"/>
                    <a:pt x="388" y="6"/>
                  </a:cubicBezTo>
                  <a:cubicBezTo>
                    <a:pt x="384" y="4"/>
                    <a:pt x="386" y="4"/>
                    <a:pt x="383" y="4"/>
                  </a:cubicBezTo>
                  <a:cubicBezTo>
                    <a:pt x="381" y="4"/>
                    <a:pt x="389" y="6"/>
                    <a:pt x="383" y="6"/>
                  </a:cubicBezTo>
                  <a:cubicBezTo>
                    <a:pt x="377" y="6"/>
                    <a:pt x="377" y="6"/>
                    <a:pt x="375" y="6"/>
                  </a:cubicBezTo>
                  <a:cubicBezTo>
                    <a:pt x="369" y="3"/>
                    <a:pt x="367" y="4"/>
                    <a:pt x="367" y="4"/>
                  </a:cubicBezTo>
                  <a:cubicBezTo>
                    <a:pt x="367" y="4"/>
                    <a:pt x="362" y="6"/>
                    <a:pt x="358" y="6"/>
                  </a:cubicBezTo>
                  <a:cubicBezTo>
                    <a:pt x="355" y="6"/>
                    <a:pt x="353" y="5"/>
                    <a:pt x="352" y="6"/>
                  </a:cubicBezTo>
                  <a:cubicBezTo>
                    <a:pt x="351" y="6"/>
                    <a:pt x="347" y="7"/>
                    <a:pt x="346" y="9"/>
                  </a:cubicBezTo>
                  <a:cubicBezTo>
                    <a:pt x="346" y="10"/>
                    <a:pt x="347" y="10"/>
                    <a:pt x="344" y="11"/>
                  </a:cubicBezTo>
                  <a:cubicBezTo>
                    <a:pt x="342" y="11"/>
                    <a:pt x="343" y="13"/>
                    <a:pt x="340" y="12"/>
                  </a:cubicBezTo>
                  <a:cubicBezTo>
                    <a:pt x="338" y="10"/>
                    <a:pt x="337" y="10"/>
                    <a:pt x="337" y="10"/>
                  </a:cubicBezTo>
                  <a:cubicBezTo>
                    <a:pt x="337" y="10"/>
                    <a:pt x="326" y="7"/>
                    <a:pt x="323" y="8"/>
                  </a:cubicBezTo>
                  <a:cubicBezTo>
                    <a:pt x="320" y="8"/>
                    <a:pt x="318" y="10"/>
                    <a:pt x="315" y="10"/>
                  </a:cubicBezTo>
                  <a:cubicBezTo>
                    <a:pt x="313" y="10"/>
                    <a:pt x="308" y="11"/>
                    <a:pt x="306" y="11"/>
                  </a:cubicBezTo>
                  <a:cubicBezTo>
                    <a:pt x="304" y="11"/>
                    <a:pt x="292" y="13"/>
                    <a:pt x="290" y="13"/>
                  </a:cubicBezTo>
                  <a:cubicBezTo>
                    <a:pt x="288" y="13"/>
                    <a:pt x="287" y="14"/>
                    <a:pt x="282" y="14"/>
                  </a:cubicBezTo>
                  <a:cubicBezTo>
                    <a:pt x="277" y="14"/>
                    <a:pt x="275" y="13"/>
                    <a:pt x="273" y="15"/>
                  </a:cubicBezTo>
                  <a:cubicBezTo>
                    <a:pt x="272" y="17"/>
                    <a:pt x="270" y="19"/>
                    <a:pt x="269" y="20"/>
                  </a:cubicBezTo>
                  <a:cubicBezTo>
                    <a:pt x="268" y="20"/>
                    <a:pt x="266" y="26"/>
                    <a:pt x="262" y="25"/>
                  </a:cubicBezTo>
                  <a:cubicBezTo>
                    <a:pt x="259" y="24"/>
                    <a:pt x="257" y="25"/>
                    <a:pt x="256" y="25"/>
                  </a:cubicBezTo>
                  <a:cubicBezTo>
                    <a:pt x="255" y="25"/>
                    <a:pt x="255" y="25"/>
                    <a:pt x="255" y="25"/>
                  </a:cubicBezTo>
                  <a:cubicBezTo>
                    <a:pt x="254" y="26"/>
                    <a:pt x="253" y="26"/>
                    <a:pt x="249" y="29"/>
                  </a:cubicBezTo>
                  <a:cubicBezTo>
                    <a:pt x="245" y="33"/>
                    <a:pt x="238" y="36"/>
                    <a:pt x="237" y="37"/>
                  </a:cubicBezTo>
                  <a:cubicBezTo>
                    <a:pt x="237" y="37"/>
                    <a:pt x="235" y="40"/>
                    <a:pt x="232" y="39"/>
                  </a:cubicBezTo>
                  <a:cubicBezTo>
                    <a:pt x="230" y="38"/>
                    <a:pt x="228" y="38"/>
                    <a:pt x="227" y="37"/>
                  </a:cubicBezTo>
                  <a:cubicBezTo>
                    <a:pt x="225" y="37"/>
                    <a:pt x="224" y="36"/>
                    <a:pt x="223" y="36"/>
                  </a:cubicBezTo>
                  <a:cubicBezTo>
                    <a:pt x="221" y="35"/>
                    <a:pt x="216" y="36"/>
                    <a:pt x="216" y="36"/>
                  </a:cubicBezTo>
                  <a:cubicBezTo>
                    <a:pt x="216" y="36"/>
                    <a:pt x="211" y="36"/>
                    <a:pt x="208" y="36"/>
                  </a:cubicBezTo>
                  <a:cubicBezTo>
                    <a:pt x="205" y="36"/>
                    <a:pt x="201" y="38"/>
                    <a:pt x="199" y="37"/>
                  </a:cubicBezTo>
                  <a:cubicBezTo>
                    <a:pt x="198" y="36"/>
                    <a:pt x="197" y="36"/>
                    <a:pt x="195" y="35"/>
                  </a:cubicBezTo>
                  <a:cubicBezTo>
                    <a:pt x="193" y="33"/>
                    <a:pt x="190" y="32"/>
                    <a:pt x="190" y="31"/>
                  </a:cubicBezTo>
                  <a:cubicBezTo>
                    <a:pt x="190" y="31"/>
                    <a:pt x="187" y="29"/>
                    <a:pt x="187" y="28"/>
                  </a:cubicBezTo>
                  <a:cubicBezTo>
                    <a:pt x="187" y="27"/>
                    <a:pt x="187" y="25"/>
                    <a:pt x="187" y="25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1" y="26"/>
                    <a:pt x="178" y="24"/>
                    <a:pt x="178" y="26"/>
                  </a:cubicBezTo>
                  <a:cubicBezTo>
                    <a:pt x="178" y="26"/>
                    <a:pt x="177" y="29"/>
                    <a:pt x="176" y="32"/>
                  </a:cubicBezTo>
                  <a:cubicBezTo>
                    <a:pt x="176" y="33"/>
                    <a:pt x="176" y="33"/>
                    <a:pt x="176" y="34"/>
                  </a:cubicBezTo>
                  <a:cubicBezTo>
                    <a:pt x="175" y="35"/>
                    <a:pt x="175" y="37"/>
                    <a:pt x="174" y="38"/>
                  </a:cubicBezTo>
                  <a:cubicBezTo>
                    <a:pt x="172" y="42"/>
                    <a:pt x="168" y="53"/>
                    <a:pt x="164" y="55"/>
                  </a:cubicBezTo>
                  <a:cubicBezTo>
                    <a:pt x="159" y="57"/>
                    <a:pt x="160" y="60"/>
                    <a:pt x="158" y="60"/>
                  </a:cubicBezTo>
                  <a:cubicBezTo>
                    <a:pt x="155" y="60"/>
                    <a:pt x="155" y="60"/>
                    <a:pt x="153" y="62"/>
                  </a:cubicBezTo>
                  <a:cubicBezTo>
                    <a:pt x="151" y="63"/>
                    <a:pt x="152" y="63"/>
                    <a:pt x="148" y="64"/>
                  </a:cubicBezTo>
                  <a:cubicBezTo>
                    <a:pt x="145" y="65"/>
                    <a:pt x="140" y="67"/>
                    <a:pt x="139" y="70"/>
                  </a:cubicBezTo>
                  <a:cubicBezTo>
                    <a:pt x="137" y="72"/>
                    <a:pt x="137" y="74"/>
                    <a:pt x="136" y="75"/>
                  </a:cubicBezTo>
                  <a:cubicBezTo>
                    <a:pt x="135" y="76"/>
                    <a:pt x="131" y="79"/>
                    <a:pt x="130" y="79"/>
                  </a:cubicBezTo>
                  <a:cubicBezTo>
                    <a:pt x="130" y="79"/>
                    <a:pt x="127" y="82"/>
                    <a:pt x="127" y="83"/>
                  </a:cubicBezTo>
                  <a:cubicBezTo>
                    <a:pt x="128" y="84"/>
                    <a:pt x="127" y="86"/>
                    <a:pt x="127" y="86"/>
                  </a:cubicBezTo>
                  <a:cubicBezTo>
                    <a:pt x="126" y="87"/>
                    <a:pt x="127" y="89"/>
                    <a:pt x="125" y="90"/>
                  </a:cubicBezTo>
                  <a:cubicBezTo>
                    <a:pt x="124" y="91"/>
                    <a:pt x="123" y="91"/>
                    <a:pt x="121" y="94"/>
                  </a:cubicBezTo>
                  <a:cubicBezTo>
                    <a:pt x="119" y="96"/>
                    <a:pt x="122" y="94"/>
                    <a:pt x="121" y="97"/>
                  </a:cubicBezTo>
                  <a:cubicBezTo>
                    <a:pt x="121" y="99"/>
                    <a:pt x="119" y="100"/>
                    <a:pt x="118" y="102"/>
                  </a:cubicBezTo>
                  <a:cubicBezTo>
                    <a:pt x="117" y="103"/>
                    <a:pt x="118" y="104"/>
                    <a:pt x="118" y="107"/>
                  </a:cubicBezTo>
                  <a:cubicBezTo>
                    <a:pt x="118" y="110"/>
                    <a:pt x="117" y="111"/>
                    <a:pt x="118" y="112"/>
                  </a:cubicBezTo>
                  <a:cubicBezTo>
                    <a:pt x="119" y="113"/>
                    <a:pt x="120" y="114"/>
                    <a:pt x="120" y="115"/>
                  </a:cubicBezTo>
                  <a:cubicBezTo>
                    <a:pt x="121" y="116"/>
                    <a:pt x="122" y="120"/>
                    <a:pt x="120" y="123"/>
                  </a:cubicBezTo>
                  <a:cubicBezTo>
                    <a:pt x="117" y="126"/>
                    <a:pt x="116" y="129"/>
                    <a:pt x="115" y="130"/>
                  </a:cubicBezTo>
                  <a:cubicBezTo>
                    <a:pt x="113" y="131"/>
                    <a:pt x="111" y="131"/>
                    <a:pt x="111" y="134"/>
                  </a:cubicBezTo>
                  <a:cubicBezTo>
                    <a:pt x="110" y="137"/>
                    <a:pt x="109" y="138"/>
                    <a:pt x="107" y="139"/>
                  </a:cubicBezTo>
                  <a:cubicBezTo>
                    <a:pt x="104" y="141"/>
                    <a:pt x="102" y="141"/>
                    <a:pt x="100" y="143"/>
                  </a:cubicBezTo>
                  <a:cubicBezTo>
                    <a:pt x="97" y="146"/>
                    <a:pt x="95" y="147"/>
                    <a:pt x="94" y="149"/>
                  </a:cubicBezTo>
                  <a:cubicBezTo>
                    <a:pt x="92" y="150"/>
                    <a:pt x="93" y="151"/>
                    <a:pt x="90" y="152"/>
                  </a:cubicBezTo>
                  <a:cubicBezTo>
                    <a:pt x="87" y="154"/>
                    <a:pt x="86" y="154"/>
                    <a:pt x="83" y="154"/>
                  </a:cubicBezTo>
                  <a:cubicBezTo>
                    <a:pt x="80" y="154"/>
                    <a:pt x="80" y="156"/>
                    <a:pt x="77" y="156"/>
                  </a:cubicBezTo>
                  <a:cubicBezTo>
                    <a:pt x="74" y="156"/>
                    <a:pt x="73" y="157"/>
                    <a:pt x="72" y="157"/>
                  </a:cubicBezTo>
                  <a:cubicBezTo>
                    <a:pt x="71" y="156"/>
                    <a:pt x="70" y="154"/>
                    <a:pt x="68" y="158"/>
                  </a:cubicBezTo>
                  <a:cubicBezTo>
                    <a:pt x="66" y="161"/>
                    <a:pt x="67" y="165"/>
                    <a:pt x="64" y="169"/>
                  </a:cubicBezTo>
                  <a:cubicBezTo>
                    <a:pt x="62" y="173"/>
                    <a:pt x="61" y="174"/>
                    <a:pt x="59" y="176"/>
                  </a:cubicBezTo>
                  <a:cubicBezTo>
                    <a:pt x="57" y="177"/>
                    <a:pt x="58" y="178"/>
                    <a:pt x="55" y="180"/>
                  </a:cubicBezTo>
                  <a:cubicBezTo>
                    <a:pt x="53" y="181"/>
                    <a:pt x="52" y="182"/>
                    <a:pt x="51" y="182"/>
                  </a:cubicBezTo>
                  <a:cubicBezTo>
                    <a:pt x="49" y="183"/>
                    <a:pt x="44" y="190"/>
                    <a:pt x="44" y="192"/>
                  </a:cubicBezTo>
                  <a:cubicBezTo>
                    <a:pt x="43" y="194"/>
                    <a:pt x="43" y="195"/>
                    <a:pt x="42" y="198"/>
                  </a:cubicBezTo>
                  <a:cubicBezTo>
                    <a:pt x="42" y="200"/>
                    <a:pt x="41" y="205"/>
                    <a:pt x="40" y="208"/>
                  </a:cubicBezTo>
                  <a:cubicBezTo>
                    <a:pt x="39" y="209"/>
                    <a:pt x="39" y="210"/>
                    <a:pt x="39" y="211"/>
                  </a:cubicBezTo>
                  <a:cubicBezTo>
                    <a:pt x="39" y="212"/>
                    <a:pt x="38" y="212"/>
                    <a:pt x="38" y="213"/>
                  </a:cubicBezTo>
                  <a:cubicBezTo>
                    <a:pt x="38" y="214"/>
                    <a:pt x="37" y="214"/>
                    <a:pt x="36" y="215"/>
                  </a:cubicBezTo>
                  <a:cubicBezTo>
                    <a:pt x="34" y="216"/>
                    <a:pt x="34" y="214"/>
                    <a:pt x="32" y="217"/>
                  </a:cubicBezTo>
                  <a:cubicBezTo>
                    <a:pt x="29" y="220"/>
                    <a:pt x="23" y="229"/>
                    <a:pt x="21" y="232"/>
                  </a:cubicBezTo>
                  <a:cubicBezTo>
                    <a:pt x="20" y="236"/>
                    <a:pt x="19" y="238"/>
                    <a:pt x="17" y="240"/>
                  </a:cubicBezTo>
                  <a:cubicBezTo>
                    <a:pt x="15" y="242"/>
                    <a:pt x="14" y="245"/>
                    <a:pt x="13" y="246"/>
                  </a:cubicBezTo>
                  <a:cubicBezTo>
                    <a:pt x="11" y="246"/>
                    <a:pt x="9" y="248"/>
                    <a:pt x="8" y="249"/>
                  </a:cubicBezTo>
                  <a:cubicBezTo>
                    <a:pt x="8" y="251"/>
                    <a:pt x="7" y="253"/>
                    <a:pt x="6" y="255"/>
                  </a:cubicBezTo>
                  <a:cubicBezTo>
                    <a:pt x="6" y="256"/>
                    <a:pt x="5" y="259"/>
                    <a:pt x="6" y="261"/>
                  </a:cubicBezTo>
                  <a:cubicBezTo>
                    <a:pt x="6" y="263"/>
                    <a:pt x="7" y="265"/>
                    <a:pt x="8" y="267"/>
                  </a:cubicBezTo>
                  <a:cubicBezTo>
                    <a:pt x="9" y="269"/>
                    <a:pt x="9" y="271"/>
                    <a:pt x="10" y="272"/>
                  </a:cubicBezTo>
                  <a:cubicBezTo>
                    <a:pt x="10" y="272"/>
                    <a:pt x="14" y="273"/>
                    <a:pt x="15" y="275"/>
                  </a:cubicBezTo>
                  <a:cubicBezTo>
                    <a:pt x="16" y="277"/>
                    <a:pt x="17" y="278"/>
                    <a:pt x="17" y="280"/>
                  </a:cubicBezTo>
                  <a:cubicBezTo>
                    <a:pt x="18" y="283"/>
                    <a:pt x="19" y="282"/>
                    <a:pt x="18" y="285"/>
                  </a:cubicBezTo>
                  <a:cubicBezTo>
                    <a:pt x="17" y="287"/>
                    <a:pt x="17" y="288"/>
                    <a:pt x="15" y="290"/>
                  </a:cubicBezTo>
                  <a:cubicBezTo>
                    <a:pt x="14" y="292"/>
                    <a:pt x="13" y="294"/>
                    <a:pt x="13" y="296"/>
                  </a:cubicBezTo>
                  <a:cubicBezTo>
                    <a:pt x="13" y="296"/>
                    <a:pt x="13" y="296"/>
                    <a:pt x="13" y="296"/>
                  </a:cubicBezTo>
                  <a:cubicBezTo>
                    <a:pt x="14" y="299"/>
                    <a:pt x="14" y="298"/>
                    <a:pt x="15" y="300"/>
                  </a:cubicBezTo>
                  <a:cubicBezTo>
                    <a:pt x="17" y="303"/>
                    <a:pt x="18" y="302"/>
                    <a:pt x="18" y="306"/>
                  </a:cubicBezTo>
                  <a:cubicBezTo>
                    <a:pt x="19" y="310"/>
                    <a:pt x="20" y="309"/>
                    <a:pt x="19" y="313"/>
                  </a:cubicBezTo>
                  <a:cubicBezTo>
                    <a:pt x="18" y="318"/>
                    <a:pt x="20" y="319"/>
                    <a:pt x="18" y="321"/>
                  </a:cubicBezTo>
                  <a:cubicBezTo>
                    <a:pt x="16" y="323"/>
                    <a:pt x="16" y="326"/>
                    <a:pt x="15" y="327"/>
                  </a:cubicBezTo>
                  <a:cubicBezTo>
                    <a:pt x="14" y="328"/>
                    <a:pt x="12" y="328"/>
                    <a:pt x="13" y="330"/>
                  </a:cubicBezTo>
                  <a:cubicBezTo>
                    <a:pt x="14" y="333"/>
                    <a:pt x="15" y="332"/>
                    <a:pt x="15" y="334"/>
                  </a:cubicBezTo>
                  <a:cubicBezTo>
                    <a:pt x="14" y="335"/>
                    <a:pt x="14" y="337"/>
                    <a:pt x="12" y="339"/>
                  </a:cubicBezTo>
                  <a:cubicBezTo>
                    <a:pt x="11" y="342"/>
                    <a:pt x="14" y="337"/>
                    <a:pt x="11" y="346"/>
                  </a:cubicBezTo>
                  <a:cubicBezTo>
                    <a:pt x="8" y="355"/>
                    <a:pt x="8" y="356"/>
                    <a:pt x="7" y="357"/>
                  </a:cubicBezTo>
                  <a:cubicBezTo>
                    <a:pt x="5" y="358"/>
                    <a:pt x="8" y="355"/>
                    <a:pt x="5" y="358"/>
                  </a:cubicBezTo>
                  <a:cubicBezTo>
                    <a:pt x="3" y="361"/>
                    <a:pt x="2" y="363"/>
                    <a:pt x="2" y="364"/>
                  </a:cubicBezTo>
                  <a:cubicBezTo>
                    <a:pt x="2" y="366"/>
                    <a:pt x="0" y="366"/>
                    <a:pt x="2" y="368"/>
                  </a:cubicBezTo>
                  <a:cubicBezTo>
                    <a:pt x="4" y="371"/>
                    <a:pt x="3" y="371"/>
                    <a:pt x="5" y="374"/>
                  </a:cubicBezTo>
                  <a:cubicBezTo>
                    <a:pt x="6" y="377"/>
                    <a:pt x="6" y="379"/>
                    <a:pt x="7" y="380"/>
                  </a:cubicBezTo>
                  <a:cubicBezTo>
                    <a:pt x="8" y="382"/>
                    <a:pt x="11" y="381"/>
                    <a:pt x="11" y="383"/>
                  </a:cubicBezTo>
                  <a:cubicBezTo>
                    <a:pt x="11" y="385"/>
                    <a:pt x="16" y="385"/>
                    <a:pt x="15" y="388"/>
                  </a:cubicBezTo>
                  <a:cubicBezTo>
                    <a:pt x="14" y="391"/>
                    <a:pt x="12" y="393"/>
                    <a:pt x="10" y="393"/>
                  </a:cubicBezTo>
                  <a:cubicBezTo>
                    <a:pt x="10" y="393"/>
                    <a:pt x="7" y="396"/>
                    <a:pt x="7" y="397"/>
                  </a:cubicBezTo>
                  <a:cubicBezTo>
                    <a:pt x="6" y="398"/>
                    <a:pt x="4" y="399"/>
                    <a:pt x="7" y="400"/>
                  </a:cubicBezTo>
                  <a:cubicBezTo>
                    <a:pt x="9" y="400"/>
                    <a:pt x="11" y="399"/>
                    <a:pt x="11" y="401"/>
                  </a:cubicBezTo>
                  <a:cubicBezTo>
                    <a:pt x="12" y="402"/>
                    <a:pt x="12" y="404"/>
                    <a:pt x="12" y="404"/>
                  </a:cubicBezTo>
                  <a:cubicBezTo>
                    <a:pt x="12" y="404"/>
                    <a:pt x="12" y="409"/>
                    <a:pt x="13" y="409"/>
                  </a:cubicBezTo>
                  <a:cubicBezTo>
                    <a:pt x="14" y="409"/>
                    <a:pt x="17" y="409"/>
                    <a:pt x="17" y="409"/>
                  </a:cubicBezTo>
                  <a:cubicBezTo>
                    <a:pt x="17" y="409"/>
                    <a:pt x="18" y="409"/>
                    <a:pt x="20" y="409"/>
                  </a:cubicBezTo>
                  <a:cubicBezTo>
                    <a:pt x="21" y="410"/>
                    <a:pt x="22" y="411"/>
                    <a:pt x="23" y="411"/>
                  </a:cubicBezTo>
                  <a:cubicBezTo>
                    <a:pt x="25" y="411"/>
                    <a:pt x="27" y="409"/>
                    <a:pt x="28" y="409"/>
                  </a:cubicBezTo>
                  <a:cubicBezTo>
                    <a:pt x="28" y="409"/>
                    <a:pt x="32" y="409"/>
                    <a:pt x="32" y="410"/>
                  </a:cubicBezTo>
                  <a:cubicBezTo>
                    <a:pt x="32" y="411"/>
                    <a:pt x="32" y="411"/>
                    <a:pt x="31" y="414"/>
                  </a:cubicBezTo>
                  <a:cubicBezTo>
                    <a:pt x="31" y="417"/>
                    <a:pt x="27" y="418"/>
                    <a:pt x="27" y="418"/>
                  </a:cubicBezTo>
                  <a:cubicBezTo>
                    <a:pt x="25" y="419"/>
                    <a:pt x="25" y="418"/>
                    <a:pt x="26" y="420"/>
                  </a:cubicBezTo>
                  <a:cubicBezTo>
                    <a:pt x="27" y="423"/>
                    <a:pt x="28" y="423"/>
                    <a:pt x="29" y="423"/>
                  </a:cubicBezTo>
                  <a:cubicBezTo>
                    <a:pt x="31" y="423"/>
                    <a:pt x="32" y="424"/>
                    <a:pt x="33" y="424"/>
                  </a:cubicBezTo>
                  <a:cubicBezTo>
                    <a:pt x="34" y="424"/>
                    <a:pt x="35" y="424"/>
                    <a:pt x="36" y="425"/>
                  </a:cubicBezTo>
                  <a:cubicBezTo>
                    <a:pt x="37" y="427"/>
                    <a:pt x="38" y="426"/>
                    <a:pt x="39" y="428"/>
                  </a:cubicBezTo>
                  <a:cubicBezTo>
                    <a:pt x="40" y="430"/>
                    <a:pt x="41" y="432"/>
                    <a:pt x="40" y="433"/>
                  </a:cubicBezTo>
                  <a:cubicBezTo>
                    <a:pt x="38" y="433"/>
                    <a:pt x="37" y="434"/>
                    <a:pt x="38" y="436"/>
                  </a:cubicBezTo>
                  <a:cubicBezTo>
                    <a:pt x="40" y="437"/>
                    <a:pt x="40" y="437"/>
                    <a:pt x="41" y="438"/>
                  </a:cubicBezTo>
                  <a:cubicBezTo>
                    <a:pt x="43" y="438"/>
                    <a:pt x="43" y="439"/>
                    <a:pt x="44" y="439"/>
                  </a:cubicBezTo>
                  <a:cubicBezTo>
                    <a:pt x="45" y="439"/>
                    <a:pt x="45" y="439"/>
                    <a:pt x="47" y="439"/>
                  </a:cubicBezTo>
                  <a:cubicBezTo>
                    <a:pt x="48" y="439"/>
                    <a:pt x="48" y="439"/>
                    <a:pt x="49" y="440"/>
                  </a:cubicBezTo>
                  <a:cubicBezTo>
                    <a:pt x="49" y="440"/>
                    <a:pt x="51" y="442"/>
                    <a:pt x="51" y="443"/>
                  </a:cubicBezTo>
                  <a:cubicBezTo>
                    <a:pt x="52" y="444"/>
                    <a:pt x="53" y="445"/>
                    <a:pt x="52" y="446"/>
                  </a:cubicBezTo>
                  <a:cubicBezTo>
                    <a:pt x="51" y="447"/>
                    <a:pt x="50" y="448"/>
                    <a:pt x="51" y="448"/>
                  </a:cubicBezTo>
                  <a:cubicBezTo>
                    <a:pt x="52" y="449"/>
                    <a:pt x="55" y="450"/>
                    <a:pt x="55" y="450"/>
                  </a:cubicBezTo>
                  <a:cubicBezTo>
                    <a:pt x="55" y="450"/>
                    <a:pt x="57" y="451"/>
                    <a:pt x="58" y="452"/>
                  </a:cubicBezTo>
                  <a:cubicBezTo>
                    <a:pt x="58" y="452"/>
                    <a:pt x="59" y="455"/>
                    <a:pt x="59" y="456"/>
                  </a:cubicBezTo>
                  <a:cubicBezTo>
                    <a:pt x="59" y="457"/>
                    <a:pt x="59" y="458"/>
                    <a:pt x="59" y="458"/>
                  </a:cubicBezTo>
                  <a:cubicBezTo>
                    <a:pt x="59" y="458"/>
                    <a:pt x="58" y="460"/>
                    <a:pt x="59" y="461"/>
                  </a:cubicBezTo>
                  <a:cubicBezTo>
                    <a:pt x="59" y="462"/>
                    <a:pt x="61" y="459"/>
                    <a:pt x="62" y="460"/>
                  </a:cubicBezTo>
                  <a:cubicBezTo>
                    <a:pt x="64" y="461"/>
                    <a:pt x="63" y="463"/>
                    <a:pt x="63" y="463"/>
                  </a:cubicBezTo>
                  <a:cubicBezTo>
                    <a:pt x="63" y="463"/>
                    <a:pt x="62" y="465"/>
                    <a:pt x="61" y="465"/>
                  </a:cubicBezTo>
                  <a:cubicBezTo>
                    <a:pt x="61" y="466"/>
                    <a:pt x="60" y="467"/>
                    <a:pt x="61" y="468"/>
                  </a:cubicBezTo>
                  <a:cubicBezTo>
                    <a:pt x="62" y="468"/>
                    <a:pt x="62" y="470"/>
                    <a:pt x="64" y="471"/>
                  </a:cubicBezTo>
                  <a:cubicBezTo>
                    <a:pt x="65" y="471"/>
                    <a:pt x="67" y="473"/>
                    <a:pt x="67" y="473"/>
                  </a:cubicBezTo>
                  <a:cubicBezTo>
                    <a:pt x="70" y="474"/>
                    <a:pt x="70" y="474"/>
                    <a:pt x="70" y="474"/>
                  </a:cubicBezTo>
                  <a:cubicBezTo>
                    <a:pt x="70" y="474"/>
                    <a:pt x="70" y="476"/>
                    <a:pt x="70" y="476"/>
                  </a:cubicBezTo>
                  <a:cubicBezTo>
                    <a:pt x="70" y="476"/>
                    <a:pt x="72" y="479"/>
                    <a:pt x="73" y="480"/>
                  </a:cubicBezTo>
                  <a:cubicBezTo>
                    <a:pt x="74" y="481"/>
                    <a:pt x="74" y="481"/>
                    <a:pt x="75" y="481"/>
                  </a:cubicBezTo>
                  <a:cubicBezTo>
                    <a:pt x="76" y="481"/>
                    <a:pt x="77" y="483"/>
                    <a:pt x="77" y="483"/>
                  </a:cubicBezTo>
                  <a:cubicBezTo>
                    <a:pt x="78" y="483"/>
                    <a:pt x="79" y="484"/>
                    <a:pt x="79" y="484"/>
                  </a:cubicBezTo>
                  <a:cubicBezTo>
                    <a:pt x="79" y="484"/>
                    <a:pt x="79" y="486"/>
                    <a:pt x="80" y="487"/>
                  </a:cubicBezTo>
                  <a:cubicBezTo>
                    <a:pt x="81" y="487"/>
                    <a:pt x="82" y="488"/>
                    <a:pt x="82" y="488"/>
                  </a:cubicBezTo>
                  <a:cubicBezTo>
                    <a:pt x="82" y="488"/>
                    <a:pt x="84" y="487"/>
                    <a:pt x="85" y="488"/>
                  </a:cubicBezTo>
                  <a:cubicBezTo>
                    <a:pt x="85" y="488"/>
                    <a:pt x="87" y="490"/>
                    <a:pt x="87" y="491"/>
                  </a:cubicBezTo>
                  <a:cubicBezTo>
                    <a:pt x="87" y="492"/>
                    <a:pt x="89" y="491"/>
                    <a:pt x="90" y="492"/>
                  </a:cubicBezTo>
                  <a:cubicBezTo>
                    <a:pt x="92" y="493"/>
                    <a:pt x="92" y="494"/>
                    <a:pt x="93" y="495"/>
                  </a:cubicBezTo>
                  <a:cubicBezTo>
                    <a:pt x="95" y="496"/>
                    <a:pt x="95" y="496"/>
                    <a:pt x="95" y="497"/>
                  </a:cubicBezTo>
                  <a:cubicBezTo>
                    <a:pt x="98" y="499"/>
                    <a:pt x="97" y="499"/>
                    <a:pt x="98" y="499"/>
                  </a:cubicBezTo>
                  <a:cubicBezTo>
                    <a:pt x="98" y="499"/>
                    <a:pt x="99" y="499"/>
                    <a:pt x="100" y="500"/>
                  </a:cubicBezTo>
                  <a:cubicBezTo>
                    <a:pt x="102" y="500"/>
                    <a:pt x="101" y="500"/>
                    <a:pt x="102" y="500"/>
                  </a:cubicBezTo>
                  <a:cubicBezTo>
                    <a:pt x="104" y="500"/>
                    <a:pt x="102" y="499"/>
                    <a:pt x="104" y="500"/>
                  </a:cubicBezTo>
                  <a:cubicBezTo>
                    <a:pt x="105" y="501"/>
                    <a:pt x="107" y="502"/>
                    <a:pt x="107" y="502"/>
                  </a:cubicBezTo>
                  <a:cubicBezTo>
                    <a:pt x="107" y="504"/>
                    <a:pt x="107" y="504"/>
                    <a:pt x="107" y="505"/>
                  </a:cubicBezTo>
                  <a:cubicBezTo>
                    <a:pt x="110" y="507"/>
                    <a:pt x="105" y="501"/>
                    <a:pt x="110" y="507"/>
                  </a:cubicBezTo>
                  <a:cubicBezTo>
                    <a:pt x="116" y="512"/>
                    <a:pt x="114" y="512"/>
                    <a:pt x="117" y="514"/>
                  </a:cubicBezTo>
                  <a:cubicBezTo>
                    <a:pt x="120" y="516"/>
                    <a:pt x="120" y="517"/>
                    <a:pt x="121" y="517"/>
                  </a:cubicBezTo>
                  <a:cubicBezTo>
                    <a:pt x="121" y="516"/>
                    <a:pt x="122" y="517"/>
                    <a:pt x="124" y="517"/>
                  </a:cubicBezTo>
                  <a:cubicBezTo>
                    <a:pt x="125" y="517"/>
                    <a:pt x="124" y="516"/>
                    <a:pt x="126" y="517"/>
                  </a:cubicBezTo>
                  <a:cubicBezTo>
                    <a:pt x="128" y="519"/>
                    <a:pt x="129" y="519"/>
                    <a:pt x="129" y="519"/>
                  </a:cubicBezTo>
                  <a:cubicBezTo>
                    <a:pt x="131" y="520"/>
                    <a:pt x="131" y="520"/>
                    <a:pt x="131" y="520"/>
                  </a:cubicBezTo>
                  <a:cubicBezTo>
                    <a:pt x="132" y="521"/>
                    <a:pt x="135" y="523"/>
                    <a:pt x="135" y="523"/>
                  </a:cubicBezTo>
                  <a:cubicBezTo>
                    <a:pt x="138" y="524"/>
                    <a:pt x="137" y="524"/>
                    <a:pt x="140" y="525"/>
                  </a:cubicBezTo>
                  <a:cubicBezTo>
                    <a:pt x="142" y="526"/>
                    <a:pt x="142" y="526"/>
                    <a:pt x="142" y="526"/>
                  </a:cubicBezTo>
                  <a:cubicBezTo>
                    <a:pt x="142" y="526"/>
                    <a:pt x="146" y="527"/>
                    <a:pt x="147" y="526"/>
                  </a:cubicBezTo>
                  <a:cubicBezTo>
                    <a:pt x="147" y="526"/>
                    <a:pt x="151" y="524"/>
                    <a:pt x="152" y="523"/>
                  </a:cubicBezTo>
                  <a:cubicBezTo>
                    <a:pt x="154" y="522"/>
                    <a:pt x="161" y="518"/>
                    <a:pt x="162" y="518"/>
                  </a:cubicBezTo>
                  <a:cubicBezTo>
                    <a:pt x="163" y="518"/>
                    <a:pt x="165" y="517"/>
                    <a:pt x="167" y="516"/>
                  </a:cubicBezTo>
                  <a:cubicBezTo>
                    <a:pt x="167" y="516"/>
                    <a:pt x="167" y="516"/>
                    <a:pt x="168" y="516"/>
                  </a:cubicBezTo>
                  <a:cubicBezTo>
                    <a:pt x="169" y="516"/>
                    <a:pt x="171" y="515"/>
                    <a:pt x="172" y="515"/>
                  </a:cubicBezTo>
                  <a:cubicBezTo>
                    <a:pt x="173" y="515"/>
                    <a:pt x="174" y="515"/>
                    <a:pt x="176" y="515"/>
                  </a:cubicBezTo>
                  <a:cubicBezTo>
                    <a:pt x="177" y="515"/>
                    <a:pt x="181" y="514"/>
                    <a:pt x="182" y="514"/>
                  </a:cubicBezTo>
                  <a:cubicBezTo>
                    <a:pt x="183" y="514"/>
                    <a:pt x="184" y="514"/>
                    <a:pt x="186" y="514"/>
                  </a:cubicBezTo>
                  <a:cubicBezTo>
                    <a:pt x="187" y="514"/>
                    <a:pt x="190" y="513"/>
                    <a:pt x="191" y="513"/>
                  </a:cubicBezTo>
                  <a:cubicBezTo>
                    <a:pt x="193" y="513"/>
                    <a:pt x="195" y="513"/>
                    <a:pt x="197" y="514"/>
                  </a:cubicBezTo>
                  <a:cubicBezTo>
                    <a:pt x="198" y="514"/>
                    <a:pt x="199" y="513"/>
                    <a:pt x="203" y="514"/>
                  </a:cubicBezTo>
                  <a:cubicBezTo>
                    <a:pt x="206" y="514"/>
                    <a:pt x="205" y="516"/>
                    <a:pt x="208" y="516"/>
                  </a:cubicBezTo>
                  <a:cubicBezTo>
                    <a:pt x="211" y="516"/>
                    <a:pt x="211" y="517"/>
                    <a:pt x="214" y="517"/>
                  </a:cubicBezTo>
                  <a:cubicBezTo>
                    <a:pt x="216" y="517"/>
                    <a:pt x="212" y="517"/>
                    <a:pt x="216" y="517"/>
                  </a:cubicBezTo>
                  <a:cubicBezTo>
                    <a:pt x="220" y="516"/>
                    <a:pt x="221" y="517"/>
                    <a:pt x="221" y="517"/>
                  </a:cubicBezTo>
                  <a:cubicBezTo>
                    <a:pt x="222" y="517"/>
                    <a:pt x="220" y="517"/>
                    <a:pt x="224" y="519"/>
                  </a:cubicBezTo>
                  <a:cubicBezTo>
                    <a:pt x="227" y="520"/>
                    <a:pt x="227" y="520"/>
                    <a:pt x="228" y="520"/>
                  </a:cubicBezTo>
                  <a:cubicBezTo>
                    <a:pt x="230" y="519"/>
                    <a:pt x="230" y="519"/>
                    <a:pt x="232" y="518"/>
                  </a:cubicBezTo>
                  <a:cubicBezTo>
                    <a:pt x="233" y="518"/>
                    <a:pt x="242" y="513"/>
                    <a:pt x="244" y="513"/>
                  </a:cubicBezTo>
                  <a:cubicBezTo>
                    <a:pt x="246" y="513"/>
                    <a:pt x="246" y="513"/>
                    <a:pt x="249" y="512"/>
                  </a:cubicBezTo>
                  <a:cubicBezTo>
                    <a:pt x="249" y="512"/>
                    <a:pt x="249" y="512"/>
                    <a:pt x="250" y="512"/>
                  </a:cubicBezTo>
                  <a:cubicBezTo>
                    <a:pt x="250" y="512"/>
                    <a:pt x="250" y="512"/>
                    <a:pt x="250" y="512"/>
                  </a:cubicBezTo>
                  <a:cubicBezTo>
                    <a:pt x="252" y="511"/>
                    <a:pt x="254" y="511"/>
                    <a:pt x="254" y="511"/>
                  </a:cubicBezTo>
                  <a:cubicBezTo>
                    <a:pt x="257" y="509"/>
                    <a:pt x="256" y="510"/>
                    <a:pt x="258" y="508"/>
                  </a:cubicBezTo>
                  <a:cubicBezTo>
                    <a:pt x="261" y="506"/>
                    <a:pt x="262" y="507"/>
                    <a:pt x="263" y="506"/>
                  </a:cubicBezTo>
                  <a:cubicBezTo>
                    <a:pt x="265" y="504"/>
                    <a:pt x="268" y="504"/>
                    <a:pt x="270" y="503"/>
                  </a:cubicBezTo>
                  <a:cubicBezTo>
                    <a:pt x="271" y="503"/>
                    <a:pt x="274" y="503"/>
                    <a:pt x="275" y="502"/>
                  </a:cubicBezTo>
                  <a:cubicBezTo>
                    <a:pt x="276" y="501"/>
                    <a:pt x="277" y="500"/>
                    <a:pt x="278" y="499"/>
                  </a:cubicBezTo>
                  <a:cubicBezTo>
                    <a:pt x="280" y="498"/>
                    <a:pt x="280" y="499"/>
                    <a:pt x="282" y="498"/>
                  </a:cubicBezTo>
                  <a:cubicBezTo>
                    <a:pt x="284" y="497"/>
                    <a:pt x="284" y="498"/>
                    <a:pt x="286" y="498"/>
                  </a:cubicBezTo>
                  <a:cubicBezTo>
                    <a:pt x="288" y="497"/>
                    <a:pt x="289" y="497"/>
                    <a:pt x="290" y="497"/>
                  </a:cubicBezTo>
                  <a:cubicBezTo>
                    <a:pt x="291" y="497"/>
                    <a:pt x="293" y="498"/>
                    <a:pt x="295" y="497"/>
                  </a:cubicBezTo>
                  <a:cubicBezTo>
                    <a:pt x="297" y="497"/>
                    <a:pt x="298" y="497"/>
                    <a:pt x="299" y="497"/>
                  </a:cubicBezTo>
                  <a:cubicBezTo>
                    <a:pt x="301" y="497"/>
                    <a:pt x="304" y="498"/>
                    <a:pt x="305" y="497"/>
                  </a:cubicBezTo>
                  <a:cubicBezTo>
                    <a:pt x="307" y="496"/>
                    <a:pt x="308" y="497"/>
                    <a:pt x="309" y="496"/>
                  </a:cubicBezTo>
                  <a:cubicBezTo>
                    <a:pt x="310" y="495"/>
                    <a:pt x="312" y="496"/>
                    <a:pt x="312" y="496"/>
                  </a:cubicBezTo>
                  <a:cubicBezTo>
                    <a:pt x="312" y="496"/>
                    <a:pt x="315" y="496"/>
                    <a:pt x="317" y="496"/>
                  </a:cubicBezTo>
                  <a:cubicBezTo>
                    <a:pt x="318" y="496"/>
                    <a:pt x="319" y="496"/>
                    <a:pt x="321" y="496"/>
                  </a:cubicBezTo>
                  <a:cubicBezTo>
                    <a:pt x="322" y="496"/>
                    <a:pt x="323" y="496"/>
                    <a:pt x="323" y="496"/>
                  </a:cubicBezTo>
                  <a:cubicBezTo>
                    <a:pt x="327" y="498"/>
                    <a:pt x="327" y="498"/>
                    <a:pt x="327" y="498"/>
                  </a:cubicBezTo>
                  <a:cubicBezTo>
                    <a:pt x="327" y="498"/>
                    <a:pt x="331" y="499"/>
                    <a:pt x="333" y="501"/>
                  </a:cubicBezTo>
                  <a:cubicBezTo>
                    <a:pt x="337" y="505"/>
                    <a:pt x="335" y="505"/>
                    <a:pt x="338" y="507"/>
                  </a:cubicBezTo>
                  <a:cubicBezTo>
                    <a:pt x="340" y="510"/>
                    <a:pt x="338" y="513"/>
                    <a:pt x="339" y="515"/>
                  </a:cubicBezTo>
                  <a:cubicBezTo>
                    <a:pt x="340" y="517"/>
                    <a:pt x="349" y="527"/>
                    <a:pt x="349" y="527"/>
                  </a:cubicBezTo>
                  <a:cubicBezTo>
                    <a:pt x="350" y="528"/>
                    <a:pt x="352" y="529"/>
                    <a:pt x="353" y="529"/>
                  </a:cubicBezTo>
                  <a:cubicBezTo>
                    <a:pt x="354" y="528"/>
                    <a:pt x="359" y="528"/>
                    <a:pt x="359" y="528"/>
                  </a:cubicBezTo>
                  <a:cubicBezTo>
                    <a:pt x="359" y="528"/>
                    <a:pt x="362" y="528"/>
                    <a:pt x="363" y="528"/>
                  </a:cubicBezTo>
                  <a:cubicBezTo>
                    <a:pt x="364" y="527"/>
                    <a:pt x="365" y="527"/>
                    <a:pt x="367" y="526"/>
                  </a:cubicBezTo>
                  <a:cubicBezTo>
                    <a:pt x="369" y="526"/>
                    <a:pt x="371" y="526"/>
                    <a:pt x="372" y="526"/>
                  </a:cubicBezTo>
                  <a:cubicBezTo>
                    <a:pt x="372" y="525"/>
                    <a:pt x="372" y="526"/>
                    <a:pt x="374" y="524"/>
                  </a:cubicBezTo>
                  <a:cubicBezTo>
                    <a:pt x="377" y="523"/>
                    <a:pt x="377" y="523"/>
                    <a:pt x="378" y="523"/>
                  </a:cubicBezTo>
                  <a:cubicBezTo>
                    <a:pt x="380" y="522"/>
                    <a:pt x="380" y="522"/>
                    <a:pt x="382" y="521"/>
                  </a:cubicBezTo>
                  <a:cubicBezTo>
                    <a:pt x="383" y="520"/>
                    <a:pt x="382" y="520"/>
                    <a:pt x="384" y="520"/>
                  </a:cubicBezTo>
                  <a:cubicBezTo>
                    <a:pt x="387" y="520"/>
                    <a:pt x="382" y="516"/>
                    <a:pt x="388" y="521"/>
                  </a:cubicBezTo>
                  <a:cubicBezTo>
                    <a:pt x="395" y="525"/>
                    <a:pt x="393" y="527"/>
                    <a:pt x="395" y="527"/>
                  </a:cubicBezTo>
                  <a:cubicBezTo>
                    <a:pt x="397" y="527"/>
                    <a:pt x="396" y="528"/>
                    <a:pt x="399" y="528"/>
                  </a:cubicBezTo>
                  <a:cubicBezTo>
                    <a:pt x="402" y="528"/>
                    <a:pt x="402" y="529"/>
                    <a:pt x="403" y="530"/>
                  </a:cubicBezTo>
                  <a:cubicBezTo>
                    <a:pt x="405" y="531"/>
                    <a:pt x="403" y="527"/>
                    <a:pt x="405" y="532"/>
                  </a:cubicBezTo>
                  <a:cubicBezTo>
                    <a:pt x="407" y="537"/>
                    <a:pt x="407" y="531"/>
                    <a:pt x="407" y="537"/>
                  </a:cubicBezTo>
                  <a:cubicBezTo>
                    <a:pt x="408" y="543"/>
                    <a:pt x="409" y="543"/>
                    <a:pt x="409" y="544"/>
                  </a:cubicBezTo>
                  <a:cubicBezTo>
                    <a:pt x="409" y="545"/>
                    <a:pt x="408" y="546"/>
                    <a:pt x="409" y="547"/>
                  </a:cubicBezTo>
                  <a:cubicBezTo>
                    <a:pt x="409" y="547"/>
                    <a:pt x="411" y="547"/>
                    <a:pt x="410" y="549"/>
                  </a:cubicBezTo>
                  <a:cubicBezTo>
                    <a:pt x="410" y="551"/>
                    <a:pt x="409" y="554"/>
                    <a:pt x="409" y="554"/>
                  </a:cubicBezTo>
                  <a:cubicBezTo>
                    <a:pt x="407" y="557"/>
                    <a:pt x="407" y="557"/>
                    <a:pt x="407" y="557"/>
                  </a:cubicBezTo>
                  <a:cubicBezTo>
                    <a:pt x="407" y="557"/>
                    <a:pt x="409" y="559"/>
                    <a:pt x="409" y="560"/>
                  </a:cubicBezTo>
                  <a:cubicBezTo>
                    <a:pt x="407" y="564"/>
                    <a:pt x="407" y="564"/>
                    <a:pt x="407" y="564"/>
                  </a:cubicBezTo>
                  <a:cubicBezTo>
                    <a:pt x="407" y="564"/>
                    <a:pt x="405" y="565"/>
                    <a:pt x="405" y="566"/>
                  </a:cubicBezTo>
                  <a:cubicBezTo>
                    <a:pt x="405" y="570"/>
                    <a:pt x="405" y="568"/>
                    <a:pt x="405" y="569"/>
                  </a:cubicBezTo>
                  <a:cubicBezTo>
                    <a:pt x="404" y="570"/>
                    <a:pt x="402" y="570"/>
                    <a:pt x="402" y="573"/>
                  </a:cubicBezTo>
                  <a:cubicBezTo>
                    <a:pt x="402" y="575"/>
                    <a:pt x="402" y="573"/>
                    <a:pt x="402" y="576"/>
                  </a:cubicBezTo>
                  <a:cubicBezTo>
                    <a:pt x="403" y="580"/>
                    <a:pt x="402" y="580"/>
                    <a:pt x="402" y="580"/>
                  </a:cubicBezTo>
                  <a:cubicBezTo>
                    <a:pt x="404" y="584"/>
                    <a:pt x="405" y="581"/>
                    <a:pt x="404" y="583"/>
                  </a:cubicBezTo>
                  <a:cubicBezTo>
                    <a:pt x="403" y="586"/>
                    <a:pt x="402" y="586"/>
                    <a:pt x="402" y="587"/>
                  </a:cubicBezTo>
                  <a:cubicBezTo>
                    <a:pt x="402" y="588"/>
                    <a:pt x="406" y="590"/>
                    <a:pt x="405" y="590"/>
                  </a:cubicBezTo>
                  <a:cubicBezTo>
                    <a:pt x="404" y="591"/>
                    <a:pt x="403" y="594"/>
                    <a:pt x="402" y="594"/>
                  </a:cubicBezTo>
                  <a:cubicBezTo>
                    <a:pt x="402" y="594"/>
                    <a:pt x="399" y="596"/>
                    <a:pt x="399" y="596"/>
                  </a:cubicBezTo>
                  <a:cubicBezTo>
                    <a:pt x="399" y="600"/>
                    <a:pt x="399" y="600"/>
                    <a:pt x="399" y="600"/>
                  </a:cubicBezTo>
                  <a:cubicBezTo>
                    <a:pt x="399" y="600"/>
                    <a:pt x="397" y="600"/>
                    <a:pt x="396" y="603"/>
                  </a:cubicBezTo>
                  <a:cubicBezTo>
                    <a:pt x="395" y="606"/>
                    <a:pt x="397" y="608"/>
                    <a:pt x="396" y="610"/>
                  </a:cubicBezTo>
                  <a:cubicBezTo>
                    <a:pt x="396" y="612"/>
                    <a:pt x="394" y="612"/>
                    <a:pt x="395" y="614"/>
                  </a:cubicBezTo>
                  <a:cubicBezTo>
                    <a:pt x="395" y="616"/>
                    <a:pt x="394" y="617"/>
                    <a:pt x="396" y="618"/>
                  </a:cubicBezTo>
                  <a:cubicBezTo>
                    <a:pt x="398" y="618"/>
                    <a:pt x="395" y="617"/>
                    <a:pt x="398" y="618"/>
                  </a:cubicBezTo>
                  <a:cubicBezTo>
                    <a:pt x="398" y="619"/>
                    <a:pt x="399" y="619"/>
                    <a:pt x="399" y="619"/>
                  </a:cubicBezTo>
                  <a:cubicBezTo>
                    <a:pt x="399" y="619"/>
                    <a:pt x="399" y="619"/>
                    <a:pt x="399" y="619"/>
                  </a:cubicBezTo>
                  <a:cubicBezTo>
                    <a:pt x="400" y="622"/>
                    <a:pt x="401" y="624"/>
                    <a:pt x="401" y="624"/>
                  </a:cubicBezTo>
                  <a:cubicBezTo>
                    <a:pt x="401" y="624"/>
                    <a:pt x="405" y="630"/>
                    <a:pt x="406" y="631"/>
                  </a:cubicBezTo>
                  <a:cubicBezTo>
                    <a:pt x="408" y="632"/>
                    <a:pt x="410" y="635"/>
                    <a:pt x="411" y="635"/>
                  </a:cubicBezTo>
                  <a:cubicBezTo>
                    <a:pt x="411" y="635"/>
                    <a:pt x="415" y="639"/>
                    <a:pt x="415" y="640"/>
                  </a:cubicBezTo>
                  <a:cubicBezTo>
                    <a:pt x="415" y="640"/>
                    <a:pt x="416" y="642"/>
                    <a:pt x="416" y="643"/>
                  </a:cubicBezTo>
                  <a:cubicBezTo>
                    <a:pt x="416" y="643"/>
                    <a:pt x="418" y="645"/>
                    <a:pt x="421" y="646"/>
                  </a:cubicBezTo>
                  <a:cubicBezTo>
                    <a:pt x="423" y="647"/>
                    <a:pt x="423" y="648"/>
                    <a:pt x="425" y="650"/>
                  </a:cubicBezTo>
                  <a:cubicBezTo>
                    <a:pt x="427" y="651"/>
                    <a:pt x="431" y="656"/>
                    <a:pt x="432" y="656"/>
                  </a:cubicBezTo>
                  <a:cubicBezTo>
                    <a:pt x="433" y="657"/>
                    <a:pt x="434" y="660"/>
                    <a:pt x="435" y="660"/>
                  </a:cubicBezTo>
                  <a:cubicBezTo>
                    <a:pt x="437" y="661"/>
                    <a:pt x="438" y="666"/>
                    <a:pt x="438" y="666"/>
                  </a:cubicBezTo>
                  <a:cubicBezTo>
                    <a:pt x="438" y="666"/>
                    <a:pt x="439" y="668"/>
                    <a:pt x="440" y="669"/>
                  </a:cubicBezTo>
                  <a:cubicBezTo>
                    <a:pt x="441" y="670"/>
                    <a:pt x="442" y="671"/>
                    <a:pt x="443" y="673"/>
                  </a:cubicBezTo>
                  <a:cubicBezTo>
                    <a:pt x="444" y="675"/>
                    <a:pt x="442" y="678"/>
                    <a:pt x="445" y="680"/>
                  </a:cubicBezTo>
                  <a:cubicBezTo>
                    <a:pt x="447" y="682"/>
                    <a:pt x="448" y="682"/>
                    <a:pt x="449" y="682"/>
                  </a:cubicBezTo>
                  <a:cubicBezTo>
                    <a:pt x="450" y="682"/>
                    <a:pt x="452" y="683"/>
                    <a:pt x="452" y="683"/>
                  </a:cubicBezTo>
                  <a:cubicBezTo>
                    <a:pt x="452" y="683"/>
                    <a:pt x="453" y="682"/>
                    <a:pt x="454" y="682"/>
                  </a:cubicBezTo>
                  <a:cubicBezTo>
                    <a:pt x="455" y="682"/>
                    <a:pt x="456" y="685"/>
                    <a:pt x="456" y="685"/>
                  </a:cubicBezTo>
                  <a:cubicBezTo>
                    <a:pt x="456" y="685"/>
                    <a:pt x="454" y="689"/>
                    <a:pt x="452" y="689"/>
                  </a:cubicBezTo>
                  <a:cubicBezTo>
                    <a:pt x="451" y="688"/>
                    <a:pt x="448" y="688"/>
                    <a:pt x="448" y="689"/>
                  </a:cubicBezTo>
                  <a:cubicBezTo>
                    <a:pt x="447" y="691"/>
                    <a:pt x="449" y="693"/>
                    <a:pt x="449" y="694"/>
                  </a:cubicBezTo>
                  <a:cubicBezTo>
                    <a:pt x="450" y="694"/>
                    <a:pt x="449" y="694"/>
                    <a:pt x="451" y="697"/>
                  </a:cubicBezTo>
                  <a:cubicBezTo>
                    <a:pt x="453" y="699"/>
                    <a:pt x="453" y="705"/>
                    <a:pt x="454" y="706"/>
                  </a:cubicBezTo>
                  <a:cubicBezTo>
                    <a:pt x="455" y="707"/>
                    <a:pt x="457" y="711"/>
                    <a:pt x="458" y="712"/>
                  </a:cubicBezTo>
                  <a:cubicBezTo>
                    <a:pt x="458" y="713"/>
                    <a:pt x="459" y="716"/>
                    <a:pt x="460" y="718"/>
                  </a:cubicBezTo>
                  <a:cubicBezTo>
                    <a:pt x="461" y="719"/>
                    <a:pt x="460" y="716"/>
                    <a:pt x="461" y="719"/>
                  </a:cubicBezTo>
                  <a:cubicBezTo>
                    <a:pt x="462" y="722"/>
                    <a:pt x="462" y="718"/>
                    <a:pt x="462" y="722"/>
                  </a:cubicBezTo>
                  <a:cubicBezTo>
                    <a:pt x="462" y="725"/>
                    <a:pt x="461" y="725"/>
                    <a:pt x="461" y="726"/>
                  </a:cubicBezTo>
                  <a:cubicBezTo>
                    <a:pt x="461" y="727"/>
                    <a:pt x="460" y="728"/>
                    <a:pt x="459" y="728"/>
                  </a:cubicBezTo>
                  <a:cubicBezTo>
                    <a:pt x="458" y="728"/>
                    <a:pt x="457" y="728"/>
                    <a:pt x="457" y="728"/>
                  </a:cubicBezTo>
                  <a:cubicBezTo>
                    <a:pt x="457" y="728"/>
                    <a:pt x="457" y="732"/>
                    <a:pt x="457" y="733"/>
                  </a:cubicBezTo>
                  <a:cubicBezTo>
                    <a:pt x="459" y="738"/>
                    <a:pt x="459" y="738"/>
                    <a:pt x="459" y="738"/>
                  </a:cubicBezTo>
                  <a:cubicBezTo>
                    <a:pt x="459" y="738"/>
                    <a:pt x="463" y="748"/>
                    <a:pt x="464" y="750"/>
                  </a:cubicBezTo>
                  <a:cubicBezTo>
                    <a:pt x="465" y="751"/>
                    <a:pt x="465" y="755"/>
                    <a:pt x="467" y="756"/>
                  </a:cubicBezTo>
                  <a:cubicBezTo>
                    <a:pt x="468" y="757"/>
                    <a:pt x="468" y="762"/>
                    <a:pt x="468" y="763"/>
                  </a:cubicBezTo>
                  <a:cubicBezTo>
                    <a:pt x="468" y="764"/>
                    <a:pt x="468" y="768"/>
                    <a:pt x="468" y="768"/>
                  </a:cubicBezTo>
                  <a:cubicBezTo>
                    <a:pt x="468" y="769"/>
                    <a:pt x="467" y="771"/>
                    <a:pt x="467" y="773"/>
                  </a:cubicBezTo>
                  <a:cubicBezTo>
                    <a:pt x="466" y="774"/>
                    <a:pt x="464" y="782"/>
                    <a:pt x="461" y="783"/>
                  </a:cubicBezTo>
                  <a:cubicBezTo>
                    <a:pt x="459" y="784"/>
                    <a:pt x="457" y="788"/>
                    <a:pt x="456" y="788"/>
                  </a:cubicBezTo>
                  <a:cubicBezTo>
                    <a:pt x="455" y="787"/>
                    <a:pt x="453" y="788"/>
                    <a:pt x="453" y="789"/>
                  </a:cubicBezTo>
                  <a:cubicBezTo>
                    <a:pt x="453" y="791"/>
                    <a:pt x="453" y="787"/>
                    <a:pt x="453" y="791"/>
                  </a:cubicBezTo>
                  <a:cubicBezTo>
                    <a:pt x="452" y="794"/>
                    <a:pt x="452" y="794"/>
                    <a:pt x="452" y="794"/>
                  </a:cubicBezTo>
                  <a:cubicBezTo>
                    <a:pt x="452" y="795"/>
                    <a:pt x="451" y="798"/>
                    <a:pt x="451" y="798"/>
                  </a:cubicBezTo>
                  <a:cubicBezTo>
                    <a:pt x="451" y="798"/>
                    <a:pt x="449" y="801"/>
                    <a:pt x="448" y="803"/>
                  </a:cubicBezTo>
                  <a:cubicBezTo>
                    <a:pt x="448" y="805"/>
                    <a:pt x="448" y="805"/>
                    <a:pt x="447" y="807"/>
                  </a:cubicBezTo>
                  <a:cubicBezTo>
                    <a:pt x="446" y="809"/>
                    <a:pt x="444" y="810"/>
                    <a:pt x="445" y="812"/>
                  </a:cubicBezTo>
                  <a:cubicBezTo>
                    <a:pt x="445" y="813"/>
                    <a:pt x="445" y="816"/>
                    <a:pt x="445" y="817"/>
                  </a:cubicBezTo>
                  <a:cubicBezTo>
                    <a:pt x="444" y="819"/>
                    <a:pt x="443" y="823"/>
                    <a:pt x="442" y="824"/>
                  </a:cubicBezTo>
                  <a:cubicBezTo>
                    <a:pt x="441" y="825"/>
                    <a:pt x="441" y="822"/>
                    <a:pt x="441" y="826"/>
                  </a:cubicBezTo>
                  <a:cubicBezTo>
                    <a:pt x="440" y="830"/>
                    <a:pt x="443" y="828"/>
                    <a:pt x="440" y="831"/>
                  </a:cubicBezTo>
                  <a:cubicBezTo>
                    <a:pt x="437" y="833"/>
                    <a:pt x="437" y="833"/>
                    <a:pt x="437" y="833"/>
                  </a:cubicBezTo>
                  <a:cubicBezTo>
                    <a:pt x="437" y="833"/>
                    <a:pt x="435" y="837"/>
                    <a:pt x="435" y="838"/>
                  </a:cubicBezTo>
                  <a:cubicBezTo>
                    <a:pt x="435" y="839"/>
                    <a:pt x="435" y="837"/>
                    <a:pt x="436" y="843"/>
                  </a:cubicBezTo>
                  <a:cubicBezTo>
                    <a:pt x="437" y="848"/>
                    <a:pt x="437" y="857"/>
                    <a:pt x="437" y="857"/>
                  </a:cubicBezTo>
                  <a:cubicBezTo>
                    <a:pt x="436" y="858"/>
                    <a:pt x="436" y="866"/>
                    <a:pt x="436" y="866"/>
                  </a:cubicBezTo>
                  <a:cubicBezTo>
                    <a:pt x="437" y="870"/>
                    <a:pt x="435" y="867"/>
                    <a:pt x="437" y="870"/>
                  </a:cubicBezTo>
                  <a:cubicBezTo>
                    <a:pt x="439" y="873"/>
                    <a:pt x="438" y="870"/>
                    <a:pt x="441" y="875"/>
                  </a:cubicBezTo>
                  <a:cubicBezTo>
                    <a:pt x="444" y="880"/>
                    <a:pt x="444" y="879"/>
                    <a:pt x="447" y="884"/>
                  </a:cubicBezTo>
                  <a:cubicBezTo>
                    <a:pt x="450" y="888"/>
                    <a:pt x="454" y="900"/>
                    <a:pt x="456" y="903"/>
                  </a:cubicBezTo>
                  <a:cubicBezTo>
                    <a:pt x="458" y="905"/>
                    <a:pt x="459" y="909"/>
                    <a:pt x="459" y="910"/>
                  </a:cubicBezTo>
                  <a:cubicBezTo>
                    <a:pt x="461" y="917"/>
                    <a:pt x="458" y="913"/>
                    <a:pt x="460" y="916"/>
                  </a:cubicBezTo>
                  <a:cubicBezTo>
                    <a:pt x="462" y="918"/>
                    <a:pt x="464" y="920"/>
                    <a:pt x="464" y="920"/>
                  </a:cubicBezTo>
                  <a:cubicBezTo>
                    <a:pt x="464" y="920"/>
                    <a:pt x="465" y="922"/>
                    <a:pt x="467" y="923"/>
                  </a:cubicBezTo>
                  <a:cubicBezTo>
                    <a:pt x="468" y="923"/>
                    <a:pt x="468" y="925"/>
                    <a:pt x="470" y="927"/>
                  </a:cubicBezTo>
                  <a:cubicBezTo>
                    <a:pt x="471" y="928"/>
                    <a:pt x="468" y="922"/>
                    <a:pt x="471" y="928"/>
                  </a:cubicBezTo>
                  <a:cubicBezTo>
                    <a:pt x="475" y="935"/>
                    <a:pt x="475" y="937"/>
                    <a:pt x="476" y="938"/>
                  </a:cubicBezTo>
                  <a:cubicBezTo>
                    <a:pt x="478" y="943"/>
                    <a:pt x="478" y="940"/>
                    <a:pt x="478" y="943"/>
                  </a:cubicBezTo>
                  <a:cubicBezTo>
                    <a:pt x="475" y="950"/>
                    <a:pt x="476" y="954"/>
                    <a:pt x="476" y="956"/>
                  </a:cubicBezTo>
                  <a:cubicBezTo>
                    <a:pt x="476" y="958"/>
                    <a:pt x="476" y="960"/>
                    <a:pt x="477" y="962"/>
                  </a:cubicBezTo>
                  <a:cubicBezTo>
                    <a:pt x="477" y="964"/>
                    <a:pt x="478" y="962"/>
                    <a:pt x="478" y="967"/>
                  </a:cubicBezTo>
                  <a:cubicBezTo>
                    <a:pt x="477" y="972"/>
                    <a:pt x="474" y="968"/>
                    <a:pt x="478" y="974"/>
                  </a:cubicBezTo>
                  <a:cubicBezTo>
                    <a:pt x="481" y="979"/>
                    <a:pt x="481" y="979"/>
                    <a:pt x="481" y="981"/>
                  </a:cubicBezTo>
                  <a:cubicBezTo>
                    <a:pt x="481" y="982"/>
                    <a:pt x="482" y="985"/>
                    <a:pt x="481" y="986"/>
                  </a:cubicBezTo>
                  <a:cubicBezTo>
                    <a:pt x="480" y="987"/>
                    <a:pt x="480" y="990"/>
                    <a:pt x="480" y="991"/>
                  </a:cubicBezTo>
                  <a:cubicBezTo>
                    <a:pt x="480" y="991"/>
                    <a:pt x="482" y="994"/>
                    <a:pt x="482" y="994"/>
                  </a:cubicBezTo>
                  <a:cubicBezTo>
                    <a:pt x="483" y="1000"/>
                    <a:pt x="483" y="1000"/>
                    <a:pt x="483" y="1000"/>
                  </a:cubicBezTo>
                  <a:cubicBezTo>
                    <a:pt x="483" y="1000"/>
                    <a:pt x="485" y="1000"/>
                    <a:pt x="485" y="1001"/>
                  </a:cubicBezTo>
                  <a:cubicBezTo>
                    <a:pt x="485" y="1003"/>
                    <a:pt x="485" y="1005"/>
                    <a:pt x="485" y="1006"/>
                  </a:cubicBezTo>
                  <a:cubicBezTo>
                    <a:pt x="485" y="1006"/>
                    <a:pt x="485" y="1009"/>
                    <a:pt x="485" y="1009"/>
                  </a:cubicBezTo>
                  <a:cubicBezTo>
                    <a:pt x="487" y="1011"/>
                    <a:pt x="485" y="1010"/>
                    <a:pt x="487" y="1011"/>
                  </a:cubicBezTo>
                  <a:cubicBezTo>
                    <a:pt x="488" y="1013"/>
                    <a:pt x="488" y="1013"/>
                    <a:pt x="488" y="1013"/>
                  </a:cubicBezTo>
                  <a:cubicBezTo>
                    <a:pt x="489" y="1013"/>
                    <a:pt x="489" y="1014"/>
                    <a:pt x="489" y="1015"/>
                  </a:cubicBezTo>
                  <a:cubicBezTo>
                    <a:pt x="489" y="1016"/>
                    <a:pt x="489" y="1018"/>
                    <a:pt x="489" y="1018"/>
                  </a:cubicBezTo>
                  <a:cubicBezTo>
                    <a:pt x="489" y="1020"/>
                    <a:pt x="488" y="1018"/>
                    <a:pt x="489" y="1020"/>
                  </a:cubicBezTo>
                  <a:cubicBezTo>
                    <a:pt x="491" y="1023"/>
                    <a:pt x="491" y="1023"/>
                    <a:pt x="491" y="1024"/>
                  </a:cubicBezTo>
                  <a:cubicBezTo>
                    <a:pt x="492" y="1025"/>
                    <a:pt x="492" y="1028"/>
                    <a:pt x="493" y="1028"/>
                  </a:cubicBezTo>
                  <a:cubicBezTo>
                    <a:pt x="494" y="1028"/>
                    <a:pt x="495" y="1029"/>
                    <a:pt x="495" y="1029"/>
                  </a:cubicBezTo>
                  <a:cubicBezTo>
                    <a:pt x="497" y="1031"/>
                    <a:pt x="497" y="1031"/>
                    <a:pt x="497" y="1031"/>
                  </a:cubicBezTo>
                  <a:cubicBezTo>
                    <a:pt x="507" y="1042"/>
                    <a:pt x="506" y="1041"/>
                    <a:pt x="507" y="1042"/>
                  </a:cubicBezTo>
                  <a:cubicBezTo>
                    <a:pt x="508" y="1044"/>
                    <a:pt x="509" y="1045"/>
                    <a:pt x="510" y="1047"/>
                  </a:cubicBezTo>
                  <a:cubicBezTo>
                    <a:pt x="510" y="1048"/>
                    <a:pt x="510" y="1050"/>
                    <a:pt x="510" y="1051"/>
                  </a:cubicBezTo>
                  <a:cubicBezTo>
                    <a:pt x="510" y="1052"/>
                    <a:pt x="510" y="1054"/>
                    <a:pt x="510" y="1054"/>
                  </a:cubicBezTo>
                  <a:cubicBezTo>
                    <a:pt x="510" y="1054"/>
                    <a:pt x="511" y="1056"/>
                    <a:pt x="511" y="1057"/>
                  </a:cubicBezTo>
                  <a:cubicBezTo>
                    <a:pt x="512" y="1057"/>
                    <a:pt x="512" y="1059"/>
                    <a:pt x="513" y="1060"/>
                  </a:cubicBezTo>
                  <a:cubicBezTo>
                    <a:pt x="514" y="1060"/>
                    <a:pt x="514" y="1061"/>
                    <a:pt x="515" y="1061"/>
                  </a:cubicBezTo>
                  <a:cubicBezTo>
                    <a:pt x="515" y="1062"/>
                    <a:pt x="516" y="1064"/>
                    <a:pt x="517" y="1065"/>
                  </a:cubicBezTo>
                  <a:cubicBezTo>
                    <a:pt x="519" y="1067"/>
                    <a:pt x="519" y="1068"/>
                    <a:pt x="519" y="1068"/>
                  </a:cubicBezTo>
                  <a:cubicBezTo>
                    <a:pt x="519" y="1068"/>
                    <a:pt x="519" y="1068"/>
                    <a:pt x="519" y="1068"/>
                  </a:cubicBezTo>
                  <a:cubicBezTo>
                    <a:pt x="519" y="1068"/>
                    <a:pt x="519" y="1068"/>
                    <a:pt x="519" y="1068"/>
                  </a:cubicBezTo>
                  <a:cubicBezTo>
                    <a:pt x="521" y="1071"/>
                    <a:pt x="521" y="1071"/>
                    <a:pt x="521" y="1071"/>
                  </a:cubicBezTo>
                  <a:cubicBezTo>
                    <a:pt x="522" y="1074"/>
                    <a:pt x="522" y="1074"/>
                    <a:pt x="522" y="1074"/>
                  </a:cubicBezTo>
                  <a:cubicBezTo>
                    <a:pt x="523" y="1077"/>
                    <a:pt x="523" y="1077"/>
                    <a:pt x="523" y="1077"/>
                  </a:cubicBezTo>
                  <a:cubicBezTo>
                    <a:pt x="524" y="1079"/>
                    <a:pt x="524" y="1079"/>
                    <a:pt x="524" y="1079"/>
                  </a:cubicBezTo>
                  <a:cubicBezTo>
                    <a:pt x="526" y="1084"/>
                    <a:pt x="526" y="1084"/>
                    <a:pt x="526" y="1084"/>
                  </a:cubicBezTo>
                  <a:cubicBezTo>
                    <a:pt x="527" y="1088"/>
                    <a:pt x="527" y="1088"/>
                    <a:pt x="527" y="1088"/>
                  </a:cubicBezTo>
                  <a:cubicBezTo>
                    <a:pt x="530" y="1091"/>
                    <a:pt x="530" y="1091"/>
                    <a:pt x="530" y="1091"/>
                  </a:cubicBezTo>
                  <a:cubicBezTo>
                    <a:pt x="532" y="1098"/>
                    <a:pt x="532" y="1098"/>
                    <a:pt x="532" y="1098"/>
                  </a:cubicBezTo>
                  <a:cubicBezTo>
                    <a:pt x="532" y="1098"/>
                    <a:pt x="532" y="1101"/>
                    <a:pt x="532" y="1103"/>
                  </a:cubicBezTo>
                  <a:cubicBezTo>
                    <a:pt x="532" y="1104"/>
                    <a:pt x="531" y="1107"/>
                    <a:pt x="530" y="1107"/>
                  </a:cubicBezTo>
                  <a:cubicBezTo>
                    <a:pt x="530" y="1107"/>
                    <a:pt x="529" y="1109"/>
                    <a:pt x="528" y="1109"/>
                  </a:cubicBezTo>
                  <a:cubicBezTo>
                    <a:pt x="526" y="1109"/>
                    <a:pt x="525" y="1110"/>
                    <a:pt x="525" y="1110"/>
                  </a:cubicBezTo>
                  <a:cubicBezTo>
                    <a:pt x="525" y="1110"/>
                    <a:pt x="524" y="1111"/>
                    <a:pt x="526" y="1113"/>
                  </a:cubicBezTo>
                  <a:cubicBezTo>
                    <a:pt x="529" y="1117"/>
                    <a:pt x="529" y="1117"/>
                    <a:pt x="529" y="1117"/>
                  </a:cubicBezTo>
                  <a:cubicBezTo>
                    <a:pt x="529" y="1117"/>
                    <a:pt x="529" y="1118"/>
                    <a:pt x="531" y="1120"/>
                  </a:cubicBezTo>
                  <a:cubicBezTo>
                    <a:pt x="532" y="1122"/>
                    <a:pt x="531" y="1120"/>
                    <a:pt x="532" y="1122"/>
                  </a:cubicBezTo>
                  <a:cubicBezTo>
                    <a:pt x="534" y="1123"/>
                    <a:pt x="532" y="1124"/>
                    <a:pt x="533" y="1125"/>
                  </a:cubicBezTo>
                  <a:cubicBezTo>
                    <a:pt x="533" y="1126"/>
                    <a:pt x="532" y="1129"/>
                    <a:pt x="533" y="1129"/>
                  </a:cubicBezTo>
                  <a:cubicBezTo>
                    <a:pt x="538" y="1130"/>
                    <a:pt x="540" y="1131"/>
                    <a:pt x="540" y="1131"/>
                  </a:cubicBezTo>
                  <a:cubicBezTo>
                    <a:pt x="541" y="1133"/>
                    <a:pt x="541" y="1133"/>
                    <a:pt x="541" y="1133"/>
                  </a:cubicBezTo>
                  <a:cubicBezTo>
                    <a:pt x="541" y="1133"/>
                    <a:pt x="539" y="1134"/>
                    <a:pt x="542" y="1135"/>
                  </a:cubicBezTo>
                  <a:cubicBezTo>
                    <a:pt x="545" y="1136"/>
                    <a:pt x="546" y="1136"/>
                    <a:pt x="546" y="1136"/>
                  </a:cubicBezTo>
                  <a:cubicBezTo>
                    <a:pt x="548" y="1138"/>
                    <a:pt x="548" y="1138"/>
                    <a:pt x="548" y="1138"/>
                  </a:cubicBezTo>
                  <a:cubicBezTo>
                    <a:pt x="548" y="1138"/>
                    <a:pt x="548" y="1139"/>
                    <a:pt x="550" y="1139"/>
                  </a:cubicBezTo>
                  <a:cubicBezTo>
                    <a:pt x="551" y="1140"/>
                    <a:pt x="549" y="1138"/>
                    <a:pt x="554" y="1139"/>
                  </a:cubicBezTo>
                  <a:cubicBezTo>
                    <a:pt x="559" y="1140"/>
                    <a:pt x="559" y="1140"/>
                    <a:pt x="560" y="1139"/>
                  </a:cubicBezTo>
                  <a:cubicBezTo>
                    <a:pt x="561" y="1138"/>
                    <a:pt x="559" y="1138"/>
                    <a:pt x="563" y="1138"/>
                  </a:cubicBezTo>
                  <a:cubicBezTo>
                    <a:pt x="567" y="1137"/>
                    <a:pt x="572" y="1136"/>
                    <a:pt x="572" y="1136"/>
                  </a:cubicBezTo>
                  <a:cubicBezTo>
                    <a:pt x="573" y="1136"/>
                    <a:pt x="576" y="1137"/>
                    <a:pt x="576" y="1137"/>
                  </a:cubicBezTo>
                  <a:cubicBezTo>
                    <a:pt x="576" y="1137"/>
                    <a:pt x="578" y="1139"/>
                    <a:pt x="579" y="1138"/>
                  </a:cubicBezTo>
                  <a:cubicBezTo>
                    <a:pt x="581" y="1137"/>
                    <a:pt x="582" y="1135"/>
                    <a:pt x="583" y="1135"/>
                  </a:cubicBezTo>
                  <a:cubicBezTo>
                    <a:pt x="584" y="1135"/>
                    <a:pt x="585" y="1134"/>
                    <a:pt x="585" y="1133"/>
                  </a:cubicBezTo>
                  <a:cubicBezTo>
                    <a:pt x="586" y="1133"/>
                    <a:pt x="584" y="1133"/>
                    <a:pt x="588" y="1132"/>
                  </a:cubicBezTo>
                  <a:cubicBezTo>
                    <a:pt x="592" y="1131"/>
                    <a:pt x="591" y="1131"/>
                    <a:pt x="594" y="1131"/>
                  </a:cubicBezTo>
                  <a:cubicBezTo>
                    <a:pt x="597" y="1130"/>
                    <a:pt x="592" y="1129"/>
                    <a:pt x="597" y="1130"/>
                  </a:cubicBezTo>
                  <a:cubicBezTo>
                    <a:pt x="602" y="1131"/>
                    <a:pt x="598" y="1130"/>
                    <a:pt x="598" y="1130"/>
                  </a:cubicBezTo>
                  <a:cubicBezTo>
                    <a:pt x="604" y="1131"/>
                    <a:pt x="604" y="1131"/>
                    <a:pt x="604" y="1131"/>
                  </a:cubicBezTo>
                  <a:cubicBezTo>
                    <a:pt x="604" y="1131"/>
                    <a:pt x="605" y="1131"/>
                    <a:pt x="608" y="1132"/>
                  </a:cubicBezTo>
                  <a:cubicBezTo>
                    <a:pt x="611" y="1133"/>
                    <a:pt x="616" y="1130"/>
                    <a:pt x="618" y="1131"/>
                  </a:cubicBezTo>
                  <a:cubicBezTo>
                    <a:pt x="620" y="1131"/>
                    <a:pt x="619" y="1131"/>
                    <a:pt x="621" y="1131"/>
                  </a:cubicBezTo>
                  <a:cubicBezTo>
                    <a:pt x="624" y="1132"/>
                    <a:pt x="624" y="1132"/>
                    <a:pt x="624" y="1132"/>
                  </a:cubicBezTo>
                  <a:cubicBezTo>
                    <a:pt x="627" y="1132"/>
                    <a:pt x="625" y="1134"/>
                    <a:pt x="627" y="1132"/>
                  </a:cubicBezTo>
                  <a:cubicBezTo>
                    <a:pt x="627" y="1132"/>
                    <a:pt x="627" y="1132"/>
                    <a:pt x="627" y="1132"/>
                  </a:cubicBezTo>
                  <a:cubicBezTo>
                    <a:pt x="627" y="1132"/>
                    <a:pt x="627" y="1132"/>
                    <a:pt x="628" y="1132"/>
                  </a:cubicBezTo>
                  <a:cubicBezTo>
                    <a:pt x="630" y="1131"/>
                    <a:pt x="627" y="1132"/>
                    <a:pt x="630" y="1131"/>
                  </a:cubicBezTo>
                  <a:cubicBezTo>
                    <a:pt x="632" y="1130"/>
                    <a:pt x="632" y="1130"/>
                    <a:pt x="632" y="1130"/>
                  </a:cubicBezTo>
                  <a:cubicBezTo>
                    <a:pt x="632" y="1130"/>
                    <a:pt x="632" y="1130"/>
                    <a:pt x="633" y="1130"/>
                  </a:cubicBezTo>
                  <a:cubicBezTo>
                    <a:pt x="634" y="1129"/>
                    <a:pt x="631" y="1129"/>
                    <a:pt x="634" y="1129"/>
                  </a:cubicBezTo>
                  <a:cubicBezTo>
                    <a:pt x="638" y="1129"/>
                    <a:pt x="637" y="1129"/>
                    <a:pt x="640" y="1128"/>
                  </a:cubicBezTo>
                  <a:cubicBezTo>
                    <a:pt x="643" y="1128"/>
                    <a:pt x="645" y="1128"/>
                    <a:pt x="645" y="1126"/>
                  </a:cubicBezTo>
                  <a:cubicBezTo>
                    <a:pt x="645" y="1124"/>
                    <a:pt x="645" y="1124"/>
                    <a:pt x="645" y="1124"/>
                  </a:cubicBezTo>
                  <a:cubicBezTo>
                    <a:pt x="645" y="1124"/>
                    <a:pt x="646" y="1124"/>
                    <a:pt x="649" y="1124"/>
                  </a:cubicBezTo>
                  <a:cubicBezTo>
                    <a:pt x="649" y="1124"/>
                    <a:pt x="649" y="1124"/>
                    <a:pt x="649" y="1124"/>
                  </a:cubicBezTo>
                  <a:cubicBezTo>
                    <a:pt x="650" y="1124"/>
                    <a:pt x="650" y="1124"/>
                    <a:pt x="649" y="1124"/>
                  </a:cubicBezTo>
                  <a:cubicBezTo>
                    <a:pt x="650" y="1124"/>
                    <a:pt x="650" y="1124"/>
                    <a:pt x="650" y="1124"/>
                  </a:cubicBezTo>
                  <a:cubicBezTo>
                    <a:pt x="651" y="1124"/>
                    <a:pt x="652" y="1124"/>
                    <a:pt x="652" y="1125"/>
                  </a:cubicBezTo>
                  <a:cubicBezTo>
                    <a:pt x="653" y="1126"/>
                    <a:pt x="653" y="1126"/>
                    <a:pt x="656" y="1124"/>
                  </a:cubicBezTo>
                  <a:cubicBezTo>
                    <a:pt x="660" y="1122"/>
                    <a:pt x="686" y="1098"/>
                    <a:pt x="687" y="1098"/>
                  </a:cubicBezTo>
                  <a:cubicBezTo>
                    <a:pt x="689" y="1098"/>
                    <a:pt x="692" y="1095"/>
                    <a:pt x="693" y="1095"/>
                  </a:cubicBezTo>
                  <a:cubicBezTo>
                    <a:pt x="694" y="1094"/>
                    <a:pt x="695" y="1093"/>
                    <a:pt x="696" y="1091"/>
                  </a:cubicBezTo>
                  <a:cubicBezTo>
                    <a:pt x="697" y="1090"/>
                    <a:pt x="691" y="1091"/>
                    <a:pt x="697" y="1090"/>
                  </a:cubicBezTo>
                  <a:cubicBezTo>
                    <a:pt x="702" y="1088"/>
                    <a:pt x="705" y="1080"/>
                    <a:pt x="707" y="1078"/>
                  </a:cubicBezTo>
                  <a:cubicBezTo>
                    <a:pt x="710" y="1076"/>
                    <a:pt x="712" y="1074"/>
                    <a:pt x="712" y="1073"/>
                  </a:cubicBezTo>
                  <a:cubicBezTo>
                    <a:pt x="712" y="1072"/>
                    <a:pt x="714" y="1069"/>
                    <a:pt x="714" y="1069"/>
                  </a:cubicBezTo>
                  <a:cubicBezTo>
                    <a:pt x="717" y="1064"/>
                    <a:pt x="717" y="1064"/>
                    <a:pt x="717" y="1064"/>
                  </a:cubicBezTo>
                  <a:cubicBezTo>
                    <a:pt x="717" y="1064"/>
                    <a:pt x="719" y="1062"/>
                    <a:pt x="720" y="1060"/>
                  </a:cubicBezTo>
                  <a:cubicBezTo>
                    <a:pt x="720" y="1059"/>
                    <a:pt x="721" y="1059"/>
                    <a:pt x="721" y="1058"/>
                  </a:cubicBezTo>
                  <a:cubicBezTo>
                    <a:pt x="721" y="1057"/>
                    <a:pt x="722" y="1056"/>
                    <a:pt x="722" y="1055"/>
                  </a:cubicBezTo>
                  <a:cubicBezTo>
                    <a:pt x="723" y="1053"/>
                    <a:pt x="727" y="1049"/>
                    <a:pt x="729" y="1048"/>
                  </a:cubicBezTo>
                  <a:cubicBezTo>
                    <a:pt x="731" y="1046"/>
                    <a:pt x="733" y="1046"/>
                    <a:pt x="735" y="1044"/>
                  </a:cubicBezTo>
                  <a:cubicBezTo>
                    <a:pt x="737" y="1043"/>
                    <a:pt x="738" y="1043"/>
                    <a:pt x="738" y="1041"/>
                  </a:cubicBezTo>
                  <a:cubicBezTo>
                    <a:pt x="739" y="1040"/>
                    <a:pt x="740" y="1037"/>
                    <a:pt x="741" y="1036"/>
                  </a:cubicBezTo>
                  <a:cubicBezTo>
                    <a:pt x="742" y="1034"/>
                    <a:pt x="742" y="1031"/>
                    <a:pt x="742" y="1029"/>
                  </a:cubicBezTo>
                  <a:cubicBezTo>
                    <a:pt x="743" y="1027"/>
                    <a:pt x="742" y="1029"/>
                    <a:pt x="743" y="1026"/>
                  </a:cubicBezTo>
                  <a:cubicBezTo>
                    <a:pt x="744" y="1023"/>
                    <a:pt x="744" y="1025"/>
                    <a:pt x="744" y="1023"/>
                  </a:cubicBezTo>
                  <a:cubicBezTo>
                    <a:pt x="745" y="1021"/>
                    <a:pt x="745" y="1019"/>
                    <a:pt x="746" y="1018"/>
                  </a:cubicBezTo>
                  <a:cubicBezTo>
                    <a:pt x="747" y="1017"/>
                    <a:pt x="747" y="1014"/>
                    <a:pt x="747" y="1012"/>
                  </a:cubicBezTo>
                  <a:cubicBezTo>
                    <a:pt x="748" y="1011"/>
                    <a:pt x="751" y="1013"/>
                    <a:pt x="749" y="1007"/>
                  </a:cubicBezTo>
                  <a:cubicBezTo>
                    <a:pt x="748" y="1001"/>
                    <a:pt x="749" y="1003"/>
                    <a:pt x="748" y="1001"/>
                  </a:cubicBezTo>
                  <a:cubicBezTo>
                    <a:pt x="746" y="999"/>
                    <a:pt x="744" y="1000"/>
                    <a:pt x="743" y="997"/>
                  </a:cubicBezTo>
                  <a:cubicBezTo>
                    <a:pt x="743" y="995"/>
                    <a:pt x="749" y="990"/>
                    <a:pt x="749" y="989"/>
                  </a:cubicBezTo>
                  <a:cubicBezTo>
                    <a:pt x="750" y="989"/>
                    <a:pt x="752" y="987"/>
                    <a:pt x="753" y="986"/>
                  </a:cubicBezTo>
                  <a:cubicBezTo>
                    <a:pt x="755" y="984"/>
                    <a:pt x="757" y="983"/>
                    <a:pt x="758" y="982"/>
                  </a:cubicBezTo>
                  <a:cubicBezTo>
                    <a:pt x="759" y="982"/>
                    <a:pt x="760" y="981"/>
                    <a:pt x="763" y="981"/>
                  </a:cubicBezTo>
                  <a:cubicBezTo>
                    <a:pt x="765" y="981"/>
                    <a:pt x="774" y="978"/>
                    <a:pt x="777" y="977"/>
                  </a:cubicBezTo>
                  <a:cubicBezTo>
                    <a:pt x="780" y="975"/>
                    <a:pt x="780" y="975"/>
                    <a:pt x="783" y="974"/>
                  </a:cubicBezTo>
                  <a:cubicBezTo>
                    <a:pt x="785" y="972"/>
                    <a:pt x="788" y="967"/>
                    <a:pt x="788" y="966"/>
                  </a:cubicBezTo>
                  <a:cubicBezTo>
                    <a:pt x="789" y="965"/>
                    <a:pt x="789" y="964"/>
                    <a:pt x="788" y="961"/>
                  </a:cubicBezTo>
                  <a:cubicBezTo>
                    <a:pt x="787" y="958"/>
                    <a:pt x="786" y="960"/>
                    <a:pt x="787" y="958"/>
                  </a:cubicBezTo>
                  <a:cubicBezTo>
                    <a:pt x="787" y="955"/>
                    <a:pt x="788" y="954"/>
                    <a:pt x="788" y="954"/>
                  </a:cubicBezTo>
                  <a:cubicBezTo>
                    <a:pt x="788" y="954"/>
                    <a:pt x="789" y="953"/>
                    <a:pt x="789" y="951"/>
                  </a:cubicBezTo>
                  <a:cubicBezTo>
                    <a:pt x="790" y="950"/>
                    <a:pt x="790" y="948"/>
                    <a:pt x="790" y="945"/>
                  </a:cubicBezTo>
                  <a:cubicBezTo>
                    <a:pt x="791" y="943"/>
                    <a:pt x="792" y="945"/>
                    <a:pt x="791" y="941"/>
                  </a:cubicBezTo>
                  <a:cubicBezTo>
                    <a:pt x="791" y="937"/>
                    <a:pt x="791" y="935"/>
                    <a:pt x="790" y="933"/>
                  </a:cubicBezTo>
                  <a:cubicBezTo>
                    <a:pt x="789" y="931"/>
                    <a:pt x="787" y="931"/>
                    <a:pt x="787" y="928"/>
                  </a:cubicBezTo>
                  <a:cubicBezTo>
                    <a:pt x="786" y="925"/>
                    <a:pt x="785" y="923"/>
                    <a:pt x="785" y="921"/>
                  </a:cubicBezTo>
                  <a:cubicBezTo>
                    <a:pt x="785" y="920"/>
                    <a:pt x="784" y="916"/>
                    <a:pt x="784" y="915"/>
                  </a:cubicBezTo>
                  <a:cubicBezTo>
                    <a:pt x="784" y="914"/>
                    <a:pt x="784" y="914"/>
                    <a:pt x="781" y="910"/>
                  </a:cubicBezTo>
                  <a:cubicBezTo>
                    <a:pt x="779" y="906"/>
                    <a:pt x="777" y="904"/>
                    <a:pt x="778" y="904"/>
                  </a:cubicBezTo>
                  <a:cubicBezTo>
                    <a:pt x="779" y="904"/>
                    <a:pt x="792" y="895"/>
                    <a:pt x="793" y="893"/>
                  </a:cubicBezTo>
                  <a:cubicBezTo>
                    <a:pt x="793" y="891"/>
                    <a:pt x="795" y="888"/>
                    <a:pt x="796" y="887"/>
                  </a:cubicBezTo>
                  <a:cubicBezTo>
                    <a:pt x="797" y="886"/>
                    <a:pt x="815" y="870"/>
                    <a:pt x="816" y="869"/>
                  </a:cubicBezTo>
                  <a:cubicBezTo>
                    <a:pt x="816" y="868"/>
                    <a:pt x="818" y="866"/>
                    <a:pt x="819" y="866"/>
                  </a:cubicBezTo>
                  <a:cubicBezTo>
                    <a:pt x="821" y="865"/>
                    <a:pt x="821" y="864"/>
                    <a:pt x="823" y="862"/>
                  </a:cubicBezTo>
                  <a:cubicBezTo>
                    <a:pt x="826" y="860"/>
                    <a:pt x="824" y="859"/>
                    <a:pt x="828" y="859"/>
                  </a:cubicBezTo>
                  <a:cubicBezTo>
                    <a:pt x="831" y="859"/>
                    <a:pt x="832" y="859"/>
                    <a:pt x="832" y="859"/>
                  </a:cubicBezTo>
                  <a:cubicBezTo>
                    <a:pt x="832" y="859"/>
                    <a:pt x="847" y="853"/>
                    <a:pt x="849" y="851"/>
                  </a:cubicBezTo>
                  <a:cubicBezTo>
                    <a:pt x="851" y="850"/>
                    <a:pt x="851" y="850"/>
                    <a:pt x="854" y="849"/>
                  </a:cubicBezTo>
                  <a:cubicBezTo>
                    <a:pt x="856" y="847"/>
                    <a:pt x="856" y="847"/>
                    <a:pt x="858" y="846"/>
                  </a:cubicBezTo>
                  <a:cubicBezTo>
                    <a:pt x="859" y="844"/>
                    <a:pt x="858" y="847"/>
                    <a:pt x="859" y="843"/>
                  </a:cubicBezTo>
                  <a:cubicBezTo>
                    <a:pt x="860" y="840"/>
                    <a:pt x="861" y="839"/>
                    <a:pt x="861" y="838"/>
                  </a:cubicBezTo>
                  <a:cubicBezTo>
                    <a:pt x="861" y="838"/>
                    <a:pt x="859" y="840"/>
                    <a:pt x="865" y="834"/>
                  </a:cubicBezTo>
                  <a:cubicBezTo>
                    <a:pt x="871" y="829"/>
                    <a:pt x="871" y="829"/>
                    <a:pt x="871" y="829"/>
                  </a:cubicBezTo>
                  <a:cubicBezTo>
                    <a:pt x="871" y="829"/>
                    <a:pt x="871" y="831"/>
                    <a:pt x="872" y="825"/>
                  </a:cubicBezTo>
                  <a:cubicBezTo>
                    <a:pt x="873" y="818"/>
                    <a:pt x="869" y="806"/>
                    <a:pt x="869" y="802"/>
                  </a:cubicBezTo>
                  <a:cubicBezTo>
                    <a:pt x="869" y="798"/>
                    <a:pt x="869" y="796"/>
                    <a:pt x="869" y="794"/>
                  </a:cubicBezTo>
                  <a:cubicBezTo>
                    <a:pt x="870" y="792"/>
                    <a:pt x="867" y="794"/>
                    <a:pt x="869" y="788"/>
                  </a:cubicBezTo>
                  <a:cubicBezTo>
                    <a:pt x="872" y="782"/>
                    <a:pt x="872" y="781"/>
                    <a:pt x="873" y="779"/>
                  </a:cubicBezTo>
                  <a:cubicBezTo>
                    <a:pt x="874" y="777"/>
                    <a:pt x="873" y="775"/>
                    <a:pt x="873" y="775"/>
                  </a:cubicBezTo>
                  <a:cubicBezTo>
                    <a:pt x="873" y="773"/>
                    <a:pt x="873" y="773"/>
                    <a:pt x="873" y="773"/>
                  </a:cubicBezTo>
                  <a:cubicBezTo>
                    <a:pt x="873" y="773"/>
                    <a:pt x="872" y="771"/>
                    <a:pt x="872" y="770"/>
                  </a:cubicBezTo>
                  <a:cubicBezTo>
                    <a:pt x="872" y="769"/>
                    <a:pt x="871" y="761"/>
                    <a:pt x="871" y="760"/>
                  </a:cubicBezTo>
                  <a:cubicBezTo>
                    <a:pt x="872" y="759"/>
                    <a:pt x="868" y="748"/>
                    <a:pt x="868" y="748"/>
                  </a:cubicBezTo>
                  <a:cubicBezTo>
                    <a:pt x="868" y="748"/>
                    <a:pt x="865" y="746"/>
                    <a:pt x="864" y="745"/>
                  </a:cubicBezTo>
                  <a:cubicBezTo>
                    <a:pt x="864" y="745"/>
                    <a:pt x="861" y="741"/>
                    <a:pt x="860" y="740"/>
                  </a:cubicBezTo>
                  <a:cubicBezTo>
                    <a:pt x="859" y="739"/>
                    <a:pt x="857" y="738"/>
                    <a:pt x="857" y="738"/>
                  </a:cubicBezTo>
                  <a:cubicBezTo>
                    <a:pt x="856" y="735"/>
                    <a:pt x="856" y="735"/>
                    <a:pt x="856" y="735"/>
                  </a:cubicBezTo>
                  <a:cubicBezTo>
                    <a:pt x="856" y="735"/>
                    <a:pt x="858" y="739"/>
                    <a:pt x="856" y="729"/>
                  </a:cubicBezTo>
                  <a:cubicBezTo>
                    <a:pt x="854" y="719"/>
                    <a:pt x="855" y="721"/>
                    <a:pt x="855" y="719"/>
                  </a:cubicBezTo>
                  <a:cubicBezTo>
                    <a:pt x="854" y="717"/>
                    <a:pt x="854" y="716"/>
                    <a:pt x="854" y="714"/>
                  </a:cubicBezTo>
                  <a:cubicBezTo>
                    <a:pt x="855" y="712"/>
                    <a:pt x="855" y="708"/>
                    <a:pt x="855" y="707"/>
                  </a:cubicBezTo>
                  <a:cubicBezTo>
                    <a:pt x="855" y="707"/>
                    <a:pt x="855" y="710"/>
                    <a:pt x="855" y="705"/>
                  </a:cubicBezTo>
                  <a:cubicBezTo>
                    <a:pt x="855" y="701"/>
                    <a:pt x="854" y="700"/>
                    <a:pt x="854" y="699"/>
                  </a:cubicBezTo>
                  <a:cubicBezTo>
                    <a:pt x="854" y="697"/>
                    <a:pt x="854" y="697"/>
                    <a:pt x="852" y="695"/>
                  </a:cubicBezTo>
                  <a:cubicBezTo>
                    <a:pt x="851" y="692"/>
                    <a:pt x="847" y="678"/>
                    <a:pt x="847" y="677"/>
                  </a:cubicBezTo>
                  <a:cubicBezTo>
                    <a:pt x="847" y="676"/>
                    <a:pt x="848" y="676"/>
                    <a:pt x="848" y="674"/>
                  </a:cubicBezTo>
                  <a:cubicBezTo>
                    <a:pt x="849" y="673"/>
                    <a:pt x="855" y="659"/>
                    <a:pt x="857" y="656"/>
                  </a:cubicBezTo>
                  <a:cubicBezTo>
                    <a:pt x="859" y="654"/>
                    <a:pt x="858" y="653"/>
                    <a:pt x="861" y="651"/>
                  </a:cubicBezTo>
                  <a:cubicBezTo>
                    <a:pt x="864" y="648"/>
                    <a:pt x="864" y="649"/>
                    <a:pt x="865" y="646"/>
                  </a:cubicBezTo>
                  <a:cubicBezTo>
                    <a:pt x="866" y="643"/>
                    <a:pt x="866" y="641"/>
                    <a:pt x="866" y="641"/>
                  </a:cubicBezTo>
                  <a:cubicBezTo>
                    <a:pt x="866" y="641"/>
                    <a:pt x="866" y="641"/>
                    <a:pt x="869" y="637"/>
                  </a:cubicBezTo>
                  <a:cubicBezTo>
                    <a:pt x="875" y="627"/>
                    <a:pt x="871" y="630"/>
                    <a:pt x="876" y="627"/>
                  </a:cubicBezTo>
                  <a:cubicBezTo>
                    <a:pt x="882" y="623"/>
                    <a:pt x="876" y="627"/>
                    <a:pt x="880" y="624"/>
                  </a:cubicBezTo>
                  <a:cubicBezTo>
                    <a:pt x="884" y="620"/>
                    <a:pt x="868" y="639"/>
                    <a:pt x="885" y="619"/>
                  </a:cubicBezTo>
                  <a:cubicBezTo>
                    <a:pt x="902" y="598"/>
                    <a:pt x="898" y="603"/>
                    <a:pt x="902" y="598"/>
                  </a:cubicBezTo>
                  <a:cubicBezTo>
                    <a:pt x="907" y="594"/>
                    <a:pt x="905" y="597"/>
                    <a:pt x="908" y="594"/>
                  </a:cubicBezTo>
                  <a:cubicBezTo>
                    <a:pt x="911" y="590"/>
                    <a:pt x="910" y="591"/>
                    <a:pt x="912" y="589"/>
                  </a:cubicBezTo>
                  <a:cubicBezTo>
                    <a:pt x="914" y="586"/>
                    <a:pt x="912" y="591"/>
                    <a:pt x="914" y="588"/>
                  </a:cubicBezTo>
                  <a:cubicBezTo>
                    <a:pt x="916" y="585"/>
                    <a:pt x="915" y="586"/>
                    <a:pt x="917" y="584"/>
                  </a:cubicBezTo>
                  <a:cubicBezTo>
                    <a:pt x="919" y="582"/>
                    <a:pt x="918" y="583"/>
                    <a:pt x="918" y="583"/>
                  </a:cubicBezTo>
                  <a:cubicBezTo>
                    <a:pt x="921" y="579"/>
                    <a:pt x="921" y="579"/>
                    <a:pt x="921" y="579"/>
                  </a:cubicBezTo>
                  <a:cubicBezTo>
                    <a:pt x="921" y="579"/>
                    <a:pt x="927" y="576"/>
                    <a:pt x="928" y="575"/>
                  </a:cubicBezTo>
                  <a:cubicBezTo>
                    <a:pt x="929" y="574"/>
                    <a:pt x="931" y="568"/>
                    <a:pt x="933" y="568"/>
                  </a:cubicBezTo>
                  <a:cubicBezTo>
                    <a:pt x="936" y="567"/>
                    <a:pt x="943" y="564"/>
                    <a:pt x="945" y="563"/>
                  </a:cubicBezTo>
                  <a:cubicBezTo>
                    <a:pt x="947" y="561"/>
                    <a:pt x="948" y="560"/>
                    <a:pt x="951" y="559"/>
                  </a:cubicBezTo>
                  <a:cubicBezTo>
                    <a:pt x="954" y="558"/>
                    <a:pt x="954" y="557"/>
                    <a:pt x="954" y="557"/>
                  </a:cubicBezTo>
                  <a:cubicBezTo>
                    <a:pt x="956" y="556"/>
                    <a:pt x="956" y="556"/>
                    <a:pt x="956" y="556"/>
                  </a:cubicBezTo>
                  <a:cubicBezTo>
                    <a:pt x="956" y="556"/>
                    <a:pt x="970" y="542"/>
                    <a:pt x="971" y="541"/>
                  </a:cubicBezTo>
                  <a:cubicBezTo>
                    <a:pt x="972" y="540"/>
                    <a:pt x="976" y="536"/>
                    <a:pt x="977" y="536"/>
                  </a:cubicBezTo>
                  <a:cubicBezTo>
                    <a:pt x="978" y="535"/>
                    <a:pt x="981" y="528"/>
                    <a:pt x="981" y="528"/>
                  </a:cubicBezTo>
                  <a:cubicBezTo>
                    <a:pt x="983" y="524"/>
                    <a:pt x="983" y="524"/>
                    <a:pt x="983" y="524"/>
                  </a:cubicBezTo>
                  <a:cubicBezTo>
                    <a:pt x="983" y="524"/>
                    <a:pt x="992" y="512"/>
                    <a:pt x="995" y="509"/>
                  </a:cubicBezTo>
                  <a:cubicBezTo>
                    <a:pt x="997" y="507"/>
                    <a:pt x="997" y="507"/>
                    <a:pt x="999" y="504"/>
                  </a:cubicBezTo>
                  <a:cubicBezTo>
                    <a:pt x="1000" y="502"/>
                    <a:pt x="1000" y="501"/>
                    <a:pt x="1001" y="499"/>
                  </a:cubicBezTo>
                  <a:cubicBezTo>
                    <a:pt x="1001" y="497"/>
                    <a:pt x="1001" y="496"/>
                    <a:pt x="1002" y="494"/>
                  </a:cubicBezTo>
                  <a:cubicBezTo>
                    <a:pt x="1002" y="493"/>
                    <a:pt x="1004" y="488"/>
                    <a:pt x="1004" y="487"/>
                  </a:cubicBezTo>
                  <a:cubicBezTo>
                    <a:pt x="1005" y="486"/>
                    <a:pt x="1007" y="483"/>
                    <a:pt x="1008" y="483"/>
                  </a:cubicBezTo>
                  <a:cubicBezTo>
                    <a:pt x="1008" y="482"/>
                    <a:pt x="1012" y="474"/>
                    <a:pt x="1013" y="471"/>
                  </a:cubicBezTo>
                  <a:cubicBezTo>
                    <a:pt x="1014" y="468"/>
                    <a:pt x="1006" y="476"/>
                    <a:pt x="1015" y="468"/>
                  </a:cubicBezTo>
                  <a:cubicBezTo>
                    <a:pt x="1023" y="459"/>
                    <a:pt x="1023" y="458"/>
                    <a:pt x="1023" y="458"/>
                  </a:cubicBezTo>
                  <a:cubicBezTo>
                    <a:pt x="1023" y="458"/>
                    <a:pt x="1023" y="455"/>
                    <a:pt x="1024" y="454"/>
                  </a:cubicBezTo>
                  <a:cubicBezTo>
                    <a:pt x="1025" y="452"/>
                    <a:pt x="1025" y="451"/>
                    <a:pt x="1025" y="450"/>
                  </a:cubicBezTo>
                  <a:cubicBezTo>
                    <a:pt x="1026" y="449"/>
                    <a:pt x="1026" y="447"/>
                    <a:pt x="1027" y="446"/>
                  </a:cubicBezTo>
                  <a:cubicBezTo>
                    <a:pt x="1027" y="445"/>
                    <a:pt x="1027" y="444"/>
                    <a:pt x="1028" y="442"/>
                  </a:cubicBezTo>
                  <a:cubicBezTo>
                    <a:pt x="1029" y="441"/>
                    <a:pt x="1030" y="437"/>
                    <a:pt x="1030" y="437"/>
                  </a:cubicBezTo>
                  <a:cubicBezTo>
                    <a:pt x="1030" y="436"/>
                    <a:pt x="1027" y="433"/>
                    <a:pt x="1028" y="431"/>
                  </a:cubicBezTo>
                  <a:cubicBezTo>
                    <a:pt x="1030" y="430"/>
                    <a:pt x="1031" y="429"/>
                    <a:pt x="1031" y="427"/>
                  </a:cubicBezTo>
                  <a:cubicBezTo>
                    <a:pt x="1031" y="426"/>
                    <a:pt x="1031" y="427"/>
                    <a:pt x="1031" y="423"/>
                  </a:cubicBezTo>
                  <a:cubicBezTo>
                    <a:pt x="1031" y="420"/>
                    <a:pt x="1032" y="419"/>
                    <a:pt x="1032" y="4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Freeform 6"/>
            <p:cNvSpPr/>
            <p:nvPr/>
          </p:nvSpPr>
          <p:spPr bwMode="auto">
            <a:xfrm>
              <a:off x="3390901" y="3496277"/>
              <a:ext cx="327025" cy="630238"/>
            </a:xfrm>
            <a:custGeom>
              <a:avLst/>
              <a:gdLst/>
              <a:ahLst/>
              <a:cxnLst>
                <a:cxn ang="0">
                  <a:pos x="107" y="33"/>
                </a:cxn>
                <a:cxn ang="0">
                  <a:pos x="106" y="21"/>
                </a:cxn>
                <a:cxn ang="0">
                  <a:pos x="99" y="5"/>
                </a:cxn>
                <a:cxn ang="0">
                  <a:pos x="90" y="4"/>
                </a:cxn>
                <a:cxn ang="0">
                  <a:pos x="86" y="20"/>
                </a:cxn>
                <a:cxn ang="0">
                  <a:pos x="75" y="31"/>
                </a:cxn>
                <a:cxn ang="0">
                  <a:pos x="60" y="48"/>
                </a:cxn>
                <a:cxn ang="0">
                  <a:pos x="50" y="55"/>
                </a:cxn>
                <a:cxn ang="0">
                  <a:pos x="40" y="60"/>
                </a:cxn>
                <a:cxn ang="0">
                  <a:pos x="30" y="62"/>
                </a:cxn>
                <a:cxn ang="0">
                  <a:pos x="20" y="66"/>
                </a:cxn>
                <a:cxn ang="0">
                  <a:pos x="21" y="73"/>
                </a:cxn>
                <a:cxn ang="0">
                  <a:pos x="14" y="83"/>
                </a:cxn>
                <a:cxn ang="0">
                  <a:pos x="13" y="93"/>
                </a:cxn>
                <a:cxn ang="0">
                  <a:pos x="18" y="107"/>
                </a:cxn>
                <a:cxn ang="0">
                  <a:pos x="19" y="127"/>
                </a:cxn>
                <a:cxn ang="0">
                  <a:pos x="3" y="146"/>
                </a:cxn>
                <a:cxn ang="0">
                  <a:pos x="1" y="160"/>
                </a:cxn>
                <a:cxn ang="0">
                  <a:pos x="4" y="174"/>
                </a:cxn>
                <a:cxn ang="0">
                  <a:pos x="6" y="184"/>
                </a:cxn>
                <a:cxn ang="0">
                  <a:pos x="4" y="197"/>
                </a:cxn>
                <a:cxn ang="0">
                  <a:pos x="12" y="206"/>
                </a:cxn>
                <a:cxn ang="0">
                  <a:pos x="33" y="215"/>
                </a:cxn>
                <a:cxn ang="0">
                  <a:pos x="42" y="207"/>
                </a:cxn>
                <a:cxn ang="0">
                  <a:pos x="63" y="186"/>
                </a:cxn>
                <a:cxn ang="0">
                  <a:pos x="71" y="151"/>
                </a:cxn>
                <a:cxn ang="0">
                  <a:pos x="79" y="134"/>
                </a:cxn>
                <a:cxn ang="0">
                  <a:pos x="84" y="123"/>
                </a:cxn>
                <a:cxn ang="0">
                  <a:pos x="94" y="95"/>
                </a:cxn>
                <a:cxn ang="0">
                  <a:pos x="94" y="84"/>
                </a:cxn>
                <a:cxn ang="0">
                  <a:pos x="100" y="68"/>
                </a:cxn>
                <a:cxn ang="0">
                  <a:pos x="98" y="53"/>
                </a:cxn>
                <a:cxn ang="0">
                  <a:pos x="105" y="59"/>
                </a:cxn>
                <a:cxn ang="0">
                  <a:pos x="111" y="44"/>
                </a:cxn>
              </a:cxnLst>
              <a:rect l="0" t="0" r="r" b="b"/>
              <a:pathLst>
                <a:path w="113" h="218">
                  <a:moveTo>
                    <a:pt x="108" y="39"/>
                  </a:moveTo>
                  <a:cubicBezTo>
                    <a:pt x="108" y="37"/>
                    <a:pt x="108" y="36"/>
                    <a:pt x="107" y="33"/>
                  </a:cubicBezTo>
                  <a:cubicBezTo>
                    <a:pt x="107" y="31"/>
                    <a:pt x="107" y="31"/>
                    <a:pt x="107" y="28"/>
                  </a:cubicBezTo>
                  <a:cubicBezTo>
                    <a:pt x="107" y="25"/>
                    <a:pt x="107" y="26"/>
                    <a:pt x="106" y="21"/>
                  </a:cubicBezTo>
                  <a:cubicBezTo>
                    <a:pt x="105" y="16"/>
                    <a:pt x="103" y="14"/>
                    <a:pt x="103" y="12"/>
                  </a:cubicBezTo>
                  <a:cubicBezTo>
                    <a:pt x="102" y="10"/>
                    <a:pt x="100" y="8"/>
                    <a:pt x="99" y="5"/>
                  </a:cubicBezTo>
                  <a:cubicBezTo>
                    <a:pt x="98" y="3"/>
                    <a:pt x="97" y="0"/>
                    <a:pt x="95" y="1"/>
                  </a:cubicBezTo>
                  <a:cubicBezTo>
                    <a:pt x="94" y="1"/>
                    <a:pt x="90" y="1"/>
                    <a:pt x="90" y="4"/>
                  </a:cubicBezTo>
                  <a:cubicBezTo>
                    <a:pt x="90" y="7"/>
                    <a:pt x="89" y="12"/>
                    <a:pt x="88" y="14"/>
                  </a:cubicBezTo>
                  <a:cubicBezTo>
                    <a:pt x="88" y="16"/>
                    <a:pt x="87" y="19"/>
                    <a:pt x="86" y="20"/>
                  </a:cubicBezTo>
                  <a:cubicBezTo>
                    <a:pt x="85" y="22"/>
                    <a:pt x="82" y="24"/>
                    <a:pt x="81" y="25"/>
                  </a:cubicBezTo>
                  <a:cubicBezTo>
                    <a:pt x="79" y="27"/>
                    <a:pt x="77" y="29"/>
                    <a:pt x="75" y="31"/>
                  </a:cubicBezTo>
                  <a:cubicBezTo>
                    <a:pt x="74" y="33"/>
                    <a:pt x="72" y="41"/>
                    <a:pt x="68" y="43"/>
                  </a:cubicBezTo>
                  <a:cubicBezTo>
                    <a:pt x="64" y="45"/>
                    <a:pt x="61" y="47"/>
                    <a:pt x="60" y="48"/>
                  </a:cubicBezTo>
                  <a:cubicBezTo>
                    <a:pt x="58" y="50"/>
                    <a:pt x="57" y="52"/>
                    <a:pt x="55" y="53"/>
                  </a:cubicBezTo>
                  <a:cubicBezTo>
                    <a:pt x="54" y="54"/>
                    <a:pt x="50" y="55"/>
                    <a:pt x="50" y="55"/>
                  </a:cubicBezTo>
                  <a:cubicBezTo>
                    <a:pt x="50" y="55"/>
                    <a:pt x="47" y="56"/>
                    <a:pt x="46" y="57"/>
                  </a:cubicBezTo>
                  <a:cubicBezTo>
                    <a:pt x="44" y="58"/>
                    <a:pt x="41" y="60"/>
                    <a:pt x="40" y="60"/>
                  </a:cubicBezTo>
                  <a:cubicBezTo>
                    <a:pt x="38" y="60"/>
                    <a:pt x="37" y="61"/>
                    <a:pt x="35" y="61"/>
                  </a:cubicBezTo>
                  <a:cubicBezTo>
                    <a:pt x="35" y="61"/>
                    <a:pt x="35" y="60"/>
                    <a:pt x="30" y="62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0" y="65"/>
                    <a:pt x="20" y="66"/>
                  </a:cubicBezTo>
                  <a:cubicBezTo>
                    <a:pt x="20" y="66"/>
                    <a:pt x="20" y="70"/>
                    <a:pt x="20" y="70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4" y="83"/>
                    <a:pt x="12" y="86"/>
                    <a:pt x="12" y="87"/>
                  </a:cubicBezTo>
                  <a:cubicBezTo>
                    <a:pt x="12" y="88"/>
                    <a:pt x="12" y="91"/>
                    <a:pt x="13" y="93"/>
                  </a:cubicBezTo>
                  <a:cubicBezTo>
                    <a:pt x="14" y="94"/>
                    <a:pt x="14" y="98"/>
                    <a:pt x="15" y="100"/>
                  </a:cubicBezTo>
                  <a:cubicBezTo>
                    <a:pt x="16" y="102"/>
                    <a:pt x="17" y="106"/>
                    <a:pt x="18" y="107"/>
                  </a:cubicBezTo>
                  <a:cubicBezTo>
                    <a:pt x="19" y="108"/>
                    <a:pt x="18" y="117"/>
                    <a:pt x="19" y="119"/>
                  </a:cubicBezTo>
                  <a:cubicBezTo>
                    <a:pt x="19" y="122"/>
                    <a:pt x="19" y="127"/>
                    <a:pt x="19" y="127"/>
                  </a:cubicBezTo>
                  <a:cubicBezTo>
                    <a:pt x="19" y="127"/>
                    <a:pt x="18" y="130"/>
                    <a:pt x="16" y="132"/>
                  </a:cubicBezTo>
                  <a:cubicBezTo>
                    <a:pt x="14" y="134"/>
                    <a:pt x="3" y="144"/>
                    <a:pt x="3" y="146"/>
                  </a:cubicBezTo>
                  <a:cubicBezTo>
                    <a:pt x="2" y="148"/>
                    <a:pt x="1" y="152"/>
                    <a:pt x="1" y="152"/>
                  </a:cubicBezTo>
                  <a:cubicBezTo>
                    <a:pt x="1" y="152"/>
                    <a:pt x="2" y="159"/>
                    <a:pt x="1" y="160"/>
                  </a:cubicBezTo>
                  <a:cubicBezTo>
                    <a:pt x="0" y="161"/>
                    <a:pt x="0" y="167"/>
                    <a:pt x="0" y="167"/>
                  </a:cubicBezTo>
                  <a:cubicBezTo>
                    <a:pt x="0" y="167"/>
                    <a:pt x="4" y="173"/>
                    <a:pt x="4" y="174"/>
                  </a:cubicBezTo>
                  <a:cubicBezTo>
                    <a:pt x="4" y="174"/>
                    <a:pt x="6" y="180"/>
                    <a:pt x="6" y="182"/>
                  </a:cubicBezTo>
                  <a:cubicBezTo>
                    <a:pt x="6" y="184"/>
                    <a:pt x="6" y="184"/>
                    <a:pt x="6" y="184"/>
                  </a:cubicBezTo>
                  <a:cubicBezTo>
                    <a:pt x="6" y="184"/>
                    <a:pt x="4" y="189"/>
                    <a:pt x="4" y="190"/>
                  </a:cubicBezTo>
                  <a:cubicBezTo>
                    <a:pt x="4" y="191"/>
                    <a:pt x="2" y="195"/>
                    <a:pt x="4" y="197"/>
                  </a:cubicBezTo>
                  <a:cubicBezTo>
                    <a:pt x="7" y="199"/>
                    <a:pt x="7" y="200"/>
                    <a:pt x="8" y="201"/>
                  </a:cubicBezTo>
                  <a:cubicBezTo>
                    <a:pt x="10" y="203"/>
                    <a:pt x="10" y="204"/>
                    <a:pt x="12" y="206"/>
                  </a:cubicBezTo>
                  <a:cubicBezTo>
                    <a:pt x="14" y="208"/>
                    <a:pt x="19" y="211"/>
                    <a:pt x="24" y="212"/>
                  </a:cubicBezTo>
                  <a:cubicBezTo>
                    <a:pt x="28" y="213"/>
                    <a:pt x="31" y="218"/>
                    <a:pt x="33" y="215"/>
                  </a:cubicBezTo>
                  <a:cubicBezTo>
                    <a:pt x="34" y="212"/>
                    <a:pt x="35" y="211"/>
                    <a:pt x="37" y="210"/>
                  </a:cubicBezTo>
                  <a:cubicBezTo>
                    <a:pt x="38" y="209"/>
                    <a:pt x="35" y="207"/>
                    <a:pt x="42" y="207"/>
                  </a:cubicBezTo>
                  <a:cubicBezTo>
                    <a:pt x="48" y="207"/>
                    <a:pt x="56" y="198"/>
                    <a:pt x="57" y="195"/>
                  </a:cubicBezTo>
                  <a:cubicBezTo>
                    <a:pt x="59" y="191"/>
                    <a:pt x="62" y="188"/>
                    <a:pt x="63" y="186"/>
                  </a:cubicBezTo>
                  <a:cubicBezTo>
                    <a:pt x="64" y="184"/>
                    <a:pt x="64" y="180"/>
                    <a:pt x="65" y="178"/>
                  </a:cubicBezTo>
                  <a:cubicBezTo>
                    <a:pt x="66" y="176"/>
                    <a:pt x="69" y="155"/>
                    <a:pt x="71" y="151"/>
                  </a:cubicBezTo>
                  <a:cubicBezTo>
                    <a:pt x="73" y="146"/>
                    <a:pt x="74" y="144"/>
                    <a:pt x="76" y="141"/>
                  </a:cubicBezTo>
                  <a:cubicBezTo>
                    <a:pt x="78" y="137"/>
                    <a:pt x="77" y="137"/>
                    <a:pt x="79" y="134"/>
                  </a:cubicBezTo>
                  <a:cubicBezTo>
                    <a:pt x="81" y="131"/>
                    <a:pt x="81" y="132"/>
                    <a:pt x="82" y="128"/>
                  </a:cubicBezTo>
                  <a:cubicBezTo>
                    <a:pt x="84" y="125"/>
                    <a:pt x="83" y="130"/>
                    <a:pt x="84" y="123"/>
                  </a:cubicBezTo>
                  <a:cubicBezTo>
                    <a:pt x="86" y="116"/>
                    <a:pt x="89" y="104"/>
                    <a:pt x="90" y="101"/>
                  </a:cubicBezTo>
                  <a:cubicBezTo>
                    <a:pt x="92" y="98"/>
                    <a:pt x="93" y="98"/>
                    <a:pt x="94" y="95"/>
                  </a:cubicBezTo>
                  <a:cubicBezTo>
                    <a:pt x="95" y="92"/>
                    <a:pt x="96" y="90"/>
                    <a:pt x="95" y="88"/>
                  </a:cubicBezTo>
                  <a:cubicBezTo>
                    <a:pt x="94" y="85"/>
                    <a:pt x="93" y="90"/>
                    <a:pt x="94" y="84"/>
                  </a:cubicBezTo>
                  <a:cubicBezTo>
                    <a:pt x="96" y="78"/>
                    <a:pt x="94" y="79"/>
                    <a:pt x="97" y="75"/>
                  </a:cubicBezTo>
                  <a:cubicBezTo>
                    <a:pt x="101" y="71"/>
                    <a:pt x="101" y="70"/>
                    <a:pt x="100" y="68"/>
                  </a:cubicBezTo>
                  <a:cubicBezTo>
                    <a:pt x="100" y="65"/>
                    <a:pt x="99" y="63"/>
                    <a:pt x="99" y="61"/>
                  </a:cubicBezTo>
                  <a:cubicBezTo>
                    <a:pt x="99" y="58"/>
                    <a:pt x="95" y="56"/>
                    <a:pt x="98" y="53"/>
                  </a:cubicBezTo>
                  <a:cubicBezTo>
                    <a:pt x="102" y="49"/>
                    <a:pt x="103" y="49"/>
                    <a:pt x="104" y="52"/>
                  </a:cubicBezTo>
                  <a:cubicBezTo>
                    <a:pt x="104" y="55"/>
                    <a:pt x="101" y="62"/>
                    <a:pt x="105" y="59"/>
                  </a:cubicBezTo>
                  <a:cubicBezTo>
                    <a:pt x="109" y="56"/>
                    <a:pt x="113" y="52"/>
                    <a:pt x="113" y="50"/>
                  </a:cubicBezTo>
                  <a:cubicBezTo>
                    <a:pt x="113" y="48"/>
                    <a:pt x="111" y="47"/>
                    <a:pt x="111" y="44"/>
                  </a:cubicBezTo>
                  <a:cubicBezTo>
                    <a:pt x="111" y="42"/>
                    <a:pt x="108" y="41"/>
                    <a:pt x="108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矩形 111"/>
          <p:cNvSpPr/>
          <p:nvPr/>
        </p:nvSpPr>
        <p:spPr>
          <a:xfrm>
            <a:off x="8515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9" grpId="0"/>
      <p:bldP spid="53" grpId="0"/>
      <p:bldP spid="57" grpId="0"/>
      <p:bldP spid="61" grpId="0"/>
      <p:bldP spid="65" grpId="0"/>
      <p:bldP spid="69" grpId="0"/>
      <p:bldP spid="73" grpId="0"/>
      <p:bldP spid="77" grpId="0"/>
      <p:bldP spid="81" grpId="0"/>
      <p:bldP spid="85" grpId="0"/>
      <p:bldP spid="89" grpId="0"/>
      <p:bldP spid="93" grpId="0"/>
      <p:bldP spid="10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3456711" y="1906824"/>
            <a:ext cx="2232212" cy="223221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Hexagon 6"/>
          <p:cNvSpPr/>
          <p:nvPr/>
        </p:nvSpPr>
        <p:spPr>
          <a:xfrm rot="5400000">
            <a:off x="3560427" y="2064416"/>
            <a:ext cx="2037877" cy="1920540"/>
          </a:xfrm>
          <a:prstGeom prst="hexagon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30"/>
          <p:cNvSpPr/>
          <p:nvPr/>
        </p:nvSpPr>
        <p:spPr>
          <a:xfrm>
            <a:off x="4297803" y="1793002"/>
            <a:ext cx="563125" cy="56312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21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62"/>
          <p:cNvSpPr>
            <a:spLocks noEditPoints="1"/>
          </p:cNvSpPr>
          <p:nvPr/>
        </p:nvSpPr>
        <p:spPr bwMode="auto">
          <a:xfrm>
            <a:off x="4466270" y="1960567"/>
            <a:ext cx="226189" cy="227997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28"/>
          <p:cNvSpPr/>
          <p:nvPr/>
        </p:nvSpPr>
        <p:spPr>
          <a:xfrm>
            <a:off x="3317437" y="2188564"/>
            <a:ext cx="563125" cy="563125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36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6"/>
          <p:cNvSpPr>
            <a:spLocks noEditPoints="1"/>
          </p:cNvSpPr>
          <p:nvPr/>
        </p:nvSpPr>
        <p:spPr bwMode="auto">
          <a:xfrm>
            <a:off x="3456843" y="2358013"/>
            <a:ext cx="289088" cy="22422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26"/>
          <p:cNvSpPr/>
          <p:nvPr/>
        </p:nvSpPr>
        <p:spPr>
          <a:xfrm>
            <a:off x="3317437" y="3326034"/>
            <a:ext cx="563125" cy="563125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11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3473883" y="3509678"/>
            <a:ext cx="250235" cy="195836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24"/>
          <p:cNvSpPr/>
          <p:nvPr/>
        </p:nvSpPr>
        <p:spPr>
          <a:xfrm>
            <a:off x="5265071" y="2188564"/>
            <a:ext cx="563125" cy="563125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21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57"/>
          <p:cNvSpPr>
            <a:spLocks noEditPoints="1"/>
          </p:cNvSpPr>
          <p:nvPr/>
        </p:nvSpPr>
        <p:spPr bwMode="auto">
          <a:xfrm>
            <a:off x="5449453" y="2383974"/>
            <a:ext cx="194360" cy="172305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2"/>
          <p:cNvSpPr/>
          <p:nvPr/>
        </p:nvSpPr>
        <p:spPr>
          <a:xfrm>
            <a:off x="5265071" y="3326034"/>
            <a:ext cx="563125" cy="563125"/>
          </a:xfrm>
          <a:prstGeom prst="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21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31"/>
          <p:cNvSpPr/>
          <p:nvPr/>
        </p:nvSpPr>
        <p:spPr bwMode="auto">
          <a:xfrm>
            <a:off x="5436646" y="3490660"/>
            <a:ext cx="219977" cy="223309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0"/>
          <p:cNvSpPr/>
          <p:nvPr/>
        </p:nvSpPr>
        <p:spPr>
          <a:xfrm>
            <a:off x="4297803" y="3689730"/>
            <a:ext cx="563125" cy="563125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21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4453501" y="3845429"/>
            <a:ext cx="251728" cy="25172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3692" tIns="41846" rIns="83692" bIns="41846" numCol="1" anchor="t" anchorCtr="0" compatLnSpc="1"/>
          <a:lstStyle/>
          <a:p>
            <a:endParaRPr lang="en-US" sz="11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13"/>
          <p:cNvSpPr/>
          <p:nvPr/>
        </p:nvSpPr>
        <p:spPr>
          <a:xfrm>
            <a:off x="4235263" y="2680586"/>
            <a:ext cx="688207" cy="6882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365" tIns="97365" rIns="97365" bIns="97365" numCol="1" spcCol="1270" anchor="ctr" anchorCtr="0">
            <a:noAutofit/>
          </a:bodyPr>
          <a:lstStyle/>
          <a:p>
            <a:pPr algn="ctr" defTabSz="610235">
              <a:lnSpc>
                <a:spcPct val="90000"/>
              </a:lnSpc>
              <a:spcAft>
                <a:spcPct val="35000"/>
              </a:spcAft>
            </a:pPr>
            <a:endParaRPr lang="en-US" sz="32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" name="Straight Connector 14"/>
          <p:cNvCxnSpPr/>
          <p:nvPr/>
        </p:nvCxnSpPr>
        <p:spPr>
          <a:xfrm flipH="1">
            <a:off x="4579366" y="2401776"/>
            <a:ext cx="1" cy="22611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5"/>
          <p:cNvCxnSpPr/>
          <p:nvPr/>
        </p:nvCxnSpPr>
        <p:spPr>
          <a:xfrm flipH="1">
            <a:off x="4579366" y="3418358"/>
            <a:ext cx="1" cy="22611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6"/>
          <p:cNvCxnSpPr/>
          <p:nvPr/>
        </p:nvCxnSpPr>
        <p:spPr>
          <a:xfrm rot="10800000" flipV="1">
            <a:off x="4921650" y="2627886"/>
            <a:ext cx="343422" cy="19875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7"/>
          <p:cNvCxnSpPr/>
          <p:nvPr/>
        </p:nvCxnSpPr>
        <p:spPr>
          <a:xfrm rot="10800000" flipV="1">
            <a:off x="3880564" y="3221875"/>
            <a:ext cx="356518" cy="19648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8"/>
          <p:cNvCxnSpPr/>
          <p:nvPr/>
        </p:nvCxnSpPr>
        <p:spPr>
          <a:xfrm rot="14400000" flipV="1">
            <a:off x="4924149" y="3251801"/>
            <a:ext cx="343422" cy="198751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9"/>
          <p:cNvCxnSpPr/>
          <p:nvPr/>
        </p:nvCxnSpPr>
        <p:spPr>
          <a:xfrm rot="14400000" flipV="1">
            <a:off x="3876473" y="2642994"/>
            <a:ext cx="356518" cy="19648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042449" y="2203430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00239" y="2203430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42449" y="3283785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30496" y="3283785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48227" y="1181574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48227" y="4260124"/>
            <a:ext cx="2249178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1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sz="82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this</a:t>
            </a:r>
            <a:endParaRPr lang="en-US" sz="825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51234" y="2142352"/>
            <a:ext cx="1369546" cy="438549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 defTabSz="685800">
              <a:defRPr/>
            </a:pPr>
            <a:r>
              <a:rPr lang="zh-CN" altLang="en-US" sz="2400" b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z="24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36362" y="2678598"/>
            <a:ext cx="3599289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67992" y="1001669"/>
            <a:ext cx="2536031" cy="104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1438" y="1347614"/>
            <a:ext cx="1049136" cy="391678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800" kern="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altLang="zh-CN" sz="1800" kern="1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altLang="zh-CN" sz="1800" kern="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77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99d81954-f05b-4bd9-952c-e2eaf3d118b9"/>
          <p:cNvGrpSpPr>
            <a:grpSpLocks noChangeAspect="1"/>
          </p:cNvGrpSpPr>
          <p:nvPr/>
        </p:nvGrpSpPr>
        <p:grpSpPr>
          <a:xfrm>
            <a:off x="1222813" y="1174902"/>
            <a:ext cx="6996933" cy="3191962"/>
            <a:chOff x="1631504" y="1352419"/>
            <a:chExt cx="10253436" cy="4677560"/>
          </a:xfrm>
        </p:grpSpPr>
        <p:grpSp>
          <p:nvGrpSpPr>
            <p:cNvPr id="8" name="Group 3"/>
            <p:cNvGrpSpPr/>
            <p:nvPr/>
          </p:nvGrpSpPr>
          <p:grpSpPr>
            <a:xfrm>
              <a:off x="2100860" y="2865673"/>
              <a:ext cx="9784080" cy="3164306"/>
              <a:chOff x="1201783" y="2220686"/>
              <a:chExt cx="9784080" cy="3801291"/>
            </a:xfrm>
          </p:grpSpPr>
          <p:cxnSp>
            <p:nvCxnSpPr>
              <p:cNvPr id="40" name="Straight Connector 4"/>
              <p:cNvCxnSpPr/>
              <p:nvPr/>
            </p:nvCxnSpPr>
            <p:spPr>
              <a:xfrm>
                <a:off x="120178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5"/>
              <p:cNvCxnSpPr/>
              <p:nvPr/>
            </p:nvCxnSpPr>
            <p:spPr>
              <a:xfrm>
                <a:off x="1098586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6"/>
              <p:cNvCxnSpPr/>
              <p:nvPr/>
            </p:nvCxnSpPr>
            <p:spPr>
              <a:xfrm>
                <a:off x="283246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7"/>
              <p:cNvCxnSpPr/>
              <p:nvPr/>
            </p:nvCxnSpPr>
            <p:spPr>
              <a:xfrm>
                <a:off x="446314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8"/>
              <p:cNvCxnSpPr/>
              <p:nvPr/>
            </p:nvCxnSpPr>
            <p:spPr>
              <a:xfrm>
                <a:off x="609382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9"/>
              <p:cNvCxnSpPr/>
              <p:nvPr/>
            </p:nvCxnSpPr>
            <p:spPr>
              <a:xfrm>
                <a:off x="772450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0"/>
              <p:cNvCxnSpPr/>
              <p:nvPr/>
            </p:nvCxnSpPr>
            <p:spPr>
              <a:xfrm>
                <a:off x="935518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11"/>
            <p:cNvSpPr/>
            <p:nvPr/>
          </p:nvSpPr>
          <p:spPr>
            <a:xfrm flipV="1">
              <a:off x="3308612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12"/>
            <p:cNvSpPr/>
            <p:nvPr/>
          </p:nvSpPr>
          <p:spPr>
            <a:xfrm flipV="1">
              <a:off x="4744246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3"/>
            <p:cNvSpPr/>
            <p:nvPr/>
          </p:nvSpPr>
          <p:spPr>
            <a:xfrm flipV="1">
              <a:off x="6131612" y="4986103"/>
              <a:ext cx="280301" cy="2761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4"/>
            <p:cNvSpPr/>
            <p:nvPr/>
          </p:nvSpPr>
          <p:spPr>
            <a:xfrm flipV="1">
              <a:off x="7604031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5"/>
            <p:cNvSpPr/>
            <p:nvPr/>
          </p:nvSpPr>
          <p:spPr>
            <a:xfrm flipV="1">
              <a:off x="9028180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6"/>
            <p:cNvGrpSpPr/>
            <p:nvPr/>
          </p:nvGrpSpPr>
          <p:grpSpPr>
            <a:xfrm>
              <a:off x="1631504" y="4651902"/>
              <a:ext cx="9243344" cy="404734"/>
              <a:chOff x="833046" y="4732825"/>
              <a:chExt cx="10513168" cy="467248"/>
            </a:xfrm>
          </p:grpSpPr>
          <p:sp>
            <p:nvSpPr>
              <p:cNvPr id="32" name="Rectangle: Rounded Corners 17"/>
              <p:cNvSpPr/>
              <p:nvPr/>
            </p:nvSpPr>
            <p:spPr>
              <a:xfrm>
                <a:off x="833046" y="4732825"/>
                <a:ext cx="10513168" cy="295992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TextBox 18"/>
              <p:cNvSpPr txBox="1"/>
              <p:nvPr/>
            </p:nvSpPr>
            <p:spPr bwMode="auto">
              <a:xfrm flipH="1">
                <a:off x="973192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1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TextBox 19"/>
              <p:cNvSpPr txBox="1"/>
              <p:nvPr/>
            </p:nvSpPr>
            <p:spPr bwMode="auto">
              <a:xfrm flipH="1">
                <a:off x="10591613" y="4755189"/>
                <a:ext cx="583206" cy="44488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55000" lnSpcReduction="20000"/>
                <a:sp3d extrusionH="57150">
                  <a:bevelT w="1270" h="1270"/>
                </a:sp3d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Day30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TextBox 20"/>
              <p:cNvSpPr txBox="1"/>
              <p:nvPr/>
            </p:nvSpPr>
            <p:spPr bwMode="auto">
              <a:xfrm flipH="1">
                <a:off x="2514610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5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21"/>
              <p:cNvSpPr txBox="1"/>
              <p:nvPr/>
            </p:nvSpPr>
            <p:spPr bwMode="auto">
              <a:xfrm flipH="1">
                <a:off x="4173593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10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22"/>
              <p:cNvSpPr txBox="1"/>
              <p:nvPr/>
            </p:nvSpPr>
            <p:spPr bwMode="auto">
              <a:xfrm flipH="1">
                <a:off x="5767263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15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TextBox 23"/>
              <p:cNvSpPr txBox="1"/>
              <p:nvPr/>
            </p:nvSpPr>
            <p:spPr bwMode="auto">
              <a:xfrm flipH="1">
                <a:off x="7400119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20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TextBox 24"/>
              <p:cNvSpPr txBox="1"/>
              <p:nvPr/>
            </p:nvSpPr>
            <p:spPr bwMode="auto">
              <a:xfrm flipH="1">
                <a:off x="9046038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Day 25</a:t>
                </a:r>
                <a:endParaRPr lang="en-US" altLang="ko-KR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" name="Rectangle: Rounded Corners 25"/>
            <p:cNvSpPr/>
            <p:nvPr/>
          </p:nvSpPr>
          <p:spPr>
            <a:xfrm>
              <a:off x="7708679" y="4234994"/>
              <a:ext cx="2849344" cy="26325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: Rounded Corners 26"/>
            <p:cNvSpPr/>
            <p:nvPr/>
          </p:nvSpPr>
          <p:spPr>
            <a:xfrm>
              <a:off x="3405215" y="3537669"/>
              <a:ext cx="1417928" cy="26325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>
              <a:normAutofit fontScale="2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: Rounded Corners 27"/>
            <p:cNvSpPr/>
            <p:nvPr/>
          </p:nvSpPr>
          <p:spPr>
            <a:xfrm>
              <a:off x="4837412" y="3886331"/>
              <a:ext cx="2849344" cy="2632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: Rounded Corners 28"/>
            <p:cNvSpPr/>
            <p:nvPr/>
          </p:nvSpPr>
          <p:spPr>
            <a:xfrm>
              <a:off x="1967189" y="3189007"/>
              <a:ext cx="2855954" cy="2632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29"/>
            <p:cNvSpPr/>
            <p:nvPr/>
          </p:nvSpPr>
          <p:spPr>
            <a:xfrm flipV="1">
              <a:off x="1824709" y="4986103"/>
              <a:ext cx="280301" cy="2761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30"/>
            <p:cNvSpPr/>
            <p:nvPr/>
          </p:nvSpPr>
          <p:spPr>
            <a:xfrm flipV="1">
              <a:off x="10438512" y="4986103"/>
              <a:ext cx="280301" cy="2761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39"/>
            <p:cNvSpPr txBox="1"/>
            <p:nvPr/>
          </p:nvSpPr>
          <p:spPr bwMode="auto">
            <a:xfrm>
              <a:off x="1901320" y="1497769"/>
              <a:ext cx="1412864" cy="340735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0000" lnSpcReduction="20000"/>
            </a:bodyPr>
            <a:lstStyle/>
            <a:p>
              <a:pPr algn="l" latinLnBrk="0"/>
              <a:r>
                <a:rPr lang="zh-CN" altLang="en-US" sz="1600">
                  <a:solidFill>
                    <a:srgbClr val="314254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600">
                <a:solidFill>
                  <a:srgbClr val="314254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: Shape 40"/>
            <p:cNvSpPr/>
            <p:nvPr/>
          </p:nvSpPr>
          <p:spPr bwMode="auto">
            <a:xfrm>
              <a:off x="1631504" y="1352419"/>
              <a:ext cx="455313" cy="433943"/>
            </a:xfrm>
            <a:custGeom>
              <a:avLst/>
              <a:gdLst>
                <a:gd name="T0" fmla="*/ 1238 w 1410"/>
                <a:gd name="T1" fmla="*/ 92 h 1364"/>
                <a:gd name="T2" fmla="*/ 1380 w 1410"/>
                <a:gd name="T3" fmla="*/ 0 h 1364"/>
                <a:gd name="T4" fmla="*/ 1410 w 1410"/>
                <a:gd name="T5" fmla="*/ 54 h 1364"/>
                <a:gd name="T6" fmla="*/ 1292 w 1410"/>
                <a:gd name="T7" fmla="*/ 142 h 1364"/>
                <a:gd name="T8" fmla="*/ 1188 w 1410"/>
                <a:gd name="T9" fmla="*/ 230 h 1364"/>
                <a:gd name="T10" fmla="*/ 1068 w 1410"/>
                <a:gd name="T11" fmla="*/ 346 h 1364"/>
                <a:gd name="T12" fmla="*/ 956 w 1410"/>
                <a:gd name="T13" fmla="*/ 466 h 1364"/>
                <a:gd name="T14" fmla="*/ 850 w 1410"/>
                <a:gd name="T15" fmla="*/ 594 h 1364"/>
                <a:gd name="T16" fmla="*/ 750 w 1410"/>
                <a:gd name="T17" fmla="*/ 728 h 1364"/>
                <a:gd name="T18" fmla="*/ 702 w 1410"/>
                <a:gd name="T19" fmla="*/ 798 h 1364"/>
                <a:gd name="T20" fmla="*/ 618 w 1410"/>
                <a:gd name="T21" fmla="*/ 932 h 1364"/>
                <a:gd name="T22" fmla="*/ 546 w 1410"/>
                <a:gd name="T23" fmla="*/ 1064 h 1364"/>
                <a:gd name="T24" fmla="*/ 488 w 1410"/>
                <a:gd name="T25" fmla="*/ 1192 h 1364"/>
                <a:gd name="T26" fmla="*/ 418 w 1410"/>
                <a:gd name="T27" fmla="*/ 1286 h 1364"/>
                <a:gd name="T28" fmla="*/ 388 w 1410"/>
                <a:gd name="T29" fmla="*/ 1306 h 1364"/>
                <a:gd name="T30" fmla="*/ 338 w 1410"/>
                <a:gd name="T31" fmla="*/ 1344 h 1364"/>
                <a:gd name="T32" fmla="*/ 314 w 1410"/>
                <a:gd name="T33" fmla="*/ 1364 h 1364"/>
                <a:gd name="T34" fmla="*/ 300 w 1410"/>
                <a:gd name="T35" fmla="*/ 1314 h 1364"/>
                <a:gd name="T36" fmla="*/ 250 w 1410"/>
                <a:gd name="T37" fmla="*/ 1182 h 1364"/>
                <a:gd name="T38" fmla="*/ 212 w 1410"/>
                <a:gd name="T39" fmla="*/ 1092 h 1364"/>
                <a:gd name="T40" fmla="*/ 146 w 1410"/>
                <a:gd name="T41" fmla="*/ 956 h 1364"/>
                <a:gd name="T42" fmla="*/ 116 w 1410"/>
                <a:gd name="T43" fmla="*/ 910 h 1364"/>
                <a:gd name="T44" fmla="*/ 104 w 1410"/>
                <a:gd name="T45" fmla="*/ 892 h 1364"/>
                <a:gd name="T46" fmla="*/ 76 w 1410"/>
                <a:gd name="T47" fmla="*/ 862 h 1364"/>
                <a:gd name="T48" fmla="*/ 46 w 1410"/>
                <a:gd name="T49" fmla="*/ 842 h 1364"/>
                <a:gd name="T50" fmla="*/ 16 w 1410"/>
                <a:gd name="T51" fmla="*/ 830 h 1364"/>
                <a:gd name="T52" fmla="*/ 0 w 1410"/>
                <a:gd name="T53" fmla="*/ 828 h 1364"/>
                <a:gd name="T54" fmla="*/ 42 w 1410"/>
                <a:gd name="T55" fmla="*/ 794 h 1364"/>
                <a:gd name="T56" fmla="*/ 80 w 1410"/>
                <a:gd name="T57" fmla="*/ 768 h 1364"/>
                <a:gd name="T58" fmla="*/ 116 w 1410"/>
                <a:gd name="T59" fmla="*/ 754 h 1364"/>
                <a:gd name="T60" fmla="*/ 148 w 1410"/>
                <a:gd name="T61" fmla="*/ 750 h 1364"/>
                <a:gd name="T62" fmla="*/ 160 w 1410"/>
                <a:gd name="T63" fmla="*/ 750 h 1364"/>
                <a:gd name="T64" fmla="*/ 182 w 1410"/>
                <a:gd name="T65" fmla="*/ 758 h 1364"/>
                <a:gd name="T66" fmla="*/ 204 w 1410"/>
                <a:gd name="T67" fmla="*/ 772 h 1364"/>
                <a:gd name="T68" fmla="*/ 240 w 1410"/>
                <a:gd name="T69" fmla="*/ 808 h 1364"/>
                <a:gd name="T70" fmla="*/ 288 w 1410"/>
                <a:gd name="T71" fmla="*/ 882 h 1364"/>
                <a:gd name="T72" fmla="*/ 338 w 1410"/>
                <a:gd name="T73" fmla="*/ 984 h 1364"/>
                <a:gd name="T74" fmla="*/ 376 w 1410"/>
                <a:gd name="T75" fmla="*/ 1068 h 1364"/>
                <a:gd name="T76" fmla="*/ 448 w 1410"/>
                <a:gd name="T77" fmla="*/ 946 h 1364"/>
                <a:gd name="T78" fmla="*/ 524 w 1410"/>
                <a:gd name="T79" fmla="*/ 828 h 1364"/>
                <a:gd name="T80" fmla="*/ 608 w 1410"/>
                <a:gd name="T81" fmla="*/ 714 h 1364"/>
                <a:gd name="T82" fmla="*/ 696 w 1410"/>
                <a:gd name="T83" fmla="*/ 604 h 1364"/>
                <a:gd name="T84" fmla="*/ 790 w 1410"/>
                <a:gd name="T85" fmla="*/ 496 h 1364"/>
                <a:gd name="T86" fmla="*/ 888 w 1410"/>
                <a:gd name="T87" fmla="*/ 392 h 1364"/>
                <a:gd name="T88" fmla="*/ 994 w 1410"/>
                <a:gd name="T89" fmla="*/ 292 h 1364"/>
                <a:gd name="T90" fmla="*/ 1104 w 1410"/>
                <a:gd name="T91" fmla="*/ 194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0" h="1364">
                  <a:moveTo>
                    <a:pt x="1238" y="92"/>
                  </a:moveTo>
                  <a:lnTo>
                    <a:pt x="1238" y="92"/>
                  </a:lnTo>
                  <a:lnTo>
                    <a:pt x="1314" y="42"/>
                  </a:lnTo>
                  <a:lnTo>
                    <a:pt x="1380" y="0"/>
                  </a:lnTo>
                  <a:lnTo>
                    <a:pt x="1410" y="54"/>
                  </a:lnTo>
                  <a:lnTo>
                    <a:pt x="1410" y="54"/>
                  </a:lnTo>
                  <a:lnTo>
                    <a:pt x="1356" y="94"/>
                  </a:lnTo>
                  <a:lnTo>
                    <a:pt x="1292" y="142"/>
                  </a:lnTo>
                  <a:lnTo>
                    <a:pt x="1188" y="230"/>
                  </a:lnTo>
                  <a:lnTo>
                    <a:pt x="1188" y="230"/>
                  </a:lnTo>
                  <a:lnTo>
                    <a:pt x="1126" y="288"/>
                  </a:lnTo>
                  <a:lnTo>
                    <a:pt x="1068" y="346"/>
                  </a:lnTo>
                  <a:lnTo>
                    <a:pt x="1012" y="406"/>
                  </a:lnTo>
                  <a:lnTo>
                    <a:pt x="956" y="466"/>
                  </a:lnTo>
                  <a:lnTo>
                    <a:pt x="902" y="530"/>
                  </a:lnTo>
                  <a:lnTo>
                    <a:pt x="850" y="594"/>
                  </a:lnTo>
                  <a:lnTo>
                    <a:pt x="798" y="660"/>
                  </a:lnTo>
                  <a:lnTo>
                    <a:pt x="750" y="728"/>
                  </a:lnTo>
                  <a:lnTo>
                    <a:pt x="750" y="728"/>
                  </a:lnTo>
                  <a:lnTo>
                    <a:pt x="702" y="798"/>
                  </a:lnTo>
                  <a:lnTo>
                    <a:pt x="658" y="866"/>
                  </a:lnTo>
                  <a:lnTo>
                    <a:pt x="618" y="932"/>
                  </a:lnTo>
                  <a:lnTo>
                    <a:pt x="580" y="998"/>
                  </a:lnTo>
                  <a:lnTo>
                    <a:pt x="546" y="1064"/>
                  </a:lnTo>
                  <a:lnTo>
                    <a:pt x="516" y="1128"/>
                  </a:lnTo>
                  <a:lnTo>
                    <a:pt x="488" y="1192"/>
                  </a:lnTo>
                  <a:lnTo>
                    <a:pt x="464" y="1256"/>
                  </a:lnTo>
                  <a:lnTo>
                    <a:pt x="418" y="1286"/>
                  </a:lnTo>
                  <a:lnTo>
                    <a:pt x="418" y="1286"/>
                  </a:lnTo>
                  <a:lnTo>
                    <a:pt x="388" y="1306"/>
                  </a:lnTo>
                  <a:lnTo>
                    <a:pt x="362" y="1324"/>
                  </a:lnTo>
                  <a:lnTo>
                    <a:pt x="338" y="1344"/>
                  </a:lnTo>
                  <a:lnTo>
                    <a:pt x="314" y="1364"/>
                  </a:lnTo>
                  <a:lnTo>
                    <a:pt x="314" y="1364"/>
                  </a:lnTo>
                  <a:lnTo>
                    <a:pt x="308" y="1342"/>
                  </a:lnTo>
                  <a:lnTo>
                    <a:pt x="300" y="1314"/>
                  </a:lnTo>
                  <a:lnTo>
                    <a:pt x="272" y="1242"/>
                  </a:lnTo>
                  <a:lnTo>
                    <a:pt x="250" y="1182"/>
                  </a:lnTo>
                  <a:lnTo>
                    <a:pt x="250" y="1182"/>
                  </a:lnTo>
                  <a:lnTo>
                    <a:pt x="212" y="1092"/>
                  </a:lnTo>
                  <a:lnTo>
                    <a:pt x="178" y="1016"/>
                  </a:lnTo>
                  <a:lnTo>
                    <a:pt x="146" y="956"/>
                  </a:lnTo>
                  <a:lnTo>
                    <a:pt x="130" y="932"/>
                  </a:lnTo>
                  <a:lnTo>
                    <a:pt x="116" y="910"/>
                  </a:lnTo>
                  <a:lnTo>
                    <a:pt x="116" y="910"/>
                  </a:lnTo>
                  <a:lnTo>
                    <a:pt x="104" y="892"/>
                  </a:lnTo>
                  <a:lnTo>
                    <a:pt x="90" y="876"/>
                  </a:lnTo>
                  <a:lnTo>
                    <a:pt x="76" y="862"/>
                  </a:lnTo>
                  <a:lnTo>
                    <a:pt x="60" y="852"/>
                  </a:lnTo>
                  <a:lnTo>
                    <a:pt x="46" y="842"/>
                  </a:lnTo>
                  <a:lnTo>
                    <a:pt x="30" y="834"/>
                  </a:lnTo>
                  <a:lnTo>
                    <a:pt x="16" y="830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20" y="808"/>
                  </a:lnTo>
                  <a:lnTo>
                    <a:pt x="42" y="794"/>
                  </a:lnTo>
                  <a:lnTo>
                    <a:pt x="60" y="780"/>
                  </a:lnTo>
                  <a:lnTo>
                    <a:pt x="80" y="768"/>
                  </a:lnTo>
                  <a:lnTo>
                    <a:pt x="98" y="760"/>
                  </a:lnTo>
                  <a:lnTo>
                    <a:pt x="116" y="754"/>
                  </a:lnTo>
                  <a:lnTo>
                    <a:pt x="132" y="750"/>
                  </a:lnTo>
                  <a:lnTo>
                    <a:pt x="148" y="750"/>
                  </a:lnTo>
                  <a:lnTo>
                    <a:pt x="148" y="750"/>
                  </a:lnTo>
                  <a:lnTo>
                    <a:pt x="160" y="750"/>
                  </a:lnTo>
                  <a:lnTo>
                    <a:pt x="170" y="754"/>
                  </a:lnTo>
                  <a:lnTo>
                    <a:pt x="182" y="758"/>
                  </a:lnTo>
                  <a:lnTo>
                    <a:pt x="192" y="764"/>
                  </a:lnTo>
                  <a:lnTo>
                    <a:pt x="204" y="772"/>
                  </a:lnTo>
                  <a:lnTo>
                    <a:pt x="216" y="782"/>
                  </a:lnTo>
                  <a:lnTo>
                    <a:pt x="240" y="808"/>
                  </a:lnTo>
                  <a:lnTo>
                    <a:pt x="264" y="840"/>
                  </a:lnTo>
                  <a:lnTo>
                    <a:pt x="288" y="882"/>
                  </a:lnTo>
                  <a:lnTo>
                    <a:pt x="314" y="928"/>
                  </a:lnTo>
                  <a:lnTo>
                    <a:pt x="338" y="984"/>
                  </a:lnTo>
                  <a:lnTo>
                    <a:pt x="376" y="1068"/>
                  </a:lnTo>
                  <a:lnTo>
                    <a:pt x="376" y="1068"/>
                  </a:lnTo>
                  <a:lnTo>
                    <a:pt x="412" y="1006"/>
                  </a:lnTo>
                  <a:lnTo>
                    <a:pt x="448" y="946"/>
                  </a:lnTo>
                  <a:lnTo>
                    <a:pt x="486" y="888"/>
                  </a:lnTo>
                  <a:lnTo>
                    <a:pt x="524" y="828"/>
                  </a:lnTo>
                  <a:lnTo>
                    <a:pt x="566" y="772"/>
                  </a:lnTo>
                  <a:lnTo>
                    <a:pt x="608" y="714"/>
                  </a:lnTo>
                  <a:lnTo>
                    <a:pt x="650" y="658"/>
                  </a:lnTo>
                  <a:lnTo>
                    <a:pt x="696" y="604"/>
                  </a:lnTo>
                  <a:lnTo>
                    <a:pt x="742" y="550"/>
                  </a:lnTo>
                  <a:lnTo>
                    <a:pt x="790" y="496"/>
                  </a:lnTo>
                  <a:lnTo>
                    <a:pt x="838" y="444"/>
                  </a:lnTo>
                  <a:lnTo>
                    <a:pt x="888" y="392"/>
                  </a:lnTo>
                  <a:lnTo>
                    <a:pt x="940" y="342"/>
                  </a:lnTo>
                  <a:lnTo>
                    <a:pt x="994" y="292"/>
                  </a:lnTo>
                  <a:lnTo>
                    <a:pt x="1048" y="242"/>
                  </a:lnTo>
                  <a:lnTo>
                    <a:pt x="1104" y="194"/>
                  </a:lnTo>
                  <a:lnTo>
                    <a:pt x="1238" y="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43"/>
            <p:cNvSpPr txBox="1"/>
            <p:nvPr/>
          </p:nvSpPr>
          <p:spPr bwMode="auto">
            <a:xfrm>
              <a:off x="1901320" y="1838504"/>
              <a:ext cx="8246229" cy="24237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47"/>
            <p:cNvSpPr txBox="1"/>
            <p:nvPr/>
          </p:nvSpPr>
          <p:spPr bwMode="auto">
            <a:xfrm>
              <a:off x="1823865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48"/>
            <p:cNvSpPr txBox="1"/>
            <p:nvPr/>
          </p:nvSpPr>
          <p:spPr bwMode="auto">
            <a:xfrm>
              <a:off x="6131611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49"/>
            <p:cNvSpPr txBox="1"/>
            <p:nvPr/>
          </p:nvSpPr>
          <p:spPr bwMode="auto">
            <a:xfrm>
              <a:off x="8828318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zh-CN" altLang="en-US" sz="1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（建议使用主题字体）</a:t>
              </a:r>
              <a:endPara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-814" y="77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5"/>
          <p:cNvGrpSpPr/>
          <p:nvPr/>
        </p:nvGrpSpPr>
        <p:grpSpPr>
          <a:xfrm>
            <a:off x="2965959" y="2128380"/>
            <a:ext cx="494587" cy="494587"/>
            <a:chOff x="5038726" y="1838325"/>
            <a:chExt cx="625475" cy="625475"/>
          </a:xfrm>
          <a:solidFill>
            <a:schemeClr val="accent4"/>
          </a:solidFill>
        </p:grpSpPr>
        <p:sp>
          <p:nvSpPr>
            <p:cNvPr id="8" name="Freeform: Shape 6"/>
            <p:cNvSpPr/>
            <p:nvPr/>
          </p:nvSpPr>
          <p:spPr bwMode="auto">
            <a:xfrm>
              <a:off x="5038726" y="1838325"/>
              <a:ext cx="625475" cy="625475"/>
            </a:xfrm>
            <a:custGeom>
              <a:avLst/>
              <a:gdLst/>
              <a:ahLst/>
              <a:cxnLst>
                <a:cxn ang="0">
                  <a:pos x="147" y="0"/>
                </a:cxn>
                <a:cxn ang="0">
                  <a:pos x="0" y="147"/>
                </a:cxn>
                <a:cxn ang="0">
                  <a:pos x="147" y="294"/>
                </a:cxn>
                <a:cxn ang="0">
                  <a:pos x="294" y="147"/>
                </a:cxn>
                <a:cxn ang="0">
                  <a:pos x="147" y="0"/>
                </a:cxn>
                <a:cxn ang="0">
                  <a:pos x="147" y="261"/>
                </a:cxn>
                <a:cxn ang="0">
                  <a:pos x="33" y="147"/>
                </a:cxn>
                <a:cxn ang="0">
                  <a:pos x="147" y="32"/>
                </a:cxn>
                <a:cxn ang="0">
                  <a:pos x="262" y="147"/>
                </a:cxn>
                <a:cxn ang="0">
                  <a:pos x="147" y="261"/>
                </a:cxn>
                <a:cxn ang="0">
                  <a:pos x="147" y="261"/>
                </a:cxn>
                <a:cxn ang="0">
                  <a:pos x="147" y="26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cubicBezTo>
                    <a:pt x="66" y="0"/>
                    <a:pt x="0" y="66"/>
                    <a:pt x="0" y="147"/>
                  </a:cubicBezTo>
                  <a:cubicBezTo>
                    <a:pt x="0" y="228"/>
                    <a:pt x="66" y="294"/>
                    <a:pt x="147" y="294"/>
                  </a:cubicBezTo>
                  <a:cubicBezTo>
                    <a:pt x="228" y="294"/>
                    <a:pt x="294" y="228"/>
                    <a:pt x="294" y="147"/>
                  </a:cubicBezTo>
                  <a:cubicBezTo>
                    <a:pt x="294" y="66"/>
                    <a:pt x="228" y="0"/>
                    <a:pt x="147" y="0"/>
                  </a:cubicBezTo>
                  <a:close/>
                  <a:moveTo>
                    <a:pt x="147" y="261"/>
                  </a:moveTo>
                  <a:cubicBezTo>
                    <a:pt x="84" y="261"/>
                    <a:pt x="33" y="210"/>
                    <a:pt x="33" y="147"/>
                  </a:cubicBezTo>
                  <a:cubicBezTo>
                    <a:pt x="33" y="83"/>
                    <a:pt x="84" y="32"/>
                    <a:pt x="147" y="32"/>
                  </a:cubicBezTo>
                  <a:cubicBezTo>
                    <a:pt x="210" y="32"/>
                    <a:pt x="262" y="83"/>
                    <a:pt x="262" y="147"/>
                  </a:cubicBezTo>
                  <a:cubicBezTo>
                    <a:pt x="262" y="210"/>
                    <a:pt x="210" y="261"/>
                    <a:pt x="147" y="261"/>
                  </a:cubicBezTo>
                  <a:close/>
                  <a:moveTo>
                    <a:pt x="147" y="261"/>
                  </a:moveTo>
                  <a:cubicBezTo>
                    <a:pt x="147" y="261"/>
                    <a:pt x="147" y="261"/>
                    <a:pt x="147" y="2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7"/>
            <p:cNvSpPr/>
            <p:nvPr/>
          </p:nvSpPr>
          <p:spPr bwMode="auto">
            <a:xfrm>
              <a:off x="5143501" y="2078038"/>
              <a:ext cx="417513" cy="161925"/>
            </a:xfrm>
            <a:custGeom>
              <a:avLst/>
              <a:gdLst/>
              <a:ahLst/>
              <a:cxnLst>
                <a:cxn ang="0">
                  <a:pos x="192" y="11"/>
                </a:cxn>
                <a:cxn ang="0">
                  <a:pos x="170" y="4"/>
                </a:cxn>
                <a:cxn ang="0">
                  <a:pos x="102" y="41"/>
                </a:cxn>
                <a:cxn ang="0">
                  <a:pos x="25" y="4"/>
                </a:cxn>
                <a:cxn ang="0">
                  <a:pos x="4" y="11"/>
                </a:cxn>
                <a:cxn ang="0">
                  <a:pos x="11" y="33"/>
                </a:cxn>
                <a:cxn ang="0">
                  <a:pos x="95" y="74"/>
                </a:cxn>
                <a:cxn ang="0">
                  <a:pos x="102" y="76"/>
                </a:cxn>
                <a:cxn ang="0">
                  <a:pos x="110" y="74"/>
                </a:cxn>
                <a:cxn ang="0">
                  <a:pos x="186" y="33"/>
                </a:cxn>
                <a:cxn ang="0">
                  <a:pos x="192" y="11"/>
                </a:cxn>
                <a:cxn ang="0">
                  <a:pos x="192" y="11"/>
                </a:cxn>
                <a:cxn ang="0">
                  <a:pos x="192" y="11"/>
                </a:cxn>
              </a:cxnLst>
              <a:rect l="0" t="0" r="r" b="b"/>
              <a:pathLst>
                <a:path w="197" h="76">
                  <a:moveTo>
                    <a:pt x="192" y="11"/>
                  </a:moveTo>
                  <a:cubicBezTo>
                    <a:pt x="188" y="3"/>
                    <a:pt x="178" y="0"/>
                    <a:pt x="170" y="4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7" y="0"/>
                    <a:pt x="7" y="3"/>
                    <a:pt x="4" y="11"/>
                  </a:cubicBezTo>
                  <a:cubicBezTo>
                    <a:pt x="0" y="20"/>
                    <a:pt x="3" y="29"/>
                    <a:pt x="11" y="3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7" y="76"/>
                    <a:pt x="100" y="76"/>
                    <a:pt x="102" y="76"/>
                  </a:cubicBezTo>
                  <a:cubicBezTo>
                    <a:pt x="105" y="76"/>
                    <a:pt x="108" y="75"/>
                    <a:pt x="110" y="74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94" y="29"/>
                    <a:pt x="197" y="19"/>
                    <a:pt x="192" y="11"/>
                  </a:cubicBezTo>
                  <a:close/>
                  <a:moveTo>
                    <a:pt x="192" y="11"/>
                  </a:moveTo>
                  <a:cubicBezTo>
                    <a:pt x="192" y="11"/>
                    <a:pt x="192" y="11"/>
                    <a:pt x="192" y="1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1700854" y="1735510"/>
            <a:ext cx="1621841" cy="2668757"/>
            <a:chOff x="3478213" y="1268413"/>
            <a:chExt cx="2051050" cy="3375025"/>
          </a:xfrm>
          <a:solidFill>
            <a:schemeClr val="bg1">
              <a:lumMod val="65000"/>
            </a:schemeClr>
          </a:solidFill>
        </p:grpSpPr>
        <p:sp>
          <p:nvSpPr>
            <p:cNvPr id="11" name="Freeform: Shape 9"/>
            <p:cNvSpPr/>
            <p:nvPr/>
          </p:nvSpPr>
          <p:spPr bwMode="auto">
            <a:xfrm>
              <a:off x="4160838" y="1268413"/>
              <a:ext cx="685800" cy="696913"/>
            </a:xfrm>
            <a:custGeom>
              <a:avLst/>
              <a:gdLst/>
              <a:ahLst/>
              <a:cxnLst>
                <a:cxn ang="0">
                  <a:pos x="161" y="328"/>
                </a:cxn>
                <a:cxn ang="0">
                  <a:pos x="323" y="164"/>
                </a:cxn>
                <a:cxn ang="0">
                  <a:pos x="161" y="0"/>
                </a:cxn>
                <a:cxn ang="0">
                  <a:pos x="0" y="164"/>
                </a:cxn>
                <a:cxn ang="0">
                  <a:pos x="161" y="328"/>
                </a:cxn>
                <a:cxn ang="0">
                  <a:pos x="161" y="328"/>
                </a:cxn>
                <a:cxn ang="0">
                  <a:pos x="161" y="328"/>
                </a:cxn>
              </a:cxnLst>
              <a:rect l="0" t="0" r="r" b="b"/>
              <a:pathLst>
                <a:path w="323" h="328">
                  <a:moveTo>
                    <a:pt x="161" y="328"/>
                  </a:moveTo>
                  <a:cubicBezTo>
                    <a:pt x="251" y="327"/>
                    <a:pt x="323" y="254"/>
                    <a:pt x="323" y="164"/>
                  </a:cubicBezTo>
                  <a:cubicBezTo>
                    <a:pt x="323" y="75"/>
                    <a:pt x="251" y="2"/>
                    <a:pt x="161" y="0"/>
                  </a:cubicBezTo>
                  <a:cubicBezTo>
                    <a:pt x="72" y="2"/>
                    <a:pt x="0" y="75"/>
                    <a:pt x="0" y="164"/>
                  </a:cubicBezTo>
                  <a:cubicBezTo>
                    <a:pt x="0" y="254"/>
                    <a:pt x="72" y="327"/>
                    <a:pt x="161" y="328"/>
                  </a:cubicBezTo>
                  <a:close/>
                  <a:moveTo>
                    <a:pt x="161" y="328"/>
                  </a:moveTo>
                  <a:cubicBezTo>
                    <a:pt x="161" y="328"/>
                    <a:pt x="161" y="328"/>
                    <a:pt x="161" y="32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: Shape 10"/>
            <p:cNvSpPr/>
            <p:nvPr/>
          </p:nvSpPr>
          <p:spPr bwMode="auto">
            <a:xfrm>
              <a:off x="3478213" y="1987550"/>
              <a:ext cx="2051050" cy="2655888"/>
            </a:xfrm>
            <a:custGeom>
              <a:avLst/>
              <a:gdLst/>
              <a:ahLst/>
              <a:cxnLst>
                <a:cxn ang="0">
                  <a:pos x="901" y="261"/>
                </a:cxn>
                <a:cxn ang="0">
                  <a:pos x="769" y="256"/>
                </a:cxn>
                <a:cxn ang="0">
                  <a:pos x="740" y="213"/>
                </a:cxn>
                <a:cxn ang="0">
                  <a:pos x="623" y="62"/>
                </a:cxn>
                <a:cxn ang="0">
                  <a:pos x="524" y="0"/>
                </a:cxn>
                <a:cxn ang="0">
                  <a:pos x="524" y="0"/>
                </a:cxn>
                <a:cxn ang="0">
                  <a:pos x="484" y="41"/>
                </a:cxn>
                <a:cxn ang="0">
                  <a:pos x="482" y="40"/>
                </a:cxn>
                <a:cxn ang="0">
                  <a:pos x="524" y="312"/>
                </a:cxn>
                <a:cxn ang="0">
                  <a:pos x="484" y="366"/>
                </a:cxn>
                <a:cxn ang="0">
                  <a:pos x="484" y="366"/>
                </a:cxn>
                <a:cxn ang="0">
                  <a:pos x="482" y="365"/>
                </a:cxn>
                <a:cxn ang="0">
                  <a:pos x="481" y="366"/>
                </a:cxn>
                <a:cxn ang="0">
                  <a:pos x="481" y="366"/>
                </a:cxn>
                <a:cxn ang="0">
                  <a:pos x="441" y="312"/>
                </a:cxn>
                <a:cxn ang="0">
                  <a:pos x="482" y="40"/>
                </a:cxn>
                <a:cxn ang="0">
                  <a:pos x="481" y="41"/>
                </a:cxn>
                <a:cxn ang="0">
                  <a:pos x="441" y="0"/>
                </a:cxn>
                <a:cxn ang="0">
                  <a:pos x="441" y="0"/>
                </a:cxn>
                <a:cxn ang="0">
                  <a:pos x="342" y="62"/>
                </a:cxn>
                <a:cxn ang="0">
                  <a:pos x="225" y="213"/>
                </a:cxn>
                <a:cxn ang="0">
                  <a:pos x="196" y="256"/>
                </a:cxn>
                <a:cxn ang="0">
                  <a:pos x="64" y="261"/>
                </a:cxn>
                <a:cxn ang="0">
                  <a:pos x="0" y="325"/>
                </a:cxn>
                <a:cxn ang="0">
                  <a:pos x="64" y="389"/>
                </a:cxn>
                <a:cxn ang="0">
                  <a:pos x="64" y="389"/>
                </a:cxn>
                <a:cxn ang="0">
                  <a:pos x="256" y="371"/>
                </a:cxn>
                <a:cxn ang="0">
                  <a:pos x="313" y="311"/>
                </a:cxn>
                <a:cxn ang="0">
                  <a:pos x="313" y="500"/>
                </a:cxn>
                <a:cxn ang="0">
                  <a:pos x="312" y="564"/>
                </a:cxn>
                <a:cxn ang="0">
                  <a:pos x="311" y="1174"/>
                </a:cxn>
                <a:cxn ang="0">
                  <a:pos x="398" y="1250"/>
                </a:cxn>
                <a:cxn ang="0">
                  <a:pos x="474" y="1174"/>
                </a:cxn>
                <a:cxn ang="0">
                  <a:pos x="474" y="650"/>
                </a:cxn>
                <a:cxn ang="0">
                  <a:pos x="482" y="650"/>
                </a:cxn>
                <a:cxn ang="0">
                  <a:pos x="491" y="650"/>
                </a:cxn>
                <a:cxn ang="0">
                  <a:pos x="491" y="1174"/>
                </a:cxn>
                <a:cxn ang="0">
                  <a:pos x="566" y="1250"/>
                </a:cxn>
                <a:cxn ang="0">
                  <a:pos x="654" y="1174"/>
                </a:cxn>
                <a:cxn ang="0">
                  <a:pos x="653" y="564"/>
                </a:cxn>
                <a:cxn ang="0">
                  <a:pos x="652" y="500"/>
                </a:cxn>
                <a:cxn ang="0">
                  <a:pos x="652" y="311"/>
                </a:cxn>
                <a:cxn ang="0">
                  <a:pos x="709" y="371"/>
                </a:cxn>
                <a:cxn ang="0">
                  <a:pos x="901" y="389"/>
                </a:cxn>
                <a:cxn ang="0">
                  <a:pos x="901" y="389"/>
                </a:cxn>
                <a:cxn ang="0">
                  <a:pos x="965" y="325"/>
                </a:cxn>
                <a:cxn ang="0">
                  <a:pos x="901" y="261"/>
                </a:cxn>
              </a:cxnLst>
              <a:rect l="0" t="0" r="r" b="b"/>
              <a:pathLst>
                <a:path w="965" h="1250">
                  <a:moveTo>
                    <a:pt x="901" y="261"/>
                  </a:moveTo>
                  <a:cubicBezTo>
                    <a:pt x="854" y="261"/>
                    <a:pt x="795" y="259"/>
                    <a:pt x="769" y="256"/>
                  </a:cubicBezTo>
                  <a:cubicBezTo>
                    <a:pt x="761" y="245"/>
                    <a:pt x="749" y="227"/>
                    <a:pt x="740" y="213"/>
                  </a:cubicBezTo>
                  <a:cubicBezTo>
                    <a:pt x="706" y="162"/>
                    <a:pt x="667" y="103"/>
                    <a:pt x="623" y="62"/>
                  </a:cubicBezTo>
                  <a:cubicBezTo>
                    <a:pt x="591" y="31"/>
                    <a:pt x="562" y="10"/>
                    <a:pt x="524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2" y="40"/>
                    <a:pt x="482" y="40"/>
                    <a:pt x="482" y="40"/>
                  </a:cubicBezTo>
                  <a:cubicBezTo>
                    <a:pt x="524" y="312"/>
                    <a:pt x="524" y="312"/>
                    <a:pt x="524" y="312"/>
                  </a:cubicBezTo>
                  <a:cubicBezTo>
                    <a:pt x="484" y="366"/>
                    <a:pt x="484" y="366"/>
                    <a:pt x="484" y="366"/>
                  </a:cubicBezTo>
                  <a:cubicBezTo>
                    <a:pt x="484" y="366"/>
                    <a:pt x="484" y="366"/>
                    <a:pt x="484" y="366"/>
                  </a:cubicBezTo>
                  <a:cubicBezTo>
                    <a:pt x="482" y="365"/>
                    <a:pt x="482" y="365"/>
                    <a:pt x="482" y="365"/>
                  </a:cubicBezTo>
                  <a:cubicBezTo>
                    <a:pt x="481" y="366"/>
                    <a:pt x="481" y="366"/>
                    <a:pt x="481" y="366"/>
                  </a:cubicBezTo>
                  <a:cubicBezTo>
                    <a:pt x="481" y="366"/>
                    <a:pt x="481" y="366"/>
                    <a:pt x="481" y="366"/>
                  </a:cubicBezTo>
                  <a:cubicBezTo>
                    <a:pt x="441" y="312"/>
                    <a:pt x="441" y="312"/>
                    <a:pt x="441" y="312"/>
                  </a:cubicBezTo>
                  <a:cubicBezTo>
                    <a:pt x="482" y="40"/>
                    <a:pt x="482" y="40"/>
                    <a:pt x="482" y="40"/>
                  </a:cubicBezTo>
                  <a:cubicBezTo>
                    <a:pt x="481" y="41"/>
                    <a:pt x="481" y="41"/>
                    <a:pt x="481" y="41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3" y="10"/>
                    <a:pt x="374" y="31"/>
                    <a:pt x="342" y="62"/>
                  </a:cubicBezTo>
                  <a:cubicBezTo>
                    <a:pt x="298" y="103"/>
                    <a:pt x="259" y="162"/>
                    <a:pt x="225" y="213"/>
                  </a:cubicBezTo>
                  <a:cubicBezTo>
                    <a:pt x="216" y="227"/>
                    <a:pt x="204" y="245"/>
                    <a:pt x="196" y="256"/>
                  </a:cubicBezTo>
                  <a:cubicBezTo>
                    <a:pt x="170" y="259"/>
                    <a:pt x="111" y="261"/>
                    <a:pt x="64" y="261"/>
                  </a:cubicBezTo>
                  <a:cubicBezTo>
                    <a:pt x="29" y="261"/>
                    <a:pt x="0" y="290"/>
                    <a:pt x="0" y="325"/>
                  </a:cubicBezTo>
                  <a:cubicBezTo>
                    <a:pt x="0" y="360"/>
                    <a:pt x="29" y="389"/>
                    <a:pt x="64" y="389"/>
                  </a:cubicBezTo>
                  <a:cubicBezTo>
                    <a:pt x="64" y="389"/>
                    <a:pt x="64" y="389"/>
                    <a:pt x="64" y="389"/>
                  </a:cubicBezTo>
                  <a:cubicBezTo>
                    <a:pt x="219" y="389"/>
                    <a:pt x="246" y="376"/>
                    <a:pt x="256" y="371"/>
                  </a:cubicBezTo>
                  <a:cubicBezTo>
                    <a:pt x="276" y="362"/>
                    <a:pt x="290" y="344"/>
                    <a:pt x="313" y="311"/>
                  </a:cubicBezTo>
                  <a:cubicBezTo>
                    <a:pt x="313" y="500"/>
                    <a:pt x="313" y="500"/>
                    <a:pt x="313" y="500"/>
                  </a:cubicBezTo>
                  <a:cubicBezTo>
                    <a:pt x="313" y="528"/>
                    <a:pt x="309" y="560"/>
                    <a:pt x="312" y="564"/>
                  </a:cubicBezTo>
                  <a:cubicBezTo>
                    <a:pt x="311" y="567"/>
                    <a:pt x="311" y="1174"/>
                    <a:pt x="311" y="1174"/>
                  </a:cubicBezTo>
                  <a:cubicBezTo>
                    <a:pt x="311" y="1216"/>
                    <a:pt x="357" y="1250"/>
                    <a:pt x="398" y="1250"/>
                  </a:cubicBezTo>
                  <a:cubicBezTo>
                    <a:pt x="440" y="1250"/>
                    <a:pt x="474" y="1216"/>
                    <a:pt x="474" y="1174"/>
                  </a:cubicBezTo>
                  <a:cubicBezTo>
                    <a:pt x="474" y="650"/>
                    <a:pt x="474" y="650"/>
                    <a:pt x="474" y="650"/>
                  </a:cubicBezTo>
                  <a:cubicBezTo>
                    <a:pt x="482" y="650"/>
                    <a:pt x="482" y="650"/>
                    <a:pt x="482" y="650"/>
                  </a:cubicBezTo>
                  <a:cubicBezTo>
                    <a:pt x="491" y="650"/>
                    <a:pt x="491" y="650"/>
                    <a:pt x="491" y="650"/>
                  </a:cubicBezTo>
                  <a:cubicBezTo>
                    <a:pt x="491" y="1174"/>
                    <a:pt x="491" y="1174"/>
                    <a:pt x="491" y="1174"/>
                  </a:cubicBezTo>
                  <a:cubicBezTo>
                    <a:pt x="491" y="1216"/>
                    <a:pt x="525" y="1250"/>
                    <a:pt x="566" y="1250"/>
                  </a:cubicBezTo>
                  <a:cubicBezTo>
                    <a:pt x="608" y="1250"/>
                    <a:pt x="654" y="1216"/>
                    <a:pt x="654" y="1174"/>
                  </a:cubicBezTo>
                  <a:cubicBezTo>
                    <a:pt x="654" y="1174"/>
                    <a:pt x="654" y="567"/>
                    <a:pt x="653" y="564"/>
                  </a:cubicBezTo>
                  <a:cubicBezTo>
                    <a:pt x="656" y="560"/>
                    <a:pt x="652" y="528"/>
                    <a:pt x="652" y="500"/>
                  </a:cubicBezTo>
                  <a:cubicBezTo>
                    <a:pt x="652" y="311"/>
                    <a:pt x="652" y="311"/>
                    <a:pt x="652" y="311"/>
                  </a:cubicBezTo>
                  <a:cubicBezTo>
                    <a:pt x="675" y="344"/>
                    <a:pt x="689" y="362"/>
                    <a:pt x="709" y="371"/>
                  </a:cubicBezTo>
                  <a:cubicBezTo>
                    <a:pt x="719" y="376"/>
                    <a:pt x="746" y="389"/>
                    <a:pt x="901" y="389"/>
                  </a:cubicBezTo>
                  <a:cubicBezTo>
                    <a:pt x="901" y="389"/>
                    <a:pt x="901" y="389"/>
                    <a:pt x="901" y="389"/>
                  </a:cubicBezTo>
                  <a:cubicBezTo>
                    <a:pt x="936" y="389"/>
                    <a:pt x="965" y="360"/>
                    <a:pt x="965" y="325"/>
                  </a:cubicBezTo>
                  <a:cubicBezTo>
                    <a:pt x="965" y="290"/>
                    <a:pt x="936" y="261"/>
                    <a:pt x="901" y="2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Straight Connector 11"/>
          <p:cNvSpPr/>
          <p:nvPr/>
        </p:nvSpPr>
        <p:spPr bwMode="auto">
          <a:xfrm>
            <a:off x="3215997" y="2742258"/>
            <a:ext cx="1256" cy="1256"/>
          </a:xfrm>
          <a:prstGeom prst="line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Straight Connector 12"/>
          <p:cNvSpPr/>
          <p:nvPr/>
        </p:nvSpPr>
        <p:spPr bwMode="auto">
          <a:xfrm>
            <a:off x="3215997" y="2742258"/>
            <a:ext cx="1256" cy="1256"/>
          </a:xfrm>
          <a:prstGeom prst="line">
            <a:avLst/>
          </a:prstGeom>
          <a:noFill/>
          <a:ln w="9525">
            <a:noFill/>
            <a:round/>
          </a:ln>
        </p:spPr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Group 13"/>
          <p:cNvGrpSpPr/>
          <p:nvPr/>
        </p:nvGrpSpPr>
        <p:grpSpPr>
          <a:xfrm>
            <a:off x="1367049" y="2080926"/>
            <a:ext cx="788731" cy="594081"/>
            <a:chOff x="550863" y="1190626"/>
            <a:chExt cx="3840163" cy="2892424"/>
          </a:xfrm>
          <a:solidFill>
            <a:schemeClr val="accent1"/>
          </a:solidFill>
        </p:grpSpPr>
        <p:sp>
          <p:nvSpPr>
            <p:cNvPr id="21" name="Freeform: Shape 14"/>
            <p:cNvSpPr/>
            <p:nvPr/>
          </p:nvSpPr>
          <p:spPr bwMode="auto">
            <a:xfrm>
              <a:off x="2425701" y="2978150"/>
              <a:ext cx="149225" cy="239712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: Shape 15"/>
            <p:cNvSpPr/>
            <p:nvPr/>
          </p:nvSpPr>
          <p:spPr bwMode="auto">
            <a:xfrm>
              <a:off x="2559051" y="3148013"/>
              <a:ext cx="1588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: Shape 16"/>
            <p:cNvSpPr/>
            <p:nvPr/>
          </p:nvSpPr>
          <p:spPr bwMode="auto">
            <a:xfrm>
              <a:off x="2174876" y="2597150"/>
              <a:ext cx="120650" cy="214312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: Shape 17"/>
            <p:cNvSpPr/>
            <p:nvPr/>
          </p:nvSpPr>
          <p:spPr bwMode="auto">
            <a:xfrm>
              <a:off x="2560638" y="3144838"/>
              <a:ext cx="1588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: Shape 18"/>
            <p:cNvSpPr/>
            <p:nvPr/>
          </p:nvSpPr>
          <p:spPr bwMode="auto">
            <a:xfrm>
              <a:off x="550863" y="1190626"/>
              <a:ext cx="3840163" cy="2892424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: Shape 19"/>
            <p:cNvSpPr/>
            <p:nvPr/>
          </p:nvSpPr>
          <p:spPr bwMode="auto">
            <a:xfrm>
              <a:off x="2559051" y="3149600"/>
              <a:ext cx="1588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58193" y="1735510"/>
            <a:ext cx="2140586" cy="746793"/>
            <a:chOff x="7412009" y="2317379"/>
            <a:chExt cx="2854114" cy="995724"/>
          </a:xfrm>
        </p:grpSpPr>
        <p:sp>
          <p:nvSpPr>
            <p:cNvPr id="28" name="Rectangle: Rounded Corners 4"/>
            <p:cNvSpPr/>
            <p:nvPr/>
          </p:nvSpPr>
          <p:spPr>
            <a:xfrm>
              <a:off x="7412009" y="2317379"/>
              <a:ext cx="2854114" cy="995724"/>
            </a:xfrm>
            <a:prstGeom prst="roundRect">
              <a:avLst>
                <a:gd name="adj" fmla="val 687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20"/>
            <p:cNvSpPr txBox="1"/>
            <p:nvPr/>
          </p:nvSpPr>
          <p:spPr>
            <a:xfrm>
              <a:off x="7628574" y="2524411"/>
              <a:ext cx="819325" cy="49082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35%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Group 22"/>
            <p:cNvGrpSpPr/>
            <p:nvPr/>
          </p:nvGrpSpPr>
          <p:grpSpPr>
            <a:xfrm>
              <a:off x="8624799" y="2471623"/>
              <a:ext cx="1471453" cy="666073"/>
              <a:chOff x="6901680" y="1348995"/>
              <a:chExt cx="1395645" cy="631759"/>
            </a:xfrm>
            <a:solidFill>
              <a:schemeClr val="bg1"/>
            </a:solidFill>
          </p:grpSpPr>
          <p:grpSp>
            <p:nvGrpSpPr>
              <p:cNvPr id="31" name="Group 23"/>
              <p:cNvGrpSpPr/>
              <p:nvPr/>
            </p:nvGrpSpPr>
            <p:grpSpPr>
              <a:xfrm>
                <a:off x="8050477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41" name="Freeform: Shape 33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Oval 34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Group 24"/>
              <p:cNvGrpSpPr/>
              <p:nvPr/>
            </p:nvGrpSpPr>
            <p:grpSpPr>
              <a:xfrm>
                <a:off x="7708178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39" name="Freeform: Shape 31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Oval 32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" name="Group 25"/>
              <p:cNvGrpSpPr/>
              <p:nvPr/>
            </p:nvGrpSpPr>
            <p:grpSpPr>
              <a:xfrm>
                <a:off x="7288477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37" name="Freeform: Shape 29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Oval 30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Group 26"/>
              <p:cNvGrpSpPr/>
              <p:nvPr/>
            </p:nvGrpSpPr>
            <p:grpSpPr>
              <a:xfrm>
                <a:off x="6901680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35" name="Freeform: Shape 27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Oval 28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43" name="组合 42"/>
          <p:cNvGrpSpPr/>
          <p:nvPr/>
        </p:nvGrpSpPr>
        <p:grpSpPr>
          <a:xfrm>
            <a:off x="5558193" y="2655331"/>
            <a:ext cx="2140586" cy="746793"/>
            <a:chOff x="7412009" y="3543807"/>
            <a:chExt cx="2854114" cy="995724"/>
          </a:xfrm>
        </p:grpSpPr>
        <p:sp>
          <p:nvSpPr>
            <p:cNvPr id="44" name="Rectangle: Rounded Corners 3"/>
            <p:cNvSpPr/>
            <p:nvPr/>
          </p:nvSpPr>
          <p:spPr>
            <a:xfrm>
              <a:off x="7412009" y="3543807"/>
              <a:ext cx="2854114" cy="995724"/>
            </a:xfrm>
            <a:prstGeom prst="roundRect">
              <a:avLst>
                <a:gd name="adj" fmla="val 687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21"/>
            <p:cNvSpPr txBox="1"/>
            <p:nvPr/>
          </p:nvSpPr>
          <p:spPr>
            <a:xfrm>
              <a:off x="7605450" y="3736835"/>
              <a:ext cx="819325" cy="49082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65%</a:t>
              </a:r>
              <a:endParaRPr lang="en-US" sz="3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Group 35"/>
            <p:cNvGrpSpPr/>
            <p:nvPr/>
          </p:nvGrpSpPr>
          <p:grpSpPr>
            <a:xfrm>
              <a:off x="8603555" y="3714137"/>
              <a:ext cx="1536069" cy="651952"/>
              <a:chOff x="6881548" y="2111437"/>
              <a:chExt cx="1456935" cy="618364"/>
            </a:xfrm>
            <a:solidFill>
              <a:schemeClr val="bg1"/>
            </a:solidFill>
          </p:grpSpPr>
          <p:grpSp>
            <p:nvGrpSpPr>
              <p:cNvPr id="47" name="Group 36"/>
              <p:cNvGrpSpPr/>
              <p:nvPr/>
            </p:nvGrpSpPr>
            <p:grpSpPr>
              <a:xfrm>
                <a:off x="6881548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7" name="Oval 46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: Shape 47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Group 37"/>
              <p:cNvGrpSpPr/>
              <p:nvPr/>
            </p:nvGrpSpPr>
            <p:grpSpPr>
              <a:xfrm>
                <a:off x="7278084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5" name="Oval 44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Freeform: Shape 45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9" name="Group 38"/>
              <p:cNvGrpSpPr/>
              <p:nvPr/>
            </p:nvGrpSpPr>
            <p:grpSpPr>
              <a:xfrm>
                <a:off x="7708150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3" name="Oval 42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: Shape 43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 39"/>
              <p:cNvGrpSpPr/>
              <p:nvPr/>
            </p:nvGrpSpPr>
            <p:grpSpPr>
              <a:xfrm>
                <a:off x="8050449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1" name="Oval 40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Freeform: Shape 41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35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cxnSp>
        <p:nvCxnSpPr>
          <p:cNvPr id="59" name="Straight Connector 48"/>
          <p:cNvCxnSpPr/>
          <p:nvPr/>
        </p:nvCxnSpPr>
        <p:spPr>
          <a:xfrm>
            <a:off x="3616109" y="1735510"/>
            <a:ext cx="0" cy="266875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3826725" y="2971881"/>
            <a:ext cx="1503845" cy="1433549"/>
            <a:chOff x="5103385" y="3965873"/>
            <a:chExt cx="2005127" cy="1911398"/>
          </a:xfrm>
        </p:grpSpPr>
        <p:grpSp>
          <p:nvGrpSpPr>
            <p:cNvPr id="61" name="Group 49"/>
            <p:cNvGrpSpPr/>
            <p:nvPr/>
          </p:nvGrpSpPr>
          <p:grpSpPr>
            <a:xfrm>
              <a:off x="5324313" y="3965873"/>
              <a:ext cx="885402" cy="1903027"/>
              <a:chOff x="3802063" y="2776538"/>
              <a:chExt cx="839788" cy="1804987"/>
            </a:xfrm>
            <a:solidFill>
              <a:schemeClr val="accent1"/>
            </a:solidFill>
          </p:grpSpPr>
          <p:sp>
            <p:nvSpPr>
              <p:cNvPr id="65" name="Freeform: Shape 50"/>
              <p:cNvSpPr/>
              <p:nvPr/>
            </p:nvSpPr>
            <p:spPr bwMode="auto">
              <a:xfrm>
                <a:off x="3833813" y="2776538"/>
                <a:ext cx="425450" cy="425450"/>
              </a:xfrm>
              <a:custGeom>
                <a:avLst/>
                <a:gdLst/>
                <a:ahLst/>
                <a:cxnLst>
                  <a:cxn ang="0">
                    <a:pos x="96" y="193"/>
                  </a:cxn>
                  <a:cxn ang="0">
                    <a:pos x="193" y="96"/>
                  </a:cxn>
                  <a:cxn ang="0">
                    <a:pos x="96" y="0"/>
                  </a:cxn>
                  <a:cxn ang="0">
                    <a:pos x="0" y="96"/>
                  </a:cxn>
                  <a:cxn ang="0">
                    <a:pos x="96" y="193"/>
                  </a:cxn>
                  <a:cxn ang="0">
                    <a:pos x="96" y="193"/>
                  </a:cxn>
                  <a:cxn ang="0">
                    <a:pos x="96" y="193"/>
                  </a:cxn>
                </a:cxnLst>
                <a:rect l="0" t="0" r="r" b="b"/>
                <a:pathLst>
                  <a:path w="193" h="193">
                    <a:moveTo>
                      <a:pt x="96" y="193"/>
                    </a:moveTo>
                    <a:cubicBezTo>
                      <a:pt x="150" y="193"/>
                      <a:pt x="193" y="150"/>
                      <a:pt x="193" y="96"/>
                    </a:cubicBezTo>
                    <a:cubicBezTo>
                      <a:pt x="193" y="43"/>
                      <a:pt x="150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50"/>
                      <a:pt x="43" y="193"/>
                      <a:pt x="96" y="193"/>
                    </a:cubicBezTo>
                    <a:close/>
                    <a:moveTo>
                      <a:pt x="96" y="193"/>
                    </a:moveTo>
                    <a:cubicBezTo>
                      <a:pt x="96" y="193"/>
                      <a:pt x="96" y="193"/>
                      <a:pt x="96" y="19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: Shape 51"/>
              <p:cNvSpPr/>
              <p:nvPr/>
            </p:nvSpPr>
            <p:spPr bwMode="auto">
              <a:xfrm>
                <a:off x="3802063" y="3208338"/>
                <a:ext cx="839788" cy="1373187"/>
              </a:xfrm>
              <a:custGeom>
                <a:avLst/>
                <a:gdLst/>
                <a:ahLst/>
                <a:cxnLst>
                  <a:cxn ang="0">
                    <a:pos x="298" y="315"/>
                  </a:cxn>
                  <a:cxn ang="0">
                    <a:pos x="254" y="276"/>
                  </a:cxn>
                  <a:cxn ang="0">
                    <a:pos x="254" y="276"/>
                  </a:cxn>
                  <a:cxn ang="0">
                    <a:pos x="177" y="276"/>
                  </a:cxn>
                  <a:cxn ang="0">
                    <a:pos x="177" y="170"/>
                  </a:cxn>
                  <a:cxn ang="0">
                    <a:pos x="270" y="207"/>
                  </a:cxn>
                  <a:cxn ang="0">
                    <a:pos x="351" y="190"/>
                  </a:cxn>
                  <a:cxn ang="0">
                    <a:pos x="372" y="141"/>
                  </a:cxn>
                  <a:cxn ang="0">
                    <a:pos x="324" y="120"/>
                  </a:cxn>
                  <a:cxn ang="0">
                    <a:pos x="167" y="42"/>
                  </a:cxn>
                  <a:cxn ang="0">
                    <a:pos x="167" y="41"/>
                  </a:cxn>
                  <a:cxn ang="0">
                    <a:pos x="110" y="3"/>
                  </a:cxn>
                  <a:cxn ang="0">
                    <a:pos x="89" y="0"/>
                  </a:cxn>
                  <a:cxn ang="0">
                    <a:pos x="67" y="3"/>
                  </a:cxn>
                  <a:cxn ang="0">
                    <a:pos x="67" y="3"/>
                  </a:cxn>
                  <a:cxn ang="0">
                    <a:pos x="0" y="77"/>
                  </a:cxn>
                  <a:cxn ang="0">
                    <a:pos x="0" y="290"/>
                  </a:cxn>
                  <a:cxn ang="0">
                    <a:pos x="89" y="365"/>
                  </a:cxn>
                  <a:cxn ang="0">
                    <a:pos x="96" y="364"/>
                  </a:cxn>
                  <a:cxn ang="0">
                    <a:pos x="215" y="364"/>
                  </a:cxn>
                  <a:cxn ang="0">
                    <a:pos x="240" y="583"/>
                  </a:cxn>
                  <a:cxn ang="0">
                    <a:pos x="284" y="622"/>
                  </a:cxn>
                  <a:cxn ang="0">
                    <a:pos x="289" y="622"/>
                  </a:cxn>
                  <a:cxn ang="0">
                    <a:pos x="328" y="573"/>
                  </a:cxn>
                  <a:cxn ang="0">
                    <a:pos x="298" y="315"/>
                  </a:cxn>
                  <a:cxn ang="0">
                    <a:pos x="298" y="315"/>
                  </a:cxn>
                  <a:cxn ang="0">
                    <a:pos x="298" y="315"/>
                  </a:cxn>
                </a:cxnLst>
                <a:rect l="0" t="0" r="r" b="b"/>
                <a:pathLst>
                  <a:path w="380" h="622">
                    <a:moveTo>
                      <a:pt x="298" y="315"/>
                    </a:moveTo>
                    <a:cubicBezTo>
                      <a:pt x="295" y="292"/>
                      <a:pt x="276" y="276"/>
                      <a:pt x="254" y="276"/>
                    </a:cubicBezTo>
                    <a:cubicBezTo>
                      <a:pt x="254" y="276"/>
                      <a:pt x="254" y="276"/>
                      <a:pt x="254" y="276"/>
                    </a:cubicBezTo>
                    <a:cubicBezTo>
                      <a:pt x="177" y="276"/>
                      <a:pt x="177" y="276"/>
                      <a:pt x="177" y="276"/>
                    </a:cubicBezTo>
                    <a:cubicBezTo>
                      <a:pt x="177" y="170"/>
                      <a:pt x="177" y="170"/>
                      <a:pt x="177" y="170"/>
                    </a:cubicBezTo>
                    <a:cubicBezTo>
                      <a:pt x="203" y="193"/>
                      <a:pt x="232" y="207"/>
                      <a:pt x="270" y="207"/>
                    </a:cubicBezTo>
                    <a:cubicBezTo>
                      <a:pt x="293" y="207"/>
                      <a:pt x="320" y="202"/>
                      <a:pt x="351" y="190"/>
                    </a:cubicBezTo>
                    <a:cubicBezTo>
                      <a:pt x="370" y="182"/>
                      <a:pt x="380" y="161"/>
                      <a:pt x="372" y="141"/>
                    </a:cubicBezTo>
                    <a:cubicBezTo>
                      <a:pt x="365" y="122"/>
                      <a:pt x="343" y="113"/>
                      <a:pt x="324" y="120"/>
                    </a:cubicBezTo>
                    <a:cubicBezTo>
                      <a:pt x="248" y="149"/>
                      <a:pt x="233" y="133"/>
                      <a:pt x="167" y="42"/>
                    </a:cubicBezTo>
                    <a:cubicBezTo>
                      <a:pt x="167" y="42"/>
                      <a:pt x="167" y="42"/>
                      <a:pt x="167" y="41"/>
                    </a:cubicBezTo>
                    <a:cubicBezTo>
                      <a:pt x="154" y="22"/>
                      <a:pt x="132" y="8"/>
                      <a:pt x="110" y="3"/>
                    </a:cubicBezTo>
                    <a:cubicBezTo>
                      <a:pt x="110" y="3"/>
                      <a:pt x="100" y="0"/>
                      <a:pt x="89" y="0"/>
                    </a:cubicBezTo>
                    <a:cubicBezTo>
                      <a:pt x="79" y="0"/>
                      <a:pt x="67" y="3"/>
                      <a:pt x="67" y="3"/>
                    </a:cubicBezTo>
                    <a:cubicBezTo>
                      <a:pt x="67" y="3"/>
                      <a:pt x="67" y="3"/>
                      <a:pt x="67" y="3"/>
                    </a:cubicBezTo>
                    <a:cubicBezTo>
                      <a:pt x="35" y="11"/>
                      <a:pt x="0" y="37"/>
                      <a:pt x="0" y="77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0" y="336"/>
                      <a:pt x="46" y="365"/>
                      <a:pt x="89" y="365"/>
                    </a:cubicBezTo>
                    <a:cubicBezTo>
                      <a:pt x="91" y="365"/>
                      <a:pt x="93" y="364"/>
                      <a:pt x="96" y="364"/>
                    </a:cubicBezTo>
                    <a:cubicBezTo>
                      <a:pt x="215" y="364"/>
                      <a:pt x="215" y="364"/>
                      <a:pt x="215" y="364"/>
                    </a:cubicBezTo>
                    <a:cubicBezTo>
                      <a:pt x="240" y="583"/>
                      <a:pt x="240" y="583"/>
                      <a:pt x="240" y="583"/>
                    </a:cubicBezTo>
                    <a:cubicBezTo>
                      <a:pt x="242" y="605"/>
                      <a:pt x="262" y="622"/>
                      <a:pt x="284" y="622"/>
                    </a:cubicBezTo>
                    <a:cubicBezTo>
                      <a:pt x="285" y="622"/>
                      <a:pt x="287" y="622"/>
                      <a:pt x="289" y="622"/>
                    </a:cubicBezTo>
                    <a:cubicBezTo>
                      <a:pt x="313" y="619"/>
                      <a:pt x="331" y="597"/>
                      <a:pt x="328" y="573"/>
                    </a:cubicBezTo>
                    <a:lnTo>
                      <a:pt x="298" y="315"/>
                    </a:lnTo>
                    <a:close/>
                    <a:moveTo>
                      <a:pt x="298" y="315"/>
                    </a:moveTo>
                    <a:cubicBezTo>
                      <a:pt x="298" y="315"/>
                      <a:pt x="298" y="315"/>
                      <a:pt x="298" y="31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35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2" name="Freeform: Shape 52"/>
            <p:cNvSpPr/>
            <p:nvPr/>
          </p:nvSpPr>
          <p:spPr bwMode="auto">
            <a:xfrm>
              <a:off x="5103385" y="4518204"/>
              <a:ext cx="694597" cy="1359067"/>
            </a:xfrm>
            <a:custGeom>
              <a:avLst/>
              <a:gdLst/>
              <a:ahLst/>
              <a:cxnLst>
                <a:cxn ang="0">
                  <a:pos x="298" y="372"/>
                </a:cxn>
                <a:cxn ang="0">
                  <a:pos x="260" y="335"/>
                </a:cxn>
                <a:cxn ang="0">
                  <a:pos x="75" y="335"/>
                </a:cxn>
                <a:cxn ang="0">
                  <a:pos x="75" y="38"/>
                </a:cxn>
                <a:cxn ang="0">
                  <a:pos x="38" y="0"/>
                </a:cxn>
                <a:cxn ang="0">
                  <a:pos x="0" y="38"/>
                </a:cxn>
                <a:cxn ang="0">
                  <a:pos x="0" y="372"/>
                </a:cxn>
                <a:cxn ang="0">
                  <a:pos x="19" y="405"/>
                </a:cxn>
                <a:cxn ang="0">
                  <a:pos x="8" y="448"/>
                </a:cxn>
                <a:cxn ang="0">
                  <a:pos x="8" y="552"/>
                </a:cxn>
                <a:cxn ang="0">
                  <a:pos x="39" y="584"/>
                </a:cxn>
                <a:cxn ang="0">
                  <a:pos x="70" y="552"/>
                </a:cxn>
                <a:cxn ang="0">
                  <a:pos x="70" y="448"/>
                </a:cxn>
                <a:cxn ang="0">
                  <a:pos x="96" y="422"/>
                </a:cxn>
                <a:cxn ang="0">
                  <a:pos x="201" y="422"/>
                </a:cxn>
                <a:cxn ang="0">
                  <a:pos x="226" y="448"/>
                </a:cxn>
                <a:cxn ang="0">
                  <a:pos x="226" y="552"/>
                </a:cxn>
                <a:cxn ang="0">
                  <a:pos x="258" y="584"/>
                </a:cxn>
                <a:cxn ang="0">
                  <a:pos x="289" y="552"/>
                </a:cxn>
                <a:cxn ang="0">
                  <a:pos x="289" y="448"/>
                </a:cxn>
                <a:cxn ang="0">
                  <a:pos x="278" y="405"/>
                </a:cxn>
                <a:cxn ang="0">
                  <a:pos x="298" y="372"/>
                </a:cxn>
                <a:cxn ang="0">
                  <a:pos x="298" y="372"/>
                </a:cxn>
                <a:cxn ang="0">
                  <a:pos x="298" y="372"/>
                </a:cxn>
              </a:cxnLst>
              <a:rect l="0" t="0" r="r" b="b"/>
              <a:pathLst>
                <a:path w="298" h="584">
                  <a:moveTo>
                    <a:pt x="298" y="372"/>
                  </a:moveTo>
                  <a:cubicBezTo>
                    <a:pt x="298" y="352"/>
                    <a:pt x="281" y="335"/>
                    <a:pt x="260" y="335"/>
                  </a:cubicBezTo>
                  <a:cubicBezTo>
                    <a:pt x="75" y="335"/>
                    <a:pt x="75" y="335"/>
                    <a:pt x="75" y="335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5" y="17"/>
                    <a:pt x="59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6"/>
                    <a:pt x="8" y="398"/>
                    <a:pt x="19" y="405"/>
                  </a:cubicBezTo>
                  <a:cubicBezTo>
                    <a:pt x="12" y="417"/>
                    <a:pt x="8" y="432"/>
                    <a:pt x="8" y="448"/>
                  </a:cubicBezTo>
                  <a:cubicBezTo>
                    <a:pt x="8" y="552"/>
                    <a:pt x="8" y="552"/>
                    <a:pt x="8" y="552"/>
                  </a:cubicBezTo>
                  <a:cubicBezTo>
                    <a:pt x="8" y="570"/>
                    <a:pt x="22" y="584"/>
                    <a:pt x="39" y="584"/>
                  </a:cubicBezTo>
                  <a:cubicBezTo>
                    <a:pt x="56" y="584"/>
                    <a:pt x="70" y="570"/>
                    <a:pt x="70" y="552"/>
                  </a:cubicBezTo>
                  <a:cubicBezTo>
                    <a:pt x="70" y="448"/>
                    <a:pt x="70" y="448"/>
                    <a:pt x="70" y="448"/>
                  </a:cubicBezTo>
                  <a:cubicBezTo>
                    <a:pt x="70" y="433"/>
                    <a:pt x="82" y="422"/>
                    <a:pt x="96" y="422"/>
                  </a:cubicBezTo>
                  <a:cubicBezTo>
                    <a:pt x="201" y="422"/>
                    <a:pt x="201" y="422"/>
                    <a:pt x="201" y="422"/>
                  </a:cubicBezTo>
                  <a:cubicBezTo>
                    <a:pt x="215" y="422"/>
                    <a:pt x="226" y="433"/>
                    <a:pt x="226" y="448"/>
                  </a:cubicBezTo>
                  <a:cubicBezTo>
                    <a:pt x="226" y="552"/>
                    <a:pt x="226" y="552"/>
                    <a:pt x="226" y="552"/>
                  </a:cubicBezTo>
                  <a:cubicBezTo>
                    <a:pt x="226" y="570"/>
                    <a:pt x="240" y="584"/>
                    <a:pt x="258" y="584"/>
                  </a:cubicBezTo>
                  <a:cubicBezTo>
                    <a:pt x="275" y="584"/>
                    <a:pt x="289" y="570"/>
                    <a:pt x="289" y="552"/>
                  </a:cubicBezTo>
                  <a:cubicBezTo>
                    <a:pt x="289" y="448"/>
                    <a:pt x="289" y="448"/>
                    <a:pt x="289" y="448"/>
                  </a:cubicBezTo>
                  <a:cubicBezTo>
                    <a:pt x="289" y="432"/>
                    <a:pt x="285" y="418"/>
                    <a:pt x="278" y="405"/>
                  </a:cubicBezTo>
                  <a:cubicBezTo>
                    <a:pt x="290" y="399"/>
                    <a:pt x="298" y="387"/>
                    <a:pt x="298" y="372"/>
                  </a:cubicBezTo>
                  <a:close/>
                  <a:moveTo>
                    <a:pt x="298" y="372"/>
                  </a:moveTo>
                  <a:cubicBezTo>
                    <a:pt x="298" y="372"/>
                    <a:pt x="298" y="372"/>
                    <a:pt x="298" y="37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: Shape 53"/>
            <p:cNvSpPr/>
            <p:nvPr/>
          </p:nvSpPr>
          <p:spPr bwMode="auto">
            <a:xfrm>
              <a:off x="5972050" y="4921572"/>
              <a:ext cx="1136462" cy="907161"/>
            </a:xfrm>
            <a:custGeom>
              <a:avLst/>
              <a:gdLst/>
              <a:ahLst/>
              <a:cxnLst>
                <a:cxn ang="0">
                  <a:pos x="452" y="0"/>
                </a:cxn>
                <a:cxn ang="0">
                  <a:pos x="36" y="0"/>
                </a:cxn>
                <a:cxn ang="0">
                  <a:pos x="0" y="36"/>
                </a:cxn>
                <a:cxn ang="0">
                  <a:pos x="36" y="72"/>
                </a:cxn>
                <a:cxn ang="0">
                  <a:pos x="85" y="72"/>
                </a:cxn>
                <a:cxn ang="0">
                  <a:pos x="85" y="390"/>
                </a:cxn>
                <a:cxn ang="0">
                  <a:pos x="403" y="390"/>
                </a:cxn>
                <a:cxn ang="0">
                  <a:pos x="403" y="72"/>
                </a:cxn>
                <a:cxn ang="0">
                  <a:pos x="452" y="72"/>
                </a:cxn>
                <a:cxn ang="0">
                  <a:pos x="488" y="36"/>
                </a:cxn>
                <a:cxn ang="0">
                  <a:pos x="452" y="0"/>
                </a:cxn>
                <a:cxn ang="0">
                  <a:pos x="452" y="0"/>
                </a:cxn>
                <a:cxn ang="0">
                  <a:pos x="452" y="0"/>
                </a:cxn>
              </a:cxnLst>
              <a:rect l="0" t="0" r="r" b="b"/>
              <a:pathLst>
                <a:path w="488" h="390">
                  <a:moveTo>
                    <a:pt x="45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85" y="390"/>
                    <a:pt x="85" y="390"/>
                    <a:pt x="85" y="390"/>
                  </a:cubicBezTo>
                  <a:cubicBezTo>
                    <a:pt x="403" y="390"/>
                    <a:pt x="403" y="390"/>
                    <a:pt x="403" y="390"/>
                  </a:cubicBezTo>
                  <a:cubicBezTo>
                    <a:pt x="403" y="72"/>
                    <a:pt x="403" y="72"/>
                    <a:pt x="403" y="72"/>
                  </a:cubicBezTo>
                  <a:cubicBezTo>
                    <a:pt x="452" y="72"/>
                    <a:pt x="452" y="72"/>
                    <a:pt x="452" y="72"/>
                  </a:cubicBezTo>
                  <a:cubicBezTo>
                    <a:pt x="472" y="72"/>
                    <a:pt x="488" y="56"/>
                    <a:pt x="488" y="36"/>
                  </a:cubicBezTo>
                  <a:cubicBezTo>
                    <a:pt x="488" y="16"/>
                    <a:pt x="472" y="0"/>
                    <a:pt x="452" y="0"/>
                  </a:cubicBezTo>
                  <a:close/>
                  <a:moveTo>
                    <a:pt x="452" y="0"/>
                  </a:moveTo>
                  <a:cubicBezTo>
                    <a:pt x="452" y="0"/>
                    <a:pt x="452" y="0"/>
                    <a:pt x="452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: Shape 54"/>
            <p:cNvSpPr/>
            <p:nvPr/>
          </p:nvSpPr>
          <p:spPr bwMode="auto">
            <a:xfrm>
              <a:off x="6263279" y="4272166"/>
              <a:ext cx="786652" cy="620952"/>
            </a:xfrm>
            <a:custGeom>
              <a:avLst/>
              <a:gdLst/>
              <a:ahLst/>
              <a:cxnLst>
                <a:cxn ang="0">
                  <a:pos x="264" y="145"/>
                </a:cxn>
                <a:cxn ang="0">
                  <a:pos x="236" y="236"/>
                </a:cxn>
                <a:cxn ang="0">
                  <a:pos x="16" y="236"/>
                </a:cxn>
                <a:cxn ang="0">
                  <a:pos x="0" y="252"/>
                </a:cxn>
                <a:cxn ang="0">
                  <a:pos x="16" y="267"/>
                </a:cxn>
                <a:cxn ang="0">
                  <a:pos x="248" y="267"/>
                </a:cxn>
                <a:cxn ang="0">
                  <a:pos x="262" y="256"/>
                </a:cxn>
                <a:cxn ang="0">
                  <a:pos x="335" y="22"/>
                </a:cxn>
                <a:cxn ang="0">
                  <a:pos x="325" y="3"/>
                </a:cxn>
                <a:cxn ang="0">
                  <a:pos x="305" y="13"/>
                </a:cxn>
                <a:cxn ang="0">
                  <a:pos x="264" y="145"/>
                </a:cxn>
                <a:cxn ang="0">
                  <a:pos x="281" y="92"/>
                </a:cxn>
                <a:cxn ang="0">
                  <a:pos x="274" y="114"/>
                </a:cxn>
              </a:cxnLst>
              <a:rect l="0" t="0" r="r" b="b"/>
              <a:pathLst>
                <a:path w="338" h="267">
                  <a:moveTo>
                    <a:pt x="264" y="145"/>
                  </a:moveTo>
                  <a:cubicBezTo>
                    <a:pt x="236" y="236"/>
                    <a:pt x="236" y="236"/>
                    <a:pt x="236" y="236"/>
                  </a:cubicBezTo>
                  <a:cubicBezTo>
                    <a:pt x="16" y="236"/>
                    <a:pt x="16" y="236"/>
                    <a:pt x="16" y="236"/>
                  </a:cubicBezTo>
                  <a:cubicBezTo>
                    <a:pt x="7" y="236"/>
                    <a:pt x="0" y="243"/>
                    <a:pt x="0" y="252"/>
                  </a:cubicBezTo>
                  <a:cubicBezTo>
                    <a:pt x="0" y="260"/>
                    <a:pt x="7" y="267"/>
                    <a:pt x="16" y="267"/>
                  </a:cubicBezTo>
                  <a:cubicBezTo>
                    <a:pt x="248" y="267"/>
                    <a:pt x="248" y="267"/>
                    <a:pt x="248" y="267"/>
                  </a:cubicBezTo>
                  <a:cubicBezTo>
                    <a:pt x="254" y="267"/>
                    <a:pt x="260" y="263"/>
                    <a:pt x="262" y="256"/>
                  </a:cubicBezTo>
                  <a:cubicBezTo>
                    <a:pt x="335" y="22"/>
                    <a:pt x="335" y="22"/>
                    <a:pt x="335" y="22"/>
                  </a:cubicBezTo>
                  <a:cubicBezTo>
                    <a:pt x="338" y="14"/>
                    <a:pt x="333" y="5"/>
                    <a:pt x="325" y="3"/>
                  </a:cubicBezTo>
                  <a:cubicBezTo>
                    <a:pt x="317" y="0"/>
                    <a:pt x="308" y="5"/>
                    <a:pt x="305" y="13"/>
                  </a:cubicBezTo>
                  <a:cubicBezTo>
                    <a:pt x="264" y="145"/>
                    <a:pt x="264" y="145"/>
                    <a:pt x="264" y="145"/>
                  </a:cubicBezTo>
                  <a:moveTo>
                    <a:pt x="281" y="92"/>
                  </a:moveTo>
                  <a:cubicBezTo>
                    <a:pt x="274" y="114"/>
                    <a:pt x="274" y="114"/>
                    <a:pt x="274" y="114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: Shape 56"/>
          <p:cNvSpPr/>
          <p:nvPr/>
        </p:nvSpPr>
        <p:spPr bwMode="auto">
          <a:xfrm>
            <a:off x="4074703" y="1762671"/>
            <a:ext cx="1000471" cy="1001726"/>
          </a:xfrm>
          <a:custGeom>
            <a:avLst/>
            <a:gdLst/>
            <a:ahLst/>
            <a:cxnLst>
              <a:cxn ang="0">
                <a:pos x="1638" y="819"/>
              </a:cxn>
              <a:cxn ang="0">
                <a:pos x="819" y="0"/>
              </a:cxn>
              <a:cxn ang="0">
                <a:pos x="0" y="819"/>
              </a:cxn>
              <a:cxn ang="0">
                <a:pos x="819" y="1638"/>
              </a:cxn>
              <a:cxn ang="0">
                <a:pos x="1638" y="819"/>
              </a:cxn>
              <a:cxn ang="0">
                <a:pos x="102" y="819"/>
              </a:cxn>
              <a:cxn ang="0">
                <a:pos x="819" y="102"/>
              </a:cxn>
              <a:cxn ang="0">
                <a:pos x="1536" y="819"/>
              </a:cxn>
              <a:cxn ang="0">
                <a:pos x="819" y="1536"/>
              </a:cxn>
              <a:cxn ang="0">
                <a:pos x="102" y="819"/>
              </a:cxn>
              <a:cxn ang="0">
                <a:pos x="819" y="819"/>
              </a:cxn>
              <a:cxn ang="0">
                <a:pos x="819" y="205"/>
              </a:cxn>
              <a:cxn ang="0">
                <a:pos x="1434" y="819"/>
              </a:cxn>
              <a:cxn ang="0">
                <a:pos x="819" y="819"/>
              </a:cxn>
              <a:cxn ang="0">
                <a:pos x="401" y="519"/>
              </a:cxn>
              <a:cxn ang="0">
                <a:pos x="350" y="607"/>
              </a:cxn>
              <a:cxn ang="0">
                <a:pos x="262" y="556"/>
              </a:cxn>
              <a:cxn ang="0">
                <a:pos x="313" y="468"/>
              </a:cxn>
              <a:cxn ang="0">
                <a:pos x="401" y="519"/>
              </a:cxn>
              <a:cxn ang="0">
                <a:pos x="1237" y="1119"/>
              </a:cxn>
              <a:cxn ang="0">
                <a:pos x="1288" y="1031"/>
              </a:cxn>
              <a:cxn ang="0">
                <a:pos x="1377" y="1082"/>
              </a:cxn>
              <a:cxn ang="0">
                <a:pos x="1326" y="1171"/>
              </a:cxn>
              <a:cxn ang="0">
                <a:pos x="1237" y="1119"/>
              </a:cxn>
              <a:cxn ang="0">
                <a:pos x="608" y="350"/>
              </a:cxn>
              <a:cxn ang="0">
                <a:pos x="519" y="401"/>
              </a:cxn>
              <a:cxn ang="0">
                <a:pos x="468" y="313"/>
              </a:cxn>
              <a:cxn ang="0">
                <a:pos x="556" y="261"/>
              </a:cxn>
              <a:cxn ang="0">
                <a:pos x="608" y="350"/>
              </a:cxn>
              <a:cxn ang="0">
                <a:pos x="1031" y="1288"/>
              </a:cxn>
              <a:cxn ang="0">
                <a:pos x="1120" y="1237"/>
              </a:cxn>
              <a:cxn ang="0">
                <a:pos x="1171" y="1326"/>
              </a:cxn>
              <a:cxn ang="0">
                <a:pos x="1082" y="1377"/>
              </a:cxn>
              <a:cxn ang="0">
                <a:pos x="1031" y="1288"/>
              </a:cxn>
              <a:cxn ang="0">
                <a:pos x="870" y="1331"/>
              </a:cxn>
              <a:cxn ang="0">
                <a:pos x="870" y="1434"/>
              </a:cxn>
              <a:cxn ang="0">
                <a:pos x="768" y="1434"/>
              </a:cxn>
              <a:cxn ang="0">
                <a:pos x="768" y="1331"/>
              </a:cxn>
              <a:cxn ang="0">
                <a:pos x="870" y="1331"/>
              </a:cxn>
              <a:cxn ang="0">
                <a:pos x="608" y="1288"/>
              </a:cxn>
              <a:cxn ang="0">
                <a:pos x="556" y="1377"/>
              </a:cxn>
              <a:cxn ang="0">
                <a:pos x="468" y="1326"/>
              </a:cxn>
              <a:cxn ang="0">
                <a:pos x="519" y="1237"/>
              </a:cxn>
              <a:cxn ang="0">
                <a:pos x="608" y="1288"/>
              </a:cxn>
              <a:cxn ang="0">
                <a:pos x="401" y="1119"/>
              </a:cxn>
              <a:cxn ang="0">
                <a:pos x="313" y="1171"/>
              </a:cxn>
              <a:cxn ang="0">
                <a:pos x="261" y="1082"/>
              </a:cxn>
              <a:cxn ang="0">
                <a:pos x="350" y="1031"/>
              </a:cxn>
              <a:cxn ang="0">
                <a:pos x="401" y="1119"/>
              </a:cxn>
              <a:cxn ang="0">
                <a:pos x="307" y="870"/>
              </a:cxn>
              <a:cxn ang="0">
                <a:pos x="205" y="870"/>
              </a:cxn>
              <a:cxn ang="0">
                <a:pos x="205" y="768"/>
              </a:cxn>
              <a:cxn ang="0">
                <a:pos x="307" y="768"/>
              </a:cxn>
              <a:cxn ang="0">
                <a:pos x="307" y="870"/>
              </a:cxn>
              <a:cxn ang="0">
                <a:pos x="307" y="870"/>
              </a:cxn>
              <a:cxn ang="0">
                <a:pos x="307" y="870"/>
              </a:cxn>
            </a:cxnLst>
            <a:rect l="0" t="0" r="r" b="b"/>
            <a:pathLst>
              <a:path w="1638" h="1638">
                <a:moveTo>
                  <a:pt x="1638" y="819"/>
                </a:moveTo>
                <a:cubicBezTo>
                  <a:pt x="1638" y="367"/>
                  <a:pt x="1272" y="0"/>
                  <a:pt x="819" y="0"/>
                </a:cubicBezTo>
                <a:cubicBezTo>
                  <a:pt x="367" y="0"/>
                  <a:pt x="0" y="367"/>
                  <a:pt x="0" y="819"/>
                </a:cubicBezTo>
                <a:cubicBezTo>
                  <a:pt x="0" y="1272"/>
                  <a:pt x="367" y="1638"/>
                  <a:pt x="819" y="1638"/>
                </a:cubicBezTo>
                <a:cubicBezTo>
                  <a:pt x="1272" y="1638"/>
                  <a:pt x="1638" y="1272"/>
                  <a:pt x="1638" y="819"/>
                </a:cubicBezTo>
                <a:close/>
                <a:moveTo>
                  <a:pt x="102" y="819"/>
                </a:moveTo>
                <a:cubicBezTo>
                  <a:pt x="102" y="424"/>
                  <a:pt x="424" y="102"/>
                  <a:pt x="819" y="102"/>
                </a:cubicBezTo>
                <a:cubicBezTo>
                  <a:pt x="1214" y="102"/>
                  <a:pt x="1536" y="424"/>
                  <a:pt x="1536" y="819"/>
                </a:cubicBezTo>
                <a:cubicBezTo>
                  <a:pt x="1536" y="1214"/>
                  <a:pt x="1214" y="1536"/>
                  <a:pt x="819" y="1536"/>
                </a:cubicBezTo>
                <a:cubicBezTo>
                  <a:pt x="424" y="1536"/>
                  <a:pt x="102" y="1214"/>
                  <a:pt x="102" y="819"/>
                </a:cubicBezTo>
                <a:close/>
                <a:moveTo>
                  <a:pt x="819" y="819"/>
                </a:moveTo>
                <a:cubicBezTo>
                  <a:pt x="819" y="205"/>
                  <a:pt x="819" y="205"/>
                  <a:pt x="819" y="205"/>
                </a:cubicBezTo>
                <a:cubicBezTo>
                  <a:pt x="1159" y="205"/>
                  <a:pt x="1434" y="480"/>
                  <a:pt x="1434" y="819"/>
                </a:cubicBezTo>
                <a:lnTo>
                  <a:pt x="819" y="819"/>
                </a:lnTo>
                <a:close/>
                <a:moveTo>
                  <a:pt x="401" y="519"/>
                </a:moveTo>
                <a:cubicBezTo>
                  <a:pt x="350" y="607"/>
                  <a:pt x="350" y="607"/>
                  <a:pt x="350" y="607"/>
                </a:cubicBezTo>
                <a:cubicBezTo>
                  <a:pt x="262" y="556"/>
                  <a:pt x="262" y="556"/>
                  <a:pt x="262" y="556"/>
                </a:cubicBezTo>
                <a:cubicBezTo>
                  <a:pt x="313" y="468"/>
                  <a:pt x="313" y="468"/>
                  <a:pt x="313" y="468"/>
                </a:cubicBezTo>
                <a:lnTo>
                  <a:pt x="401" y="519"/>
                </a:lnTo>
                <a:close/>
                <a:moveTo>
                  <a:pt x="1237" y="1119"/>
                </a:moveTo>
                <a:cubicBezTo>
                  <a:pt x="1288" y="1031"/>
                  <a:pt x="1288" y="1031"/>
                  <a:pt x="1288" y="1031"/>
                </a:cubicBezTo>
                <a:cubicBezTo>
                  <a:pt x="1377" y="1082"/>
                  <a:pt x="1377" y="1082"/>
                  <a:pt x="1377" y="1082"/>
                </a:cubicBezTo>
                <a:cubicBezTo>
                  <a:pt x="1326" y="1171"/>
                  <a:pt x="1326" y="1171"/>
                  <a:pt x="1326" y="1171"/>
                </a:cubicBezTo>
                <a:lnTo>
                  <a:pt x="1237" y="1119"/>
                </a:lnTo>
                <a:close/>
                <a:moveTo>
                  <a:pt x="608" y="350"/>
                </a:moveTo>
                <a:cubicBezTo>
                  <a:pt x="519" y="401"/>
                  <a:pt x="519" y="401"/>
                  <a:pt x="519" y="401"/>
                </a:cubicBezTo>
                <a:cubicBezTo>
                  <a:pt x="468" y="313"/>
                  <a:pt x="468" y="313"/>
                  <a:pt x="468" y="313"/>
                </a:cubicBezTo>
                <a:cubicBezTo>
                  <a:pt x="556" y="261"/>
                  <a:pt x="556" y="261"/>
                  <a:pt x="556" y="261"/>
                </a:cubicBezTo>
                <a:lnTo>
                  <a:pt x="608" y="350"/>
                </a:lnTo>
                <a:close/>
                <a:moveTo>
                  <a:pt x="1031" y="1288"/>
                </a:moveTo>
                <a:cubicBezTo>
                  <a:pt x="1120" y="1237"/>
                  <a:pt x="1120" y="1237"/>
                  <a:pt x="1120" y="1237"/>
                </a:cubicBezTo>
                <a:cubicBezTo>
                  <a:pt x="1171" y="1326"/>
                  <a:pt x="1171" y="1326"/>
                  <a:pt x="1171" y="1326"/>
                </a:cubicBezTo>
                <a:cubicBezTo>
                  <a:pt x="1082" y="1377"/>
                  <a:pt x="1082" y="1377"/>
                  <a:pt x="1082" y="1377"/>
                </a:cubicBezTo>
                <a:lnTo>
                  <a:pt x="1031" y="1288"/>
                </a:lnTo>
                <a:close/>
                <a:moveTo>
                  <a:pt x="870" y="1331"/>
                </a:moveTo>
                <a:cubicBezTo>
                  <a:pt x="870" y="1434"/>
                  <a:pt x="870" y="1434"/>
                  <a:pt x="870" y="1434"/>
                </a:cubicBezTo>
                <a:cubicBezTo>
                  <a:pt x="768" y="1434"/>
                  <a:pt x="768" y="1434"/>
                  <a:pt x="768" y="1434"/>
                </a:cubicBezTo>
                <a:cubicBezTo>
                  <a:pt x="768" y="1331"/>
                  <a:pt x="768" y="1331"/>
                  <a:pt x="768" y="1331"/>
                </a:cubicBezTo>
                <a:lnTo>
                  <a:pt x="870" y="1331"/>
                </a:lnTo>
                <a:close/>
                <a:moveTo>
                  <a:pt x="608" y="1288"/>
                </a:moveTo>
                <a:cubicBezTo>
                  <a:pt x="556" y="1377"/>
                  <a:pt x="556" y="1377"/>
                  <a:pt x="556" y="1377"/>
                </a:cubicBezTo>
                <a:cubicBezTo>
                  <a:pt x="468" y="1326"/>
                  <a:pt x="468" y="1326"/>
                  <a:pt x="468" y="1326"/>
                </a:cubicBezTo>
                <a:cubicBezTo>
                  <a:pt x="519" y="1237"/>
                  <a:pt x="519" y="1237"/>
                  <a:pt x="519" y="1237"/>
                </a:cubicBezTo>
                <a:lnTo>
                  <a:pt x="608" y="1288"/>
                </a:lnTo>
                <a:close/>
                <a:moveTo>
                  <a:pt x="401" y="1119"/>
                </a:moveTo>
                <a:cubicBezTo>
                  <a:pt x="313" y="1171"/>
                  <a:pt x="313" y="1171"/>
                  <a:pt x="313" y="1171"/>
                </a:cubicBezTo>
                <a:cubicBezTo>
                  <a:pt x="261" y="1082"/>
                  <a:pt x="261" y="1082"/>
                  <a:pt x="261" y="1082"/>
                </a:cubicBezTo>
                <a:cubicBezTo>
                  <a:pt x="350" y="1031"/>
                  <a:pt x="350" y="1031"/>
                  <a:pt x="350" y="1031"/>
                </a:cubicBezTo>
                <a:lnTo>
                  <a:pt x="401" y="1119"/>
                </a:lnTo>
                <a:close/>
                <a:moveTo>
                  <a:pt x="307" y="870"/>
                </a:moveTo>
                <a:cubicBezTo>
                  <a:pt x="205" y="870"/>
                  <a:pt x="205" y="870"/>
                  <a:pt x="205" y="870"/>
                </a:cubicBezTo>
                <a:cubicBezTo>
                  <a:pt x="205" y="768"/>
                  <a:pt x="205" y="768"/>
                  <a:pt x="205" y="768"/>
                </a:cubicBezTo>
                <a:cubicBezTo>
                  <a:pt x="307" y="768"/>
                  <a:pt x="307" y="768"/>
                  <a:pt x="307" y="768"/>
                </a:cubicBezTo>
                <a:lnTo>
                  <a:pt x="307" y="870"/>
                </a:lnTo>
                <a:close/>
                <a:moveTo>
                  <a:pt x="307" y="870"/>
                </a:moveTo>
                <a:cubicBezTo>
                  <a:pt x="307" y="870"/>
                  <a:pt x="307" y="870"/>
                  <a:pt x="307" y="87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8" name="Group 57"/>
          <p:cNvGrpSpPr/>
          <p:nvPr/>
        </p:nvGrpSpPr>
        <p:grpSpPr>
          <a:xfrm>
            <a:off x="5558193" y="3575153"/>
            <a:ext cx="2217131" cy="505782"/>
            <a:chOff x="7821836" y="4301191"/>
            <a:chExt cx="3525034" cy="845741"/>
          </a:xfrm>
        </p:grpSpPr>
        <p:sp>
          <p:nvSpPr>
            <p:cNvPr id="69" name="TextBox 55"/>
            <p:cNvSpPr txBox="1"/>
            <p:nvPr/>
          </p:nvSpPr>
          <p:spPr>
            <a:xfrm>
              <a:off x="7821836" y="4685267"/>
              <a:ext cx="3525034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此部分内容作为文字排版占位显示 （建议使用主题字体）如需更改请在（设置形状格式）菜单下（文本选项）中调整</a:t>
              </a:r>
              <a:endParaRPr lang="zh-CN" altLang="en-US" sz="75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1"/>
            <p:cNvSpPr/>
            <p:nvPr/>
          </p:nvSpPr>
          <p:spPr>
            <a:xfrm>
              <a:off x="7821836" y="4301191"/>
              <a:ext cx="1170559" cy="369332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200" b="1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标题文本预设</a:t>
              </a:r>
              <a:endParaRPr lang="zh-CN" alt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-814" y="-4931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: Rounded Corners 1"/>
          <p:cNvSpPr/>
          <p:nvPr/>
        </p:nvSpPr>
        <p:spPr>
          <a:xfrm>
            <a:off x="3599888" y="1994902"/>
            <a:ext cx="1915452" cy="2600070"/>
          </a:xfrm>
          <a:prstGeom prst="roundRect">
            <a:avLst>
              <a:gd name="adj" fmla="val 5323"/>
            </a:avLst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: Rounded Corners 2"/>
          <p:cNvSpPr/>
          <p:nvPr/>
        </p:nvSpPr>
        <p:spPr>
          <a:xfrm>
            <a:off x="6369663" y="1994902"/>
            <a:ext cx="1915452" cy="2600070"/>
          </a:xfrm>
          <a:prstGeom prst="roundRect">
            <a:avLst>
              <a:gd name="adj" fmla="val 5678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: Rounded Corners 3"/>
          <p:cNvSpPr/>
          <p:nvPr/>
        </p:nvSpPr>
        <p:spPr>
          <a:xfrm>
            <a:off x="833247" y="1994902"/>
            <a:ext cx="1915452" cy="2600070"/>
          </a:xfrm>
          <a:prstGeom prst="roundRect">
            <a:avLst>
              <a:gd name="adj" fmla="val 4969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: Rounded Corners 6"/>
          <p:cNvSpPr/>
          <p:nvPr/>
        </p:nvSpPr>
        <p:spPr>
          <a:xfrm>
            <a:off x="6636547" y="1808324"/>
            <a:ext cx="1381685" cy="3731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: Rounded Corners 8"/>
          <p:cNvSpPr/>
          <p:nvPr/>
        </p:nvSpPr>
        <p:spPr>
          <a:xfrm>
            <a:off x="3861728" y="1808324"/>
            <a:ext cx="1381685" cy="3731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: Rounded Corners 10"/>
          <p:cNvSpPr/>
          <p:nvPr/>
        </p:nvSpPr>
        <p:spPr>
          <a:xfrm>
            <a:off x="1076822" y="1808323"/>
            <a:ext cx="1381685" cy="3731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5992" y="932060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b="1" kern="9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5992" y="1185975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685448" y="932060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b="1" kern="9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685448" y="1185975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6394905" y="932060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标题文本预设</a:t>
            </a:r>
            <a:endParaRPr lang="zh-CN" altLang="en-US" sz="1600" b="1" kern="9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6394905" y="1185975"/>
            <a:ext cx="1890210" cy="373948"/>
          </a:xfrm>
          <a:prstGeom prst="rect">
            <a:avLst/>
          </a:prstGeom>
        </p:spPr>
        <p:txBody>
          <a:bodyPr vert="horz" wrap="square" lIns="0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（建议使用主题字体）</a:t>
            </a:r>
            <a:endParaRPr lang="zh-CN" altLang="en-US" sz="1100">
              <a:solidFill>
                <a:schemeClr val="dk1">
                  <a:lumMod val="10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4387" y="5086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55747" y="1513283"/>
            <a:ext cx="2018630" cy="831875"/>
            <a:chOff x="1806575" y="2017713"/>
            <a:chExt cx="2084388" cy="1109168"/>
          </a:xfrm>
        </p:grpSpPr>
        <p:sp>
          <p:nvSpPr>
            <p:cNvPr id="8" name="Rectangle 46"/>
            <p:cNvSpPr>
              <a:spLocks noChangeArrowheads="1"/>
            </p:cNvSpPr>
            <p:nvPr/>
          </p:nvSpPr>
          <p:spPr bwMode="auto">
            <a:xfrm>
              <a:off x="1806575" y="2357439"/>
              <a:ext cx="2084388" cy="769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itle 1"/>
            <p:cNvSpPr txBox="1"/>
            <p:nvPr/>
          </p:nvSpPr>
          <p:spPr bwMode="auto">
            <a:xfrm>
              <a:off x="2474913" y="2017713"/>
              <a:ext cx="141605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55747" y="3087291"/>
            <a:ext cx="2018630" cy="800919"/>
            <a:chOff x="1806575" y="4116388"/>
            <a:chExt cx="2084388" cy="1067892"/>
          </a:xfrm>
        </p:grpSpPr>
        <p:sp>
          <p:nvSpPr>
            <p:cNvPr id="11" name="Rectangle 46"/>
            <p:cNvSpPr>
              <a:spLocks noChangeArrowheads="1"/>
            </p:cNvSpPr>
            <p:nvPr/>
          </p:nvSpPr>
          <p:spPr bwMode="auto">
            <a:xfrm>
              <a:off x="1806575" y="4414839"/>
              <a:ext cx="20843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itle 1"/>
            <p:cNvSpPr txBox="1"/>
            <p:nvPr/>
          </p:nvSpPr>
          <p:spPr bwMode="auto">
            <a:xfrm>
              <a:off x="2474913" y="4116388"/>
              <a:ext cx="1416050" cy="328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200" b="1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26594" y="3093244"/>
            <a:ext cx="2018629" cy="794966"/>
            <a:chOff x="8301038" y="4124325"/>
            <a:chExt cx="2084387" cy="1059955"/>
          </a:xfrm>
        </p:grpSpPr>
        <p:sp>
          <p:nvSpPr>
            <p:cNvPr id="19" name="Rectangle 46"/>
            <p:cNvSpPr>
              <a:spLocks noChangeArrowheads="1"/>
            </p:cNvSpPr>
            <p:nvPr/>
          </p:nvSpPr>
          <p:spPr bwMode="auto">
            <a:xfrm>
              <a:off x="8301038" y="4414838"/>
              <a:ext cx="2084387" cy="769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itle 1"/>
            <p:cNvSpPr txBox="1"/>
            <p:nvPr/>
          </p:nvSpPr>
          <p:spPr bwMode="auto">
            <a:xfrm>
              <a:off x="8301038" y="4124325"/>
              <a:ext cx="141605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200" b="1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26594" y="1562101"/>
            <a:ext cx="2018629" cy="775916"/>
            <a:chOff x="8301038" y="2082800"/>
            <a:chExt cx="2084387" cy="1034555"/>
          </a:xfrm>
        </p:grpSpPr>
        <p:sp>
          <p:nvSpPr>
            <p:cNvPr id="22" name="Rectangle 46"/>
            <p:cNvSpPr>
              <a:spLocks noChangeArrowheads="1"/>
            </p:cNvSpPr>
            <p:nvPr/>
          </p:nvSpPr>
          <p:spPr bwMode="auto">
            <a:xfrm>
              <a:off x="8301038" y="2347913"/>
              <a:ext cx="2084387" cy="769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smtClean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35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itle 1"/>
            <p:cNvSpPr txBox="1"/>
            <p:nvPr/>
          </p:nvSpPr>
          <p:spPr bwMode="auto">
            <a:xfrm>
              <a:off x="8301038" y="2082800"/>
              <a:ext cx="1416050" cy="328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ms-MY" altLang="zh-CN" sz="1200" b="1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881259" y="799934"/>
            <a:ext cx="3383114" cy="3382910"/>
            <a:chOff x="3840591" y="1542828"/>
            <a:chExt cx="4510818" cy="4510547"/>
          </a:xfrm>
        </p:grpSpPr>
        <p:grpSp>
          <p:nvGrpSpPr>
            <p:cNvPr id="25" name="组合 24"/>
            <p:cNvGrpSpPr/>
            <p:nvPr/>
          </p:nvGrpSpPr>
          <p:grpSpPr>
            <a:xfrm>
              <a:off x="5001781" y="1542828"/>
              <a:ext cx="1058828" cy="2224117"/>
              <a:chOff x="5001781" y="1542828"/>
              <a:chExt cx="1058828" cy="2224117"/>
            </a:xfrm>
            <a:solidFill>
              <a:schemeClr val="accent1"/>
            </a:solidFill>
          </p:grpSpPr>
          <p:sp>
            <p:nvSpPr>
              <p:cNvPr id="49" name="Freeform 18"/>
              <p:cNvSpPr/>
              <p:nvPr/>
            </p:nvSpPr>
            <p:spPr bwMode="auto">
              <a:xfrm>
                <a:off x="5001781" y="1542828"/>
                <a:ext cx="1058828" cy="2224117"/>
              </a:xfrm>
              <a:custGeom>
                <a:avLst/>
                <a:gdLst>
                  <a:gd name="connsiteX0" fmla="*/ 1058828 w 1058828"/>
                  <a:gd name="connsiteY0" fmla="*/ 0 h 2224117"/>
                  <a:gd name="connsiteX1" fmla="*/ 1058828 w 1058828"/>
                  <a:gd name="connsiteY1" fmla="*/ 1192965 h 2224117"/>
                  <a:gd name="connsiteX2" fmla="*/ 1058828 w 1058828"/>
                  <a:gd name="connsiteY2" fmla="*/ 1443358 h 2224117"/>
                  <a:gd name="connsiteX3" fmla="*/ 1058826 w 1058828"/>
                  <a:gd name="connsiteY3" fmla="*/ 1443357 h 2224117"/>
                  <a:gd name="connsiteX4" fmla="*/ 278069 w 1058828"/>
                  <a:gd name="connsiteY4" fmla="*/ 2224114 h 2224117"/>
                  <a:gd name="connsiteX5" fmla="*/ 278069 w 1058828"/>
                  <a:gd name="connsiteY5" fmla="*/ 2224117 h 2224117"/>
                  <a:gd name="connsiteX6" fmla="*/ 186381 w 1058828"/>
                  <a:gd name="connsiteY6" fmla="*/ 2224117 h 2224117"/>
                  <a:gd name="connsiteX7" fmla="*/ 0 w 1058828"/>
                  <a:gd name="connsiteY7" fmla="*/ 2224117 h 2224117"/>
                  <a:gd name="connsiteX8" fmla="*/ 0 w 1058828"/>
                  <a:gd name="connsiteY8" fmla="*/ 1004440 h 2224117"/>
                  <a:gd name="connsiteX9" fmla="*/ 71785 w 1058828"/>
                  <a:gd name="connsiteY9" fmla="*/ 843012 h 2224117"/>
                  <a:gd name="connsiteX10" fmla="*/ 1058828 w 1058828"/>
                  <a:gd name="connsiteY10" fmla="*/ 0 h 2224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8828" h="2224117">
                    <a:moveTo>
                      <a:pt x="1058828" y="0"/>
                    </a:moveTo>
                    <a:cubicBezTo>
                      <a:pt x="1058828" y="0"/>
                      <a:pt x="1058828" y="0"/>
                      <a:pt x="1058828" y="1192965"/>
                    </a:cubicBezTo>
                    <a:lnTo>
                      <a:pt x="1058828" y="1443358"/>
                    </a:lnTo>
                    <a:lnTo>
                      <a:pt x="1058826" y="1443357"/>
                    </a:lnTo>
                    <a:cubicBezTo>
                      <a:pt x="627626" y="1443357"/>
                      <a:pt x="278069" y="1792914"/>
                      <a:pt x="278069" y="2224114"/>
                    </a:cubicBezTo>
                    <a:lnTo>
                      <a:pt x="278069" y="2224117"/>
                    </a:lnTo>
                    <a:lnTo>
                      <a:pt x="186381" y="2224117"/>
                    </a:lnTo>
                    <a:cubicBezTo>
                      <a:pt x="128218" y="2224117"/>
                      <a:pt x="66177" y="2224117"/>
                      <a:pt x="0" y="2224117"/>
                    </a:cubicBezTo>
                    <a:cubicBezTo>
                      <a:pt x="0" y="2224117"/>
                      <a:pt x="0" y="1103090"/>
                      <a:pt x="0" y="1004440"/>
                    </a:cubicBezTo>
                    <a:cubicBezTo>
                      <a:pt x="0" y="905790"/>
                      <a:pt x="71785" y="843012"/>
                      <a:pt x="71785" y="843012"/>
                    </a:cubicBezTo>
                    <a:cubicBezTo>
                      <a:pt x="71785" y="843012"/>
                      <a:pt x="71785" y="843012"/>
                      <a:pt x="10588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42"/>
              <p:cNvSpPr/>
              <p:nvPr/>
            </p:nvSpPr>
            <p:spPr bwMode="auto">
              <a:xfrm>
                <a:off x="5335819" y="3039170"/>
                <a:ext cx="724790" cy="724788"/>
              </a:xfrm>
              <a:custGeom>
                <a:avLst/>
                <a:gdLst>
                  <a:gd name="connsiteX0" fmla="*/ 724790 w 724790"/>
                  <a:gd name="connsiteY0" fmla="*/ 0 h 724788"/>
                  <a:gd name="connsiteX1" fmla="*/ 724790 w 724790"/>
                  <a:gd name="connsiteY1" fmla="*/ 156067 h 724788"/>
                  <a:gd name="connsiteX2" fmla="*/ 724790 w 724790"/>
                  <a:gd name="connsiteY2" fmla="*/ 724788 h 724788"/>
                  <a:gd name="connsiteX3" fmla="*/ 15458 w 724790"/>
                  <a:gd name="connsiteY3" fmla="*/ 724788 h 724788"/>
                  <a:gd name="connsiteX4" fmla="*/ 0 w 724790"/>
                  <a:gd name="connsiteY4" fmla="*/ 724788 h 724788"/>
                  <a:gd name="connsiteX5" fmla="*/ 2239 w 724790"/>
                  <a:gd name="connsiteY5" fmla="*/ 680444 h 724788"/>
                  <a:gd name="connsiteX6" fmla="*/ 680443 w 724790"/>
                  <a:gd name="connsiteY6" fmla="*/ 2239 h 72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4790" h="724788">
                    <a:moveTo>
                      <a:pt x="724790" y="0"/>
                    </a:moveTo>
                    <a:lnTo>
                      <a:pt x="724790" y="156067"/>
                    </a:lnTo>
                    <a:cubicBezTo>
                      <a:pt x="724790" y="327315"/>
                      <a:pt x="724790" y="516278"/>
                      <a:pt x="724790" y="724788"/>
                    </a:cubicBezTo>
                    <a:cubicBezTo>
                      <a:pt x="724790" y="724788"/>
                      <a:pt x="724790" y="724788"/>
                      <a:pt x="15458" y="724788"/>
                    </a:cubicBezTo>
                    <a:lnTo>
                      <a:pt x="0" y="724788"/>
                    </a:lnTo>
                    <a:lnTo>
                      <a:pt x="2239" y="680444"/>
                    </a:lnTo>
                    <a:cubicBezTo>
                      <a:pt x="38555" y="322845"/>
                      <a:pt x="322845" y="38555"/>
                      <a:pt x="680443" y="22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6" name="Freeform 82"/>
            <p:cNvSpPr>
              <a:spLocks noEditPoints="1"/>
            </p:cNvSpPr>
            <p:nvPr/>
          </p:nvSpPr>
          <p:spPr bwMode="auto">
            <a:xfrm flipH="1">
              <a:off x="5592763" y="3311525"/>
              <a:ext cx="373062" cy="328613"/>
            </a:xfrm>
            <a:custGeom>
              <a:avLst/>
              <a:gdLst>
                <a:gd name="T0" fmla="*/ 369742 w 111"/>
                <a:gd name="T1" fmla="*/ 43896 h 97"/>
                <a:gd name="T2" fmla="*/ 339490 w 111"/>
                <a:gd name="T3" fmla="*/ 10130 h 97"/>
                <a:gd name="T4" fmla="*/ 322684 w 111"/>
                <a:gd name="T5" fmla="*/ 10130 h 97"/>
                <a:gd name="T6" fmla="*/ 319322 w 111"/>
                <a:gd name="T7" fmla="*/ 16883 h 97"/>
                <a:gd name="T8" fmla="*/ 309239 w 111"/>
                <a:gd name="T9" fmla="*/ 20260 h 97"/>
                <a:gd name="T10" fmla="*/ 309239 w 111"/>
                <a:gd name="T11" fmla="*/ 20260 h 97"/>
                <a:gd name="T12" fmla="*/ 225206 w 111"/>
                <a:gd name="T13" fmla="*/ 108052 h 97"/>
                <a:gd name="T14" fmla="*/ 221845 w 111"/>
                <a:gd name="T15" fmla="*/ 124936 h 97"/>
                <a:gd name="T16" fmla="*/ 228568 w 111"/>
                <a:gd name="T17" fmla="*/ 138442 h 97"/>
                <a:gd name="T18" fmla="*/ 228568 w 111"/>
                <a:gd name="T19" fmla="*/ 138442 h 97"/>
                <a:gd name="T20" fmla="*/ 231929 w 111"/>
                <a:gd name="T21" fmla="*/ 138442 h 97"/>
                <a:gd name="T22" fmla="*/ 211761 w 111"/>
                <a:gd name="T23" fmla="*/ 155325 h 97"/>
                <a:gd name="T24" fmla="*/ 151258 w 111"/>
                <a:gd name="T25" fmla="*/ 94546 h 97"/>
                <a:gd name="T26" fmla="*/ 131090 w 111"/>
                <a:gd name="T27" fmla="*/ 23636 h 97"/>
                <a:gd name="T28" fmla="*/ 60503 w 111"/>
                <a:gd name="T29" fmla="*/ 3377 h 97"/>
                <a:gd name="T30" fmla="*/ 100839 w 111"/>
                <a:gd name="T31" fmla="*/ 47273 h 97"/>
                <a:gd name="T32" fmla="*/ 90755 w 111"/>
                <a:gd name="T33" fmla="*/ 87793 h 97"/>
                <a:gd name="T34" fmla="*/ 50419 w 111"/>
                <a:gd name="T35" fmla="*/ 97923 h 97"/>
                <a:gd name="T36" fmla="*/ 10084 w 111"/>
                <a:gd name="T37" fmla="*/ 57403 h 97"/>
                <a:gd name="T38" fmla="*/ 30252 w 111"/>
                <a:gd name="T39" fmla="*/ 124936 h 97"/>
                <a:gd name="T40" fmla="*/ 104200 w 111"/>
                <a:gd name="T41" fmla="*/ 145195 h 97"/>
                <a:gd name="T42" fmla="*/ 104200 w 111"/>
                <a:gd name="T43" fmla="*/ 145195 h 97"/>
                <a:gd name="T44" fmla="*/ 161342 w 111"/>
                <a:gd name="T45" fmla="*/ 202598 h 97"/>
                <a:gd name="T46" fmla="*/ 107561 w 111"/>
                <a:gd name="T47" fmla="*/ 263378 h 97"/>
                <a:gd name="T48" fmla="*/ 104200 w 111"/>
                <a:gd name="T49" fmla="*/ 260001 h 97"/>
                <a:gd name="T50" fmla="*/ 87393 w 111"/>
                <a:gd name="T51" fmla="*/ 270131 h 97"/>
                <a:gd name="T52" fmla="*/ 60503 w 111"/>
                <a:gd name="T53" fmla="*/ 314027 h 97"/>
                <a:gd name="T54" fmla="*/ 67226 w 111"/>
                <a:gd name="T55" fmla="*/ 320781 h 97"/>
                <a:gd name="T56" fmla="*/ 110923 w 111"/>
                <a:gd name="T57" fmla="*/ 293768 h 97"/>
                <a:gd name="T58" fmla="*/ 124368 w 111"/>
                <a:gd name="T59" fmla="*/ 280261 h 97"/>
                <a:gd name="T60" fmla="*/ 117645 w 111"/>
                <a:gd name="T61" fmla="*/ 276884 h 97"/>
                <a:gd name="T62" fmla="*/ 178148 w 111"/>
                <a:gd name="T63" fmla="*/ 216105 h 97"/>
                <a:gd name="T64" fmla="*/ 275626 w 111"/>
                <a:gd name="T65" fmla="*/ 314027 h 97"/>
                <a:gd name="T66" fmla="*/ 299155 w 111"/>
                <a:gd name="T67" fmla="*/ 327534 h 97"/>
                <a:gd name="T68" fmla="*/ 322684 w 111"/>
                <a:gd name="T69" fmla="*/ 314027 h 97"/>
                <a:gd name="T70" fmla="*/ 322684 w 111"/>
                <a:gd name="T71" fmla="*/ 266754 h 97"/>
                <a:gd name="T72" fmla="*/ 225206 w 111"/>
                <a:gd name="T73" fmla="*/ 168832 h 97"/>
                <a:gd name="T74" fmla="*/ 242013 w 111"/>
                <a:gd name="T75" fmla="*/ 151949 h 97"/>
                <a:gd name="T76" fmla="*/ 252097 w 111"/>
                <a:gd name="T77" fmla="*/ 158702 h 97"/>
                <a:gd name="T78" fmla="*/ 275626 w 111"/>
                <a:gd name="T79" fmla="*/ 155325 h 97"/>
                <a:gd name="T80" fmla="*/ 356297 w 111"/>
                <a:gd name="T81" fmla="*/ 70909 h 97"/>
                <a:gd name="T82" fmla="*/ 356297 w 111"/>
                <a:gd name="T83" fmla="*/ 67533 h 97"/>
                <a:gd name="T84" fmla="*/ 356297 w 111"/>
                <a:gd name="T85" fmla="*/ 67533 h 97"/>
                <a:gd name="T86" fmla="*/ 359658 w 111"/>
                <a:gd name="T87" fmla="*/ 60780 h 97"/>
                <a:gd name="T88" fmla="*/ 369742 w 111"/>
                <a:gd name="T89" fmla="*/ 60780 h 97"/>
                <a:gd name="T90" fmla="*/ 369742 w 111"/>
                <a:gd name="T91" fmla="*/ 43896 h 97"/>
                <a:gd name="T92" fmla="*/ 302516 w 111"/>
                <a:gd name="T93" fmla="*/ 283638 h 97"/>
                <a:gd name="T94" fmla="*/ 315961 w 111"/>
                <a:gd name="T95" fmla="*/ 293768 h 97"/>
                <a:gd name="T96" fmla="*/ 302516 w 111"/>
                <a:gd name="T97" fmla="*/ 310651 h 97"/>
                <a:gd name="T98" fmla="*/ 289071 w 111"/>
                <a:gd name="T99" fmla="*/ 293768 h 97"/>
                <a:gd name="T100" fmla="*/ 302516 w 111"/>
                <a:gd name="T101" fmla="*/ 283638 h 97"/>
                <a:gd name="T102" fmla="*/ 255458 w 111"/>
                <a:gd name="T103" fmla="*/ 108052 h 97"/>
                <a:gd name="T104" fmla="*/ 248735 w 111"/>
                <a:gd name="T105" fmla="*/ 104676 h 97"/>
                <a:gd name="T106" fmla="*/ 312600 w 111"/>
                <a:gd name="T107" fmla="*/ 43896 h 97"/>
                <a:gd name="T108" fmla="*/ 319322 w 111"/>
                <a:gd name="T109" fmla="*/ 47273 h 97"/>
                <a:gd name="T110" fmla="*/ 255458 w 111"/>
                <a:gd name="T111" fmla="*/ 108052 h 97"/>
                <a:gd name="T112" fmla="*/ 255458 w 111"/>
                <a:gd name="T113" fmla="*/ 108052 h 97"/>
                <a:gd name="T114" fmla="*/ 275626 w 111"/>
                <a:gd name="T115" fmla="*/ 131689 h 97"/>
                <a:gd name="T116" fmla="*/ 268903 w 111"/>
                <a:gd name="T117" fmla="*/ 124936 h 97"/>
                <a:gd name="T118" fmla="*/ 332768 w 111"/>
                <a:gd name="T119" fmla="*/ 60780 h 97"/>
                <a:gd name="T120" fmla="*/ 339490 w 111"/>
                <a:gd name="T121" fmla="*/ 67533 h 97"/>
                <a:gd name="T122" fmla="*/ 275626 w 111"/>
                <a:gd name="T123" fmla="*/ 131689 h 97"/>
                <a:gd name="T124" fmla="*/ 275626 w 111"/>
                <a:gd name="T125" fmla="*/ 131689 h 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1" h="97">
                  <a:moveTo>
                    <a:pt x="110" y="13"/>
                  </a:moveTo>
                  <a:cubicBezTo>
                    <a:pt x="101" y="3"/>
                    <a:pt x="101" y="3"/>
                    <a:pt x="101" y="3"/>
                  </a:cubicBezTo>
                  <a:cubicBezTo>
                    <a:pt x="99" y="1"/>
                    <a:pt x="97" y="1"/>
                    <a:pt x="96" y="3"/>
                  </a:cubicBezTo>
                  <a:cubicBezTo>
                    <a:pt x="95" y="4"/>
                    <a:pt x="95" y="4"/>
                    <a:pt x="95" y="5"/>
                  </a:cubicBezTo>
                  <a:cubicBezTo>
                    <a:pt x="94" y="5"/>
                    <a:pt x="93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7" y="33"/>
                    <a:pt x="67" y="36"/>
                    <a:pt x="66" y="37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1"/>
                    <a:pt x="45" y="13"/>
                    <a:pt x="39" y="7"/>
                  </a:cubicBezTo>
                  <a:cubicBezTo>
                    <a:pt x="34" y="1"/>
                    <a:pt x="25" y="0"/>
                    <a:pt x="18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3"/>
                    <a:pt x="3" y="32"/>
                    <a:pt x="9" y="37"/>
                  </a:cubicBezTo>
                  <a:cubicBezTo>
                    <a:pt x="14" y="43"/>
                    <a:pt x="23" y="46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6" y="97"/>
                    <a:pt x="89" y="97"/>
                  </a:cubicBezTo>
                  <a:cubicBezTo>
                    <a:pt x="91" y="97"/>
                    <a:pt x="94" y="96"/>
                    <a:pt x="96" y="93"/>
                  </a:cubicBezTo>
                  <a:cubicBezTo>
                    <a:pt x="101" y="89"/>
                    <a:pt x="101" y="83"/>
                    <a:pt x="96" y="79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6"/>
                    <a:pt x="79" y="46"/>
                    <a:pt x="82" y="46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7" y="19"/>
                    <a:pt x="107" y="19"/>
                    <a:pt x="107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6"/>
                    <a:pt x="111" y="14"/>
                    <a:pt x="110" y="13"/>
                  </a:cubicBezTo>
                  <a:close/>
                  <a:moveTo>
                    <a:pt x="90" y="84"/>
                  </a:moveTo>
                  <a:cubicBezTo>
                    <a:pt x="92" y="84"/>
                    <a:pt x="94" y="86"/>
                    <a:pt x="94" y="87"/>
                  </a:cubicBezTo>
                  <a:cubicBezTo>
                    <a:pt x="94" y="90"/>
                    <a:pt x="92" y="92"/>
                    <a:pt x="90" y="92"/>
                  </a:cubicBezTo>
                  <a:cubicBezTo>
                    <a:pt x="87" y="92"/>
                    <a:pt x="86" y="90"/>
                    <a:pt x="86" y="87"/>
                  </a:cubicBezTo>
                  <a:cubicBezTo>
                    <a:pt x="86" y="86"/>
                    <a:pt x="87" y="84"/>
                    <a:pt x="90" y="84"/>
                  </a:cubicBezTo>
                  <a:close/>
                  <a:moveTo>
                    <a:pt x="76" y="32"/>
                  </a:moveTo>
                  <a:cubicBezTo>
                    <a:pt x="74" y="31"/>
                    <a:pt x="74" y="31"/>
                    <a:pt x="74" y="3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lose/>
                  <a:moveTo>
                    <a:pt x="82" y="39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115566" y="2714809"/>
              <a:ext cx="2235843" cy="1049149"/>
              <a:chOff x="6115566" y="2714809"/>
              <a:chExt cx="2235843" cy="1049149"/>
            </a:xfrm>
            <a:solidFill>
              <a:schemeClr val="accent2"/>
            </a:solidFill>
          </p:grpSpPr>
          <p:sp>
            <p:nvSpPr>
              <p:cNvPr id="47" name="Freeform 24"/>
              <p:cNvSpPr/>
              <p:nvPr/>
            </p:nvSpPr>
            <p:spPr bwMode="auto">
              <a:xfrm>
                <a:off x="6127290" y="2714809"/>
                <a:ext cx="2224119" cy="1049149"/>
              </a:xfrm>
              <a:custGeom>
                <a:avLst/>
                <a:gdLst>
                  <a:gd name="connsiteX0" fmla="*/ 0 w 2224119"/>
                  <a:gd name="connsiteY0" fmla="*/ 0 h 1049149"/>
                  <a:gd name="connsiteX1" fmla="*/ 1219678 w 2224119"/>
                  <a:gd name="connsiteY1" fmla="*/ 0 h 1049149"/>
                  <a:gd name="connsiteX2" fmla="*/ 1381106 w 2224119"/>
                  <a:gd name="connsiteY2" fmla="*/ 62770 h 1049149"/>
                  <a:gd name="connsiteX3" fmla="*/ 2224119 w 2224119"/>
                  <a:gd name="connsiteY3" fmla="*/ 1049149 h 1049149"/>
                  <a:gd name="connsiteX4" fmla="*/ 1031153 w 2224119"/>
                  <a:gd name="connsiteY4" fmla="*/ 1049149 h 1049149"/>
                  <a:gd name="connsiteX5" fmla="*/ 780757 w 2224119"/>
                  <a:gd name="connsiteY5" fmla="*/ 1049149 h 1049149"/>
                  <a:gd name="connsiteX6" fmla="*/ 780757 w 2224119"/>
                  <a:gd name="connsiteY6" fmla="*/ 1049145 h 1049149"/>
                  <a:gd name="connsiteX7" fmla="*/ 0 w 2224119"/>
                  <a:gd name="connsiteY7" fmla="*/ 268388 h 1049149"/>
                  <a:gd name="connsiteX8" fmla="*/ 0 w 2224119"/>
                  <a:gd name="connsiteY8" fmla="*/ 184677 h 1049149"/>
                  <a:gd name="connsiteX9" fmla="*/ 0 w 2224119"/>
                  <a:gd name="connsiteY9" fmla="*/ 0 h 104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24119" h="1049149">
                    <a:moveTo>
                      <a:pt x="0" y="0"/>
                    </a:moveTo>
                    <a:cubicBezTo>
                      <a:pt x="0" y="0"/>
                      <a:pt x="1121028" y="0"/>
                      <a:pt x="1219678" y="0"/>
                    </a:cubicBezTo>
                    <a:cubicBezTo>
                      <a:pt x="1318329" y="0"/>
                      <a:pt x="1381106" y="62770"/>
                      <a:pt x="1381106" y="62770"/>
                    </a:cubicBezTo>
                    <a:cubicBezTo>
                      <a:pt x="1381106" y="62770"/>
                      <a:pt x="1381106" y="62770"/>
                      <a:pt x="2224119" y="1049149"/>
                    </a:cubicBezTo>
                    <a:cubicBezTo>
                      <a:pt x="2224119" y="1049149"/>
                      <a:pt x="2224119" y="1049149"/>
                      <a:pt x="1031153" y="1049149"/>
                    </a:cubicBezTo>
                    <a:lnTo>
                      <a:pt x="780757" y="1049149"/>
                    </a:lnTo>
                    <a:lnTo>
                      <a:pt x="780757" y="1049145"/>
                    </a:lnTo>
                    <a:cubicBezTo>
                      <a:pt x="780757" y="617945"/>
                      <a:pt x="431200" y="268388"/>
                      <a:pt x="0" y="268388"/>
                    </a:cubicBezTo>
                    <a:lnTo>
                      <a:pt x="0" y="184677"/>
                    </a:lnTo>
                    <a:cubicBezTo>
                      <a:pt x="0" y="127045"/>
                      <a:pt x="0" y="6557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43"/>
              <p:cNvSpPr/>
              <p:nvPr/>
            </p:nvSpPr>
            <p:spPr bwMode="auto">
              <a:xfrm rot="5400000">
                <a:off x="6115565" y="3039169"/>
                <a:ext cx="724790" cy="724788"/>
              </a:xfrm>
              <a:custGeom>
                <a:avLst/>
                <a:gdLst>
                  <a:gd name="connsiteX0" fmla="*/ 724790 w 724790"/>
                  <a:gd name="connsiteY0" fmla="*/ 0 h 724788"/>
                  <a:gd name="connsiteX1" fmla="*/ 724790 w 724790"/>
                  <a:gd name="connsiteY1" fmla="*/ 156067 h 724788"/>
                  <a:gd name="connsiteX2" fmla="*/ 724790 w 724790"/>
                  <a:gd name="connsiteY2" fmla="*/ 724788 h 724788"/>
                  <a:gd name="connsiteX3" fmla="*/ 15458 w 724790"/>
                  <a:gd name="connsiteY3" fmla="*/ 724788 h 724788"/>
                  <a:gd name="connsiteX4" fmla="*/ 0 w 724790"/>
                  <a:gd name="connsiteY4" fmla="*/ 724788 h 724788"/>
                  <a:gd name="connsiteX5" fmla="*/ 2239 w 724790"/>
                  <a:gd name="connsiteY5" fmla="*/ 680444 h 724788"/>
                  <a:gd name="connsiteX6" fmla="*/ 680443 w 724790"/>
                  <a:gd name="connsiteY6" fmla="*/ 2239 h 72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4790" h="724788">
                    <a:moveTo>
                      <a:pt x="724790" y="0"/>
                    </a:moveTo>
                    <a:lnTo>
                      <a:pt x="724790" y="156067"/>
                    </a:lnTo>
                    <a:cubicBezTo>
                      <a:pt x="724790" y="327315"/>
                      <a:pt x="724790" y="516278"/>
                      <a:pt x="724790" y="724788"/>
                    </a:cubicBezTo>
                    <a:cubicBezTo>
                      <a:pt x="724790" y="724788"/>
                      <a:pt x="724790" y="724788"/>
                      <a:pt x="15458" y="724788"/>
                    </a:cubicBezTo>
                    <a:lnTo>
                      <a:pt x="0" y="724788"/>
                    </a:lnTo>
                    <a:lnTo>
                      <a:pt x="2239" y="680444"/>
                    </a:lnTo>
                    <a:cubicBezTo>
                      <a:pt x="38555" y="322845"/>
                      <a:pt x="322845" y="38555"/>
                      <a:pt x="680443" y="22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9"/>
            <p:cNvGrpSpPr/>
            <p:nvPr/>
          </p:nvGrpSpPr>
          <p:grpSpPr bwMode="auto">
            <a:xfrm>
              <a:off x="6221413" y="3303588"/>
              <a:ext cx="379412" cy="327025"/>
              <a:chOff x="6221294" y="3303631"/>
              <a:chExt cx="379377" cy="326661"/>
            </a:xfrm>
          </p:grpSpPr>
          <p:sp>
            <p:nvSpPr>
              <p:cNvPr id="40" name="Oval 37"/>
              <p:cNvSpPr>
                <a:spLocks noChangeArrowheads="1"/>
              </p:cNvSpPr>
              <p:nvPr/>
            </p:nvSpPr>
            <p:spPr bwMode="auto">
              <a:xfrm>
                <a:off x="6304256" y="3357642"/>
                <a:ext cx="36296" cy="3413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Oval 38"/>
              <p:cNvSpPr>
                <a:spLocks noChangeArrowheads="1"/>
              </p:cNvSpPr>
              <p:nvPr/>
            </p:nvSpPr>
            <p:spPr bwMode="auto">
              <a:xfrm>
                <a:off x="6375551" y="3303631"/>
                <a:ext cx="62653" cy="57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Oval 39"/>
              <p:cNvSpPr>
                <a:spLocks noChangeArrowheads="1"/>
              </p:cNvSpPr>
              <p:nvPr/>
            </p:nvSpPr>
            <p:spPr bwMode="auto">
              <a:xfrm>
                <a:off x="6479685" y="3358507"/>
                <a:ext cx="37160" cy="337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Rectangle 40"/>
              <p:cNvSpPr>
                <a:spLocks noChangeArrowheads="1"/>
              </p:cNvSpPr>
              <p:nvPr/>
            </p:nvSpPr>
            <p:spPr bwMode="auto">
              <a:xfrm>
                <a:off x="6292589" y="3573688"/>
                <a:ext cx="228577" cy="56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Oval 41"/>
              <p:cNvSpPr>
                <a:spLocks noChangeArrowheads="1"/>
              </p:cNvSpPr>
              <p:nvPr/>
            </p:nvSpPr>
            <p:spPr bwMode="auto">
              <a:xfrm>
                <a:off x="6537153" y="3340791"/>
                <a:ext cx="63518" cy="566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46"/>
              <p:cNvSpPr>
                <a:spLocks noChangeArrowheads="1"/>
              </p:cNvSpPr>
              <p:nvPr/>
            </p:nvSpPr>
            <p:spPr bwMode="auto">
              <a:xfrm>
                <a:off x="6221294" y="3341655"/>
                <a:ext cx="63518" cy="574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7"/>
              <p:cNvSpPr/>
              <p:nvPr/>
            </p:nvSpPr>
            <p:spPr bwMode="auto">
              <a:xfrm>
                <a:off x="6265367" y="3370605"/>
                <a:ext cx="292958" cy="191848"/>
              </a:xfrm>
              <a:custGeom>
                <a:avLst/>
                <a:gdLst>
                  <a:gd name="T0" fmla="*/ 267557 w 346"/>
                  <a:gd name="T1" fmla="*/ 32961 h 227"/>
                  <a:gd name="T2" fmla="*/ 224375 w 346"/>
                  <a:gd name="T3" fmla="*/ 71837 h 227"/>
                  <a:gd name="T4" fmla="*/ 227762 w 346"/>
                  <a:gd name="T5" fmla="*/ 32116 h 227"/>
                  <a:gd name="T6" fmla="*/ 214215 w 346"/>
                  <a:gd name="T7" fmla="*/ 30425 h 227"/>
                  <a:gd name="T8" fmla="*/ 187967 w 346"/>
                  <a:gd name="T9" fmla="*/ 63386 h 227"/>
                  <a:gd name="T10" fmla="*/ 154099 w 346"/>
                  <a:gd name="T11" fmla="*/ 10142 h 227"/>
                  <a:gd name="T12" fmla="*/ 128698 w 346"/>
                  <a:gd name="T13" fmla="*/ 10142 h 227"/>
                  <a:gd name="T14" fmla="*/ 95677 w 346"/>
                  <a:gd name="T15" fmla="*/ 62541 h 227"/>
                  <a:gd name="T16" fmla="*/ 72816 w 346"/>
                  <a:gd name="T17" fmla="*/ 30425 h 227"/>
                  <a:gd name="T18" fmla="*/ 60116 w 346"/>
                  <a:gd name="T19" fmla="*/ 30425 h 227"/>
                  <a:gd name="T20" fmla="*/ 61809 w 346"/>
                  <a:gd name="T21" fmla="*/ 74373 h 227"/>
                  <a:gd name="T22" fmla="*/ 19474 w 346"/>
                  <a:gd name="T23" fmla="*/ 32961 h 227"/>
                  <a:gd name="T24" fmla="*/ 0 w 346"/>
                  <a:gd name="T25" fmla="*/ 39722 h 227"/>
                  <a:gd name="T26" fmla="*/ 27094 w 346"/>
                  <a:gd name="T27" fmla="*/ 191848 h 227"/>
                  <a:gd name="T28" fmla="*/ 254857 w 346"/>
                  <a:gd name="T29" fmla="*/ 191848 h 227"/>
                  <a:gd name="T30" fmla="*/ 292958 w 346"/>
                  <a:gd name="T31" fmla="*/ 43948 h 227"/>
                  <a:gd name="T32" fmla="*/ 267557 w 346"/>
                  <a:gd name="T33" fmla="*/ 32961 h 22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46" h="227">
                    <a:moveTo>
                      <a:pt x="316" y="39"/>
                    </a:moveTo>
                    <a:cubicBezTo>
                      <a:pt x="265" y="85"/>
                      <a:pt x="265" y="85"/>
                      <a:pt x="265" y="85"/>
                    </a:cubicBezTo>
                    <a:cubicBezTo>
                      <a:pt x="269" y="38"/>
                      <a:pt x="269" y="38"/>
                      <a:pt x="269" y="38"/>
                    </a:cubicBezTo>
                    <a:cubicBezTo>
                      <a:pt x="269" y="38"/>
                      <a:pt x="262" y="27"/>
                      <a:pt x="253" y="36"/>
                    </a:cubicBezTo>
                    <a:cubicBezTo>
                      <a:pt x="222" y="75"/>
                      <a:pt x="222" y="75"/>
                      <a:pt x="222" y="75"/>
                    </a:cubicBezTo>
                    <a:cubicBezTo>
                      <a:pt x="182" y="12"/>
                      <a:pt x="182" y="12"/>
                      <a:pt x="182" y="12"/>
                    </a:cubicBezTo>
                    <a:cubicBezTo>
                      <a:pt x="182" y="12"/>
                      <a:pt x="171" y="0"/>
                      <a:pt x="152" y="12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36"/>
                      <a:pt x="79" y="25"/>
                      <a:pt x="71" y="3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7" y="32"/>
                      <a:pt x="0" y="47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301" y="227"/>
                      <a:pt x="301" y="227"/>
                      <a:pt x="301" y="227"/>
                    </a:cubicBezTo>
                    <a:cubicBezTo>
                      <a:pt x="346" y="52"/>
                      <a:pt x="346" y="52"/>
                      <a:pt x="346" y="52"/>
                    </a:cubicBezTo>
                    <a:cubicBezTo>
                      <a:pt x="346" y="52"/>
                      <a:pt x="341" y="29"/>
                      <a:pt x="31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440" tIns="45720" rIns="91440" bIns="45720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127288" y="3826272"/>
              <a:ext cx="1049151" cy="2227103"/>
              <a:chOff x="6127288" y="3826272"/>
              <a:chExt cx="1049151" cy="2227103"/>
            </a:xfrm>
            <a:solidFill>
              <a:schemeClr val="accent1"/>
            </a:solidFill>
          </p:grpSpPr>
          <p:sp>
            <p:nvSpPr>
              <p:cNvPr id="38" name="Freeform 28"/>
              <p:cNvSpPr/>
              <p:nvPr/>
            </p:nvSpPr>
            <p:spPr bwMode="auto">
              <a:xfrm>
                <a:off x="6127290" y="3829258"/>
                <a:ext cx="1049149" cy="2224117"/>
              </a:xfrm>
              <a:custGeom>
                <a:avLst/>
                <a:gdLst>
                  <a:gd name="connsiteX0" fmla="*/ 780757 w 1049149"/>
                  <a:gd name="connsiteY0" fmla="*/ 0 h 2224117"/>
                  <a:gd name="connsiteX1" fmla="*/ 864472 w 1049149"/>
                  <a:gd name="connsiteY1" fmla="*/ 0 h 2224117"/>
                  <a:gd name="connsiteX2" fmla="*/ 1049149 w 1049149"/>
                  <a:gd name="connsiteY2" fmla="*/ 0 h 2224117"/>
                  <a:gd name="connsiteX3" fmla="*/ 1049149 w 1049149"/>
                  <a:gd name="connsiteY3" fmla="*/ 1228645 h 2224117"/>
                  <a:gd name="connsiteX4" fmla="*/ 986379 w 1049149"/>
                  <a:gd name="connsiteY4" fmla="*/ 1381105 h 2224117"/>
                  <a:gd name="connsiteX5" fmla="*/ 0 w 1049149"/>
                  <a:gd name="connsiteY5" fmla="*/ 2224117 h 2224117"/>
                  <a:gd name="connsiteX6" fmla="*/ 0 w 1049149"/>
                  <a:gd name="connsiteY6" fmla="*/ 1031152 h 2224117"/>
                  <a:gd name="connsiteX7" fmla="*/ 0 w 1049149"/>
                  <a:gd name="connsiteY7" fmla="*/ 780754 h 2224117"/>
                  <a:gd name="connsiteX8" fmla="*/ 776726 w 1049149"/>
                  <a:gd name="connsiteY8" fmla="*/ 79825 h 2224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9149" h="2224117">
                    <a:moveTo>
                      <a:pt x="780757" y="0"/>
                    </a:moveTo>
                    <a:lnTo>
                      <a:pt x="864472" y="0"/>
                    </a:lnTo>
                    <a:cubicBezTo>
                      <a:pt x="922104" y="0"/>
                      <a:pt x="983577" y="0"/>
                      <a:pt x="1049149" y="0"/>
                    </a:cubicBezTo>
                    <a:cubicBezTo>
                      <a:pt x="1049149" y="0"/>
                      <a:pt x="1049149" y="1129995"/>
                      <a:pt x="1049149" y="1228645"/>
                    </a:cubicBezTo>
                    <a:cubicBezTo>
                      <a:pt x="1049149" y="1327296"/>
                      <a:pt x="986379" y="1381105"/>
                      <a:pt x="986379" y="1381105"/>
                    </a:cubicBezTo>
                    <a:cubicBezTo>
                      <a:pt x="986379" y="1381105"/>
                      <a:pt x="986379" y="1381105"/>
                      <a:pt x="0" y="2224117"/>
                    </a:cubicBezTo>
                    <a:cubicBezTo>
                      <a:pt x="0" y="2224117"/>
                      <a:pt x="0" y="2224117"/>
                      <a:pt x="0" y="1031152"/>
                    </a:cubicBezTo>
                    <a:lnTo>
                      <a:pt x="0" y="780754"/>
                    </a:lnTo>
                    <a:cubicBezTo>
                      <a:pt x="404250" y="780754"/>
                      <a:pt x="736743" y="473526"/>
                      <a:pt x="776726" y="798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4"/>
              <p:cNvSpPr/>
              <p:nvPr/>
            </p:nvSpPr>
            <p:spPr bwMode="auto">
              <a:xfrm rot="10800000">
                <a:off x="6127288" y="3826272"/>
                <a:ext cx="724790" cy="724788"/>
              </a:xfrm>
              <a:custGeom>
                <a:avLst/>
                <a:gdLst>
                  <a:gd name="connsiteX0" fmla="*/ 724790 w 724790"/>
                  <a:gd name="connsiteY0" fmla="*/ 0 h 724788"/>
                  <a:gd name="connsiteX1" fmla="*/ 724790 w 724790"/>
                  <a:gd name="connsiteY1" fmla="*/ 156067 h 724788"/>
                  <a:gd name="connsiteX2" fmla="*/ 724790 w 724790"/>
                  <a:gd name="connsiteY2" fmla="*/ 724788 h 724788"/>
                  <a:gd name="connsiteX3" fmla="*/ 15458 w 724790"/>
                  <a:gd name="connsiteY3" fmla="*/ 724788 h 724788"/>
                  <a:gd name="connsiteX4" fmla="*/ 0 w 724790"/>
                  <a:gd name="connsiteY4" fmla="*/ 724788 h 724788"/>
                  <a:gd name="connsiteX5" fmla="*/ 2239 w 724790"/>
                  <a:gd name="connsiteY5" fmla="*/ 680444 h 724788"/>
                  <a:gd name="connsiteX6" fmla="*/ 680443 w 724790"/>
                  <a:gd name="connsiteY6" fmla="*/ 2239 h 72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4790" h="724788">
                    <a:moveTo>
                      <a:pt x="724790" y="0"/>
                    </a:moveTo>
                    <a:lnTo>
                      <a:pt x="724790" y="156067"/>
                    </a:lnTo>
                    <a:cubicBezTo>
                      <a:pt x="724790" y="327315"/>
                      <a:pt x="724790" y="516278"/>
                      <a:pt x="724790" y="724788"/>
                    </a:cubicBezTo>
                    <a:cubicBezTo>
                      <a:pt x="724790" y="724788"/>
                      <a:pt x="724790" y="724788"/>
                      <a:pt x="15458" y="724788"/>
                    </a:cubicBezTo>
                    <a:lnTo>
                      <a:pt x="0" y="724788"/>
                    </a:lnTo>
                    <a:lnTo>
                      <a:pt x="2239" y="680444"/>
                    </a:lnTo>
                    <a:cubicBezTo>
                      <a:pt x="38555" y="322845"/>
                      <a:pt x="322845" y="38555"/>
                      <a:pt x="680443" y="22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Freeform 101"/>
            <p:cNvSpPr>
              <a:spLocks noEditPoints="1"/>
            </p:cNvSpPr>
            <p:nvPr/>
          </p:nvSpPr>
          <p:spPr bwMode="auto">
            <a:xfrm>
              <a:off x="6218238" y="3919538"/>
              <a:ext cx="377825" cy="349250"/>
            </a:xfrm>
            <a:custGeom>
              <a:avLst/>
              <a:gdLst>
                <a:gd name="T0" fmla="*/ 39 w 68"/>
                <a:gd name="T1" fmla="*/ 36 h 63"/>
                <a:gd name="T2" fmla="*/ 41 w 68"/>
                <a:gd name="T3" fmla="*/ 44 h 63"/>
                <a:gd name="T4" fmla="*/ 35 w 68"/>
                <a:gd name="T5" fmla="*/ 50 h 63"/>
                <a:gd name="T6" fmla="*/ 27 w 68"/>
                <a:gd name="T7" fmla="*/ 53 h 63"/>
                <a:gd name="T8" fmla="*/ 18 w 68"/>
                <a:gd name="T9" fmla="*/ 53 h 63"/>
                <a:gd name="T10" fmla="*/ 11 w 68"/>
                <a:gd name="T11" fmla="*/ 50 h 63"/>
                <a:gd name="T12" fmla="*/ 4 w 68"/>
                <a:gd name="T13" fmla="*/ 44 h 63"/>
                <a:gd name="T14" fmla="*/ 6 w 68"/>
                <a:gd name="T15" fmla="*/ 36 h 63"/>
                <a:gd name="T16" fmla="*/ 0 w 68"/>
                <a:gd name="T17" fmla="*/ 28 h 63"/>
                <a:gd name="T18" fmla="*/ 7 w 68"/>
                <a:gd name="T19" fmla="*/ 23 h 63"/>
                <a:gd name="T20" fmla="*/ 4 w 68"/>
                <a:gd name="T21" fmla="*/ 18 h 63"/>
                <a:gd name="T22" fmla="*/ 15 w 68"/>
                <a:gd name="T23" fmla="*/ 16 h 63"/>
                <a:gd name="T24" fmla="*/ 19 w 68"/>
                <a:gd name="T25" fmla="*/ 8 h 63"/>
                <a:gd name="T26" fmla="*/ 28 w 68"/>
                <a:gd name="T27" fmla="*/ 15 h 63"/>
                <a:gd name="T28" fmla="*/ 35 w 68"/>
                <a:gd name="T29" fmla="*/ 12 h 63"/>
                <a:gd name="T30" fmla="*/ 41 w 68"/>
                <a:gd name="T31" fmla="*/ 19 h 63"/>
                <a:gd name="T32" fmla="*/ 45 w 68"/>
                <a:gd name="T33" fmla="*/ 27 h 63"/>
                <a:gd name="T34" fmla="*/ 23 w 68"/>
                <a:gd name="T35" fmla="*/ 22 h 63"/>
                <a:gd name="T36" fmla="*/ 32 w 68"/>
                <a:gd name="T37" fmla="*/ 31 h 63"/>
                <a:gd name="T38" fmla="*/ 63 w 68"/>
                <a:gd name="T39" fmla="*/ 16 h 63"/>
                <a:gd name="T40" fmla="*/ 64 w 68"/>
                <a:gd name="T41" fmla="*/ 24 h 63"/>
                <a:gd name="T42" fmla="*/ 55 w 68"/>
                <a:gd name="T43" fmla="*/ 22 h 63"/>
                <a:gd name="T44" fmla="*/ 46 w 68"/>
                <a:gd name="T45" fmla="*/ 24 h 63"/>
                <a:gd name="T46" fmla="*/ 46 w 68"/>
                <a:gd name="T47" fmla="*/ 16 h 63"/>
                <a:gd name="T48" fmla="*/ 46 w 68"/>
                <a:gd name="T49" fmla="*/ 9 h 63"/>
                <a:gd name="T50" fmla="*/ 46 w 68"/>
                <a:gd name="T51" fmla="*/ 2 h 63"/>
                <a:gd name="T52" fmla="*/ 55 w 68"/>
                <a:gd name="T53" fmla="*/ 4 h 63"/>
                <a:gd name="T54" fmla="*/ 59 w 68"/>
                <a:gd name="T55" fmla="*/ 0 h 63"/>
                <a:gd name="T56" fmla="*/ 62 w 68"/>
                <a:gd name="T57" fmla="*/ 7 h 63"/>
                <a:gd name="T58" fmla="*/ 68 w 68"/>
                <a:gd name="T59" fmla="*/ 15 h 63"/>
                <a:gd name="T60" fmla="*/ 62 w 68"/>
                <a:gd name="T61" fmla="*/ 55 h 63"/>
                <a:gd name="T62" fmla="*/ 59 w 68"/>
                <a:gd name="T63" fmla="*/ 63 h 63"/>
                <a:gd name="T64" fmla="*/ 54 w 68"/>
                <a:gd name="T65" fmla="*/ 59 h 63"/>
                <a:gd name="T66" fmla="*/ 45 w 68"/>
                <a:gd name="T67" fmla="*/ 60 h 63"/>
                <a:gd name="T68" fmla="*/ 41 w 68"/>
                <a:gd name="T69" fmla="*/ 52 h 63"/>
                <a:gd name="T70" fmla="*/ 47 w 68"/>
                <a:gd name="T71" fmla="*/ 44 h 63"/>
                <a:gd name="T72" fmla="*/ 50 w 68"/>
                <a:gd name="T73" fmla="*/ 36 h 63"/>
                <a:gd name="T74" fmla="*/ 56 w 68"/>
                <a:gd name="T75" fmla="*/ 40 h 63"/>
                <a:gd name="T76" fmla="*/ 64 w 68"/>
                <a:gd name="T77" fmla="*/ 39 h 63"/>
                <a:gd name="T78" fmla="*/ 63 w 68"/>
                <a:gd name="T79" fmla="*/ 46 h 63"/>
                <a:gd name="T80" fmla="*/ 55 w 68"/>
                <a:gd name="T81" fmla="*/ 8 h 63"/>
                <a:gd name="T82" fmla="*/ 59 w 68"/>
                <a:gd name="T83" fmla="*/ 13 h 63"/>
                <a:gd name="T84" fmla="*/ 50 w 68"/>
                <a:gd name="T85" fmla="*/ 49 h 63"/>
                <a:gd name="T86" fmla="*/ 55 w 68"/>
                <a:gd name="T87" fmla="*/ 45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840591" y="3826271"/>
              <a:ext cx="2224119" cy="1059879"/>
              <a:chOff x="3840591" y="3826271"/>
              <a:chExt cx="2224119" cy="1059879"/>
            </a:xfrm>
            <a:solidFill>
              <a:schemeClr val="accent2"/>
            </a:solidFill>
          </p:grpSpPr>
          <p:sp>
            <p:nvSpPr>
              <p:cNvPr id="36" name="Freeform 34"/>
              <p:cNvSpPr/>
              <p:nvPr/>
            </p:nvSpPr>
            <p:spPr bwMode="auto">
              <a:xfrm>
                <a:off x="3840591" y="3829258"/>
                <a:ext cx="2224119" cy="1056892"/>
              </a:xfrm>
              <a:custGeom>
                <a:avLst/>
                <a:gdLst>
                  <a:gd name="connsiteX0" fmla="*/ 0 w 2224119"/>
                  <a:gd name="connsiteY0" fmla="*/ 0 h 1056892"/>
                  <a:gd name="connsiteX1" fmla="*/ 1192966 w 2224119"/>
                  <a:gd name="connsiteY1" fmla="*/ 0 h 1056892"/>
                  <a:gd name="connsiteX2" fmla="*/ 1443361 w 2224119"/>
                  <a:gd name="connsiteY2" fmla="*/ 0 h 1056892"/>
                  <a:gd name="connsiteX3" fmla="*/ 1459223 w 2224119"/>
                  <a:gd name="connsiteY3" fmla="*/ 157347 h 1056892"/>
                  <a:gd name="connsiteX4" fmla="*/ 2224117 w 2224119"/>
                  <a:gd name="connsiteY4" fmla="*/ 780754 h 1056892"/>
                  <a:gd name="connsiteX5" fmla="*/ 2224119 w 2224119"/>
                  <a:gd name="connsiteY5" fmla="*/ 780754 h 1056892"/>
                  <a:gd name="connsiteX6" fmla="*/ 2224119 w 2224119"/>
                  <a:gd name="connsiteY6" fmla="*/ 870852 h 1056892"/>
                  <a:gd name="connsiteX7" fmla="*/ 2224119 w 2224119"/>
                  <a:gd name="connsiteY7" fmla="*/ 1056892 h 1056892"/>
                  <a:gd name="connsiteX8" fmla="*/ 995473 w 2224119"/>
                  <a:gd name="connsiteY8" fmla="*/ 1056892 h 1056892"/>
                  <a:gd name="connsiteX9" fmla="*/ 843013 w 2224119"/>
                  <a:gd name="connsiteY9" fmla="*/ 994195 h 1056892"/>
                  <a:gd name="connsiteX10" fmla="*/ 0 w 2224119"/>
                  <a:gd name="connsiteY10" fmla="*/ 0 h 1056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24119" h="1056892">
                    <a:moveTo>
                      <a:pt x="0" y="0"/>
                    </a:moveTo>
                    <a:cubicBezTo>
                      <a:pt x="0" y="0"/>
                      <a:pt x="0" y="0"/>
                      <a:pt x="1192966" y="0"/>
                    </a:cubicBezTo>
                    <a:lnTo>
                      <a:pt x="1443361" y="0"/>
                    </a:lnTo>
                    <a:lnTo>
                      <a:pt x="1459223" y="157347"/>
                    </a:lnTo>
                    <a:cubicBezTo>
                      <a:pt x="1532025" y="513124"/>
                      <a:pt x="1846817" y="780754"/>
                      <a:pt x="2224117" y="780754"/>
                    </a:cubicBezTo>
                    <a:lnTo>
                      <a:pt x="2224119" y="780754"/>
                    </a:lnTo>
                    <a:lnTo>
                      <a:pt x="2224119" y="870852"/>
                    </a:lnTo>
                    <a:cubicBezTo>
                      <a:pt x="2224119" y="928909"/>
                      <a:pt x="2224119" y="990836"/>
                      <a:pt x="2224119" y="1056892"/>
                    </a:cubicBezTo>
                    <a:cubicBezTo>
                      <a:pt x="2224119" y="1056892"/>
                      <a:pt x="1094123" y="1056892"/>
                      <a:pt x="995473" y="1056892"/>
                    </a:cubicBezTo>
                    <a:cubicBezTo>
                      <a:pt x="896822" y="1056892"/>
                      <a:pt x="843013" y="994195"/>
                      <a:pt x="843013" y="994195"/>
                    </a:cubicBezTo>
                    <a:cubicBezTo>
                      <a:pt x="843013" y="994195"/>
                      <a:pt x="843013" y="99419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45"/>
              <p:cNvSpPr/>
              <p:nvPr/>
            </p:nvSpPr>
            <p:spPr bwMode="auto">
              <a:xfrm rot="10800000" flipH="1">
                <a:off x="5335819" y="3826271"/>
                <a:ext cx="724790" cy="724788"/>
              </a:xfrm>
              <a:custGeom>
                <a:avLst/>
                <a:gdLst>
                  <a:gd name="connsiteX0" fmla="*/ 724790 w 724790"/>
                  <a:gd name="connsiteY0" fmla="*/ 0 h 724788"/>
                  <a:gd name="connsiteX1" fmla="*/ 724790 w 724790"/>
                  <a:gd name="connsiteY1" fmla="*/ 156067 h 724788"/>
                  <a:gd name="connsiteX2" fmla="*/ 724790 w 724790"/>
                  <a:gd name="connsiteY2" fmla="*/ 724788 h 724788"/>
                  <a:gd name="connsiteX3" fmla="*/ 15458 w 724790"/>
                  <a:gd name="connsiteY3" fmla="*/ 724788 h 724788"/>
                  <a:gd name="connsiteX4" fmla="*/ 0 w 724790"/>
                  <a:gd name="connsiteY4" fmla="*/ 724788 h 724788"/>
                  <a:gd name="connsiteX5" fmla="*/ 2239 w 724790"/>
                  <a:gd name="connsiteY5" fmla="*/ 680444 h 724788"/>
                  <a:gd name="connsiteX6" fmla="*/ 680443 w 724790"/>
                  <a:gd name="connsiteY6" fmla="*/ 2239 h 72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4790" h="724788">
                    <a:moveTo>
                      <a:pt x="724790" y="0"/>
                    </a:moveTo>
                    <a:lnTo>
                      <a:pt x="724790" y="156067"/>
                    </a:lnTo>
                    <a:cubicBezTo>
                      <a:pt x="724790" y="327315"/>
                      <a:pt x="724790" y="516278"/>
                      <a:pt x="724790" y="724788"/>
                    </a:cubicBezTo>
                    <a:cubicBezTo>
                      <a:pt x="724790" y="724788"/>
                      <a:pt x="724790" y="724788"/>
                      <a:pt x="15458" y="724788"/>
                    </a:cubicBezTo>
                    <a:lnTo>
                      <a:pt x="0" y="724788"/>
                    </a:lnTo>
                    <a:lnTo>
                      <a:pt x="2239" y="680444"/>
                    </a:lnTo>
                    <a:cubicBezTo>
                      <a:pt x="38555" y="322845"/>
                      <a:pt x="322845" y="38555"/>
                      <a:pt x="680443" y="22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2" name="组合 10"/>
            <p:cNvGrpSpPr/>
            <p:nvPr/>
          </p:nvGrpSpPr>
          <p:grpSpPr bwMode="auto">
            <a:xfrm>
              <a:off x="5594350" y="3905250"/>
              <a:ext cx="344488" cy="311150"/>
              <a:chOff x="5594420" y="3905896"/>
              <a:chExt cx="344815" cy="309877"/>
            </a:xfrm>
          </p:grpSpPr>
          <p:sp>
            <p:nvSpPr>
              <p:cNvPr id="33" name="Freeform 5"/>
              <p:cNvSpPr/>
              <p:nvPr/>
            </p:nvSpPr>
            <p:spPr bwMode="auto">
              <a:xfrm>
                <a:off x="5813157" y="3905896"/>
                <a:ext cx="126078" cy="309877"/>
              </a:xfrm>
              <a:custGeom>
                <a:avLst/>
                <a:gdLst>
                  <a:gd name="T0" fmla="*/ 25823 w 83"/>
                  <a:gd name="T1" fmla="*/ 86583 h 204"/>
                  <a:gd name="T2" fmla="*/ 0 w 83"/>
                  <a:gd name="T3" fmla="*/ 86583 h 204"/>
                  <a:gd name="T4" fmla="*/ 65318 w 83"/>
                  <a:gd name="T5" fmla="*/ 0 h 204"/>
                  <a:gd name="T6" fmla="*/ 126078 w 83"/>
                  <a:gd name="T7" fmla="*/ 86583 h 204"/>
                  <a:gd name="T8" fmla="*/ 101774 w 83"/>
                  <a:gd name="T9" fmla="*/ 86583 h 204"/>
                  <a:gd name="T10" fmla="*/ 101774 w 83"/>
                  <a:gd name="T11" fmla="*/ 309877 h 204"/>
                  <a:gd name="T12" fmla="*/ 25823 w 83"/>
                  <a:gd name="T13" fmla="*/ 309877 h 204"/>
                  <a:gd name="T14" fmla="*/ 25823 w 83"/>
                  <a:gd name="T15" fmla="*/ 86583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"/>
              <p:cNvSpPr/>
              <p:nvPr/>
            </p:nvSpPr>
            <p:spPr bwMode="auto">
              <a:xfrm>
                <a:off x="5702270" y="3987922"/>
                <a:ext cx="126078" cy="227851"/>
              </a:xfrm>
              <a:custGeom>
                <a:avLst/>
                <a:gdLst>
                  <a:gd name="T0" fmla="*/ 100255 w 83"/>
                  <a:gd name="T1" fmla="*/ 227851 h 150"/>
                  <a:gd name="T2" fmla="*/ 28861 w 83"/>
                  <a:gd name="T3" fmla="*/ 227851 h 150"/>
                  <a:gd name="T4" fmla="*/ 28861 w 83"/>
                  <a:gd name="T5" fmla="*/ 91140 h 150"/>
                  <a:gd name="T6" fmla="*/ 0 w 83"/>
                  <a:gd name="T7" fmla="*/ 91140 h 150"/>
                  <a:gd name="T8" fmla="*/ 65318 w 83"/>
                  <a:gd name="T9" fmla="*/ 0 h 150"/>
                  <a:gd name="T10" fmla="*/ 126078 w 83"/>
                  <a:gd name="T11" fmla="*/ 91140 h 150"/>
                  <a:gd name="T12" fmla="*/ 100255 w 83"/>
                  <a:gd name="T13" fmla="*/ 91140 h 150"/>
                  <a:gd name="T14" fmla="*/ 100255 w 83"/>
                  <a:gd name="T15" fmla="*/ 227851 h 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7"/>
              <p:cNvSpPr/>
              <p:nvPr/>
            </p:nvSpPr>
            <p:spPr bwMode="auto">
              <a:xfrm>
                <a:off x="5594420" y="4074505"/>
                <a:ext cx="126078" cy="141268"/>
              </a:xfrm>
              <a:custGeom>
                <a:avLst/>
                <a:gdLst>
                  <a:gd name="T0" fmla="*/ 25823 w 83"/>
                  <a:gd name="T1" fmla="*/ 86584 h 93"/>
                  <a:gd name="T2" fmla="*/ 0 w 83"/>
                  <a:gd name="T3" fmla="*/ 86584 h 93"/>
                  <a:gd name="T4" fmla="*/ 65318 w 83"/>
                  <a:gd name="T5" fmla="*/ 0 h 93"/>
                  <a:gd name="T6" fmla="*/ 126078 w 83"/>
                  <a:gd name="T7" fmla="*/ 86584 h 93"/>
                  <a:gd name="T8" fmla="*/ 100255 w 83"/>
                  <a:gd name="T9" fmla="*/ 86584 h 93"/>
                  <a:gd name="T10" fmla="*/ 100255 w 83"/>
                  <a:gd name="T11" fmla="*/ 141268 h 93"/>
                  <a:gd name="T12" fmla="*/ 25823 w 83"/>
                  <a:gd name="T13" fmla="*/ 141268 h 93"/>
                  <a:gd name="T14" fmla="*/ 25823 w 83"/>
                  <a:gd name="T15" fmla="*/ 86584 h 9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1" name="矩形 50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2"/>
          <p:cNvSpPr/>
          <p:nvPr/>
        </p:nvSpPr>
        <p:spPr bwMode="auto">
          <a:xfrm>
            <a:off x="1228044" y="859660"/>
            <a:ext cx="1775345" cy="179765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781" tIns="64784" rIns="64781" bIns="64784"/>
          <a:lstStyle/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7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单击填加标题</a:t>
            </a:r>
            <a:endParaRPr lang="en-US" altLang="zh-CN" sz="17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3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</p:txBody>
      </p:sp>
      <p:grpSp>
        <p:nvGrpSpPr>
          <p:cNvPr id="8" name="组合 22"/>
          <p:cNvGrpSpPr/>
          <p:nvPr/>
        </p:nvGrpSpPr>
        <p:grpSpPr bwMode="auto">
          <a:xfrm>
            <a:off x="1228043" y="2764659"/>
            <a:ext cx="3658197" cy="1797654"/>
            <a:chOff x="1621077" y="2591060"/>
            <a:chExt cx="3890323" cy="1886881"/>
          </a:xfrm>
        </p:grpSpPr>
        <p:sp>
          <p:nvSpPr>
            <p:cNvPr id="9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647065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2600" spc="-2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Segoe UI" panose="020B0502040204020203" pitchFamily="34" charset="0"/>
                  <a:sym typeface="Arial" panose="020B0604020202020204" pitchFamily="34" charset="0"/>
                </a:rPr>
                <a:t>单击填加标题</a:t>
              </a:r>
              <a:endParaRPr lang="en-US" altLang="zh-CN" sz="26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endParaRPr>
            </a:p>
            <a:p>
              <a:pPr defTabSz="647065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endParaRPr lang="en-US" sz="15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endParaRPr>
            </a:p>
            <a:p>
              <a:pPr defTabSz="647065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1200" spc="-2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Segoe UI" panose="020B0502040204020203" pitchFamily="34" charset="0"/>
                  <a:sym typeface="Arial" panose="020B0604020202020204" pitchFamily="34" charset="0"/>
                </a:rPr>
                <a:t>单击填加文字内容</a:t>
              </a:r>
              <a:endParaRPr lang="en-US" sz="12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Rectangle 2"/>
          <p:cNvSpPr/>
          <p:nvPr/>
        </p:nvSpPr>
        <p:spPr bwMode="auto">
          <a:xfrm>
            <a:off x="3110893" y="859660"/>
            <a:ext cx="1775346" cy="1797654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781" tIns="64784" rIns="64781" bIns="64784"/>
          <a:lstStyle/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7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单击填加标题</a:t>
            </a:r>
            <a:endParaRPr lang="en-US" altLang="zh-CN" sz="17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7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100" spc="-2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  <a:sym typeface="Arial" panose="020B0604020202020204" pitchFamily="34" charset="0"/>
              </a:rPr>
              <a:t>单击填加文字内容</a:t>
            </a:r>
            <a:endParaRPr lang="en-US" altLang="zh-CN" sz="11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defTabSz="647065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300" spc="-28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Segoe UI" panose="020B0502040204020203" pitchFamily="34" charset="0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5038687" y="859659"/>
            <a:ext cx="2605240" cy="3702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7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65754" y="2732297"/>
            <a:ext cx="1490663" cy="1819276"/>
            <a:chOff x="5288757" y="3636281"/>
            <a:chExt cx="1987550" cy="2425701"/>
          </a:xfrm>
        </p:grpSpPr>
        <p:sp>
          <p:nvSpPr>
            <p:cNvPr id="8" name="Shape 25469"/>
            <p:cNvSpPr/>
            <p:nvPr/>
          </p:nvSpPr>
          <p:spPr bwMode="auto">
            <a:xfrm rot="16200000" flipH="1">
              <a:off x="5028407" y="3896631"/>
              <a:ext cx="2089150" cy="1568450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9575" y="2700"/>
                  </a:moveTo>
                  <a:lnTo>
                    <a:pt x="19575" y="18900"/>
                  </a:lnTo>
                  <a:lnTo>
                    <a:pt x="2025" y="18900"/>
                  </a:lnTo>
                  <a:lnTo>
                    <a:pt x="2025" y="2700"/>
                  </a:lnTo>
                  <a:cubicBezTo>
                    <a:pt x="2025" y="2700"/>
                    <a:pt x="19575" y="2700"/>
                    <a:pt x="19575" y="2700"/>
                  </a:cubicBezTo>
                  <a:close/>
                  <a:moveTo>
                    <a:pt x="21263" y="10800"/>
                  </a:moveTo>
                  <a:cubicBezTo>
                    <a:pt x="21263" y="11297"/>
                    <a:pt x="20961" y="11700"/>
                    <a:pt x="20588" y="11700"/>
                  </a:cubicBezTo>
                  <a:cubicBezTo>
                    <a:pt x="20215" y="11700"/>
                    <a:pt x="19913" y="11297"/>
                    <a:pt x="19913" y="10800"/>
                  </a:cubicBezTo>
                  <a:cubicBezTo>
                    <a:pt x="19913" y="10303"/>
                    <a:pt x="20215" y="9900"/>
                    <a:pt x="20588" y="9900"/>
                  </a:cubicBezTo>
                  <a:cubicBezTo>
                    <a:pt x="20961" y="9900"/>
                    <a:pt x="21263" y="10303"/>
                    <a:pt x="21263" y="10800"/>
                  </a:cubicBezTo>
                  <a:close/>
                  <a:moveTo>
                    <a:pt x="0" y="1800"/>
                  </a:moveTo>
                  <a:lnTo>
                    <a:pt x="0" y="19800"/>
                  </a:lnTo>
                  <a:cubicBezTo>
                    <a:pt x="0" y="20794"/>
                    <a:pt x="605" y="21600"/>
                    <a:pt x="1350" y="21600"/>
                  </a:cubicBezTo>
                  <a:lnTo>
                    <a:pt x="20250" y="21600"/>
                  </a:lnTo>
                  <a:cubicBezTo>
                    <a:pt x="20996" y="21600"/>
                    <a:pt x="21600" y="20794"/>
                    <a:pt x="21600" y="19800"/>
                  </a:cubicBezTo>
                  <a:lnTo>
                    <a:pt x="21600" y="1800"/>
                  </a:lnTo>
                  <a:cubicBezTo>
                    <a:pt x="21600" y="805"/>
                    <a:pt x="20996" y="0"/>
                    <a:pt x="20250" y="0"/>
                  </a:cubicBezTo>
                  <a:lnTo>
                    <a:pt x="1350" y="0"/>
                  </a:lnTo>
                  <a:cubicBezTo>
                    <a:pt x="605" y="0"/>
                    <a:pt x="0" y="805"/>
                    <a:pt x="0" y="1800"/>
                  </a:cubicBezTo>
                  <a:close/>
                </a:path>
              </a:pathLst>
            </a:custGeom>
            <a:solidFill>
              <a:srgbClr val="4655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47625" tIns="47625" rIns="47625" bIns="47625" anchor="ctr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Shape 25470"/>
            <p:cNvSpPr/>
            <p:nvPr/>
          </p:nvSpPr>
          <p:spPr bwMode="auto">
            <a:xfrm rot="10800000">
              <a:off x="5653882" y="4231594"/>
              <a:ext cx="838200" cy="836612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5903" y="0"/>
                  </a:moveTo>
                  <a:lnTo>
                    <a:pt x="3394" y="1001"/>
                  </a:lnTo>
                  <a:cubicBezTo>
                    <a:pt x="3394" y="1001"/>
                    <a:pt x="3516" y="1614"/>
                    <a:pt x="3753" y="2562"/>
                  </a:cubicBezTo>
                  <a:cubicBezTo>
                    <a:pt x="3271" y="2925"/>
                    <a:pt x="2843" y="3359"/>
                    <a:pt x="2488" y="3848"/>
                  </a:cubicBezTo>
                  <a:cubicBezTo>
                    <a:pt x="1452" y="3614"/>
                    <a:pt x="780" y="3500"/>
                    <a:pt x="780" y="3500"/>
                  </a:cubicBezTo>
                  <a:lnTo>
                    <a:pt x="11" y="5271"/>
                  </a:lnTo>
                  <a:cubicBezTo>
                    <a:pt x="11" y="5271"/>
                    <a:pt x="554" y="5685"/>
                    <a:pt x="1434" y="6272"/>
                  </a:cubicBezTo>
                  <a:cubicBezTo>
                    <a:pt x="1332" y="6811"/>
                    <a:pt x="1361" y="8002"/>
                    <a:pt x="1370" y="8086"/>
                  </a:cubicBezTo>
                  <a:cubicBezTo>
                    <a:pt x="524" y="8566"/>
                    <a:pt x="0" y="8897"/>
                    <a:pt x="0" y="8897"/>
                  </a:cubicBezTo>
                  <a:lnTo>
                    <a:pt x="1001" y="11406"/>
                  </a:lnTo>
                  <a:cubicBezTo>
                    <a:pt x="1001" y="11406"/>
                    <a:pt x="1605" y="11292"/>
                    <a:pt x="2551" y="11058"/>
                  </a:cubicBezTo>
                  <a:cubicBezTo>
                    <a:pt x="2915" y="11542"/>
                    <a:pt x="3347" y="11967"/>
                    <a:pt x="3837" y="12323"/>
                  </a:cubicBezTo>
                  <a:cubicBezTo>
                    <a:pt x="3606" y="13348"/>
                    <a:pt x="3500" y="14020"/>
                    <a:pt x="3500" y="14020"/>
                  </a:cubicBezTo>
                  <a:lnTo>
                    <a:pt x="5239" y="14758"/>
                  </a:lnTo>
                  <a:cubicBezTo>
                    <a:pt x="5239" y="14758"/>
                    <a:pt x="5639" y="14230"/>
                    <a:pt x="6220" y="13367"/>
                  </a:cubicBezTo>
                  <a:cubicBezTo>
                    <a:pt x="6789" y="13479"/>
                    <a:pt x="8018" y="13450"/>
                    <a:pt x="8096" y="13441"/>
                  </a:cubicBezTo>
                  <a:cubicBezTo>
                    <a:pt x="8573" y="14284"/>
                    <a:pt x="8897" y="14801"/>
                    <a:pt x="8897" y="14801"/>
                  </a:cubicBezTo>
                  <a:lnTo>
                    <a:pt x="11406" y="13810"/>
                  </a:lnTo>
                  <a:cubicBezTo>
                    <a:pt x="11406" y="13810"/>
                    <a:pt x="11283" y="13202"/>
                    <a:pt x="11048" y="12260"/>
                  </a:cubicBezTo>
                  <a:cubicBezTo>
                    <a:pt x="11549" y="11883"/>
                    <a:pt x="11991" y="11434"/>
                    <a:pt x="12355" y="10921"/>
                  </a:cubicBezTo>
                  <a:cubicBezTo>
                    <a:pt x="13370" y="11150"/>
                    <a:pt x="14031" y="11259"/>
                    <a:pt x="14031" y="11259"/>
                  </a:cubicBezTo>
                  <a:lnTo>
                    <a:pt x="14780" y="9519"/>
                  </a:lnTo>
                  <a:cubicBezTo>
                    <a:pt x="14780" y="9519"/>
                    <a:pt x="14237" y="9109"/>
                    <a:pt x="13367" y="8528"/>
                  </a:cubicBezTo>
                  <a:cubicBezTo>
                    <a:pt x="13466" y="8000"/>
                    <a:pt x="13441" y="6800"/>
                    <a:pt x="13430" y="6705"/>
                  </a:cubicBezTo>
                  <a:cubicBezTo>
                    <a:pt x="14274" y="6230"/>
                    <a:pt x="14801" y="5903"/>
                    <a:pt x="14801" y="5903"/>
                  </a:cubicBezTo>
                  <a:lnTo>
                    <a:pt x="13799" y="3394"/>
                  </a:lnTo>
                  <a:cubicBezTo>
                    <a:pt x="13799" y="3394"/>
                    <a:pt x="13193" y="3527"/>
                    <a:pt x="12249" y="3763"/>
                  </a:cubicBezTo>
                  <a:cubicBezTo>
                    <a:pt x="11881" y="3275"/>
                    <a:pt x="11439" y="2846"/>
                    <a:pt x="10942" y="2488"/>
                  </a:cubicBezTo>
                  <a:cubicBezTo>
                    <a:pt x="11178" y="1457"/>
                    <a:pt x="11290" y="780"/>
                    <a:pt x="11290" y="780"/>
                  </a:cubicBezTo>
                  <a:lnTo>
                    <a:pt x="9519" y="11"/>
                  </a:lnTo>
                  <a:cubicBezTo>
                    <a:pt x="9519" y="11"/>
                    <a:pt x="9105" y="564"/>
                    <a:pt x="8518" y="1444"/>
                  </a:cubicBezTo>
                  <a:cubicBezTo>
                    <a:pt x="7992" y="1346"/>
                    <a:pt x="6797" y="1370"/>
                    <a:pt x="6705" y="1381"/>
                  </a:cubicBezTo>
                  <a:cubicBezTo>
                    <a:pt x="6226" y="534"/>
                    <a:pt x="5903" y="0"/>
                    <a:pt x="5903" y="0"/>
                  </a:cubicBezTo>
                  <a:close/>
                  <a:moveTo>
                    <a:pt x="7453" y="4702"/>
                  </a:moveTo>
                  <a:cubicBezTo>
                    <a:pt x="8506" y="4723"/>
                    <a:pt x="9495" y="5370"/>
                    <a:pt x="9909" y="6409"/>
                  </a:cubicBezTo>
                  <a:cubicBezTo>
                    <a:pt x="10462" y="7795"/>
                    <a:pt x="9787" y="9357"/>
                    <a:pt x="8402" y="9909"/>
                  </a:cubicBezTo>
                  <a:cubicBezTo>
                    <a:pt x="7016" y="10462"/>
                    <a:pt x="5444" y="9788"/>
                    <a:pt x="4891" y="8402"/>
                  </a:cubicBezTo>
                  <a:cubicBezTo>
                    <a:pt x="4339" y="7016"/>
                    <a:pt x="5013" y="5444"/>
                    <a:pt x="6399" y="4891"/>
                  </a:cubicBezTo>
                  <a:cubicBezTo>
                    <a:pt x="6745" y="4753"/>
                    <a:pt x="7102" y="4694"/>
                    <a:pt x="7453" y="4702"/>
                  </a:cubicBezTo>
                  <a:close/>
                  <a:moveTo>
                    <a:pt x="16192" y="12144"/>
                  </a:moveTo>
                  <a:cubicBezTo>
                    <a:pt x="16192" y="12144"/>
                    <a:pt x="16026" y="12765"/>
                    <a:pt x="15855" y="13673"/>
                  </a:cubicBezTo>
                  <a:cubicBezTo>
                    <a:pt x="15719" y="13715"/>
                    <a:pt x="15582" y="13751"/>
                    <a:pt x="15454" y="13810"/>
                  </a:cubicBezTo>
                  <a:cubicBezTo>
                    <a:pt x="14707" y="13207"/>
                    <a:pt x="14168" y="12819"/>
                    <a:pt x="14168" y="12819"/>
                  </a:cubicBezTo>
                  <a:lnTo>
                    <a:pt x="12819" y="14179"/>
                  </a:lnTo>
                  <a:cubicBezTo>
                    <a:pt x="12819" y="14179"/>
                    <a:pt x="13207" y="14707"/>
                    <a:pt x="13810" y="15454"/>
                  </a:cubicBezTo>
                  <a:cubicBezTo>
                    <a:pt x="13751" y="15581"/>
                    <a:pt x="13705" y="15720"/>
                    <a:pt x="13662" y="15855"/>
                  </a:cubicBezTo>
                  <a:cubicBezTo>
                    <a:pt x="12754" y="16026"/>
                    <a:pt x="12144" y="16203"/>
                    <a:pt x="12144" y="16203"/>
                  </a:cubicBezTo>
                  <a:lnTo>
                    <a:pt x="12144" y="17552"/>
                  </a:lnTo>
                  <a:cubicBezTo>
                    <a:pt x="12144" y="17552"/>
                    <a:pt x="12752" y="17728"/>
                    <a:pt x="13662" y="17900"/>
                  </a:cubicBezTo>
                  <a:cubicBezTo>
                    <a:pt x="13705" y="18033"/>
                    <a:pt x="13751" y="18165"/>
                    <a:pt x="13810" y="18290"/>
                  </a:cubicBezTo>
                  <a:cubicBezTo>
                    <a:pt x="13205" y="19039"/>
                    <a:pt x="12819" y="19576"/>
                    <a:pt x="12819" y="19576"/>
                  </a:cubicBezTo>
                  <a:lnTo>
                    <a:pt x="14168" y="20925"/>
                  </a:lnTo>
                  <a:cubicBezTo>
                    <a:pt x="14168" y="20925"/>
                    <a:pt x="14713" y="20531"/>
                    <a:pt x="15465" y="19924"/>
                  </a:cubicBezTo>
                  <a:cubicBezTo>
                    <a:pt x="15589" y="19981"/>
                    <a:pt x="15712" y="20030"/>
                    <a:pt x="15844" y="20071"/>
                  </a:cubicBezTo>
                  <a:cubicBezTo>
                    <a:pt x="16016" y="20986"/>
                    <a:pt x="16192" y="21600"/>
                    <a:pt x="16192" y="21600"/>
                  </a:cubicBezTo>
                  <a:lnTo>
                    <a:pt x="17541" y="21600"/>
                  </a:lnTo>
                  <a:cubicBezTo>
                    <a:pt x="17541" y="21600"/>
                    <a:pt x="17718" y="20988"/>
                    <a:pt x="17889" y="20071"/>
                  </a:cubicBezTo>
                  <a:cubicBezTo>
                    <a:pt x="18020" y="20030"/>
                    <a:pt x="18146" y="19981"/>
                    <a:pt x="18269" y="19924"/>
                  </a:cubicBezTo>
                  <a:cubicBezTo>
                    <a:pt x="19023" y="20532"/>
                    <a:pt x="19565" y="20925"/>
                    <a:pt x="19565" y="20925"/>
                  </a:cubicBezTo>
                  <a:lnTo>
                    <a:pt x="20925" y="19576"/>
                  </a:lnTo>
                  <a:cubicBezTo>
                    <a:pt x="20925" y="19576"/>
                    <a:pt x="20532" y="19033"/>
                    <a:pt x="19924" y="18279"/>
                  </a:cubicBezTo>
                  <a:cubicBezTo>
                    <a:pt x="19981" y="18155"/>
                    <a:pt x="20019" y="18020"/>
                    <a:pt x="20061" y="17889"/>
                  </a:cubicBezTo>
                  <a:cubicBezTo>
                    <a:pt x="20977" y="17719"/>
                    <a:pt x="21600" y="17552"/>
                    <a:pt x="21600" y="17552"/>
                  </a:cubicBezTo>
                  <a:lnTo>
                    <a:pt x="21600" y="16203"/>
                  </a:lnTo>
                  <a:cubicBezTo>
                    <a:pt x="21600" y="16203"/>
                    <a:pt x="20975" y="16026"/>
                    <a:pt x="20061" y="15855"/>
                  </a:cubicBezTo>
                  <a:cubicBezTo>
                    <a:pt x="20019" y="15723"/>
                    <a:pt x="19981" y="15589"/>
                    <a:pt x="19924" y="15465"/>
                  </a:cubicBezTo>
                  <a:cubicBezTo>
                    <a:pt x="20530" y="14713"/>
                    <a:pt x="20925" y="14179"/>
                    <a:pt x="20925" y="14179"/>
                  </a:cubicBezTo>
                  <a:lnTo>
                    <a:pt x="19565" y="12819"/>
                  </a:lnTo>
                  <a:cubicBezTo>
                    <a:pt x="19565" y="12819"/>
                    <a:pt x="19029" y="13216"/>
                    <a:pt x="18279" y="13820"/>
                  </a:cubicBezTo>
                  <a:cubicBezTo>
                    <a:pt x="18154" y="13762"/>
                    <a:pt x="18023" y="13716"/>
                    <a:pt x="17889" y="13673"/>
                  </a:cubicBezTo>
                  <a:cubicBezTo>
                    <a:pt x="17718" y="12763"/>
                    <a:pt x="17541" y="12144"/>
                    <a:pt x="17541" y="12144"/>
                  </a:cubicBezTo>
                  <a:lnTo>
                    <a:pt x="16192" y="12144"/>
                  </a:lnTo>
                  <a:close/>
                  <a:moveTo>
                    <a:pt x="16867" y="14853"/>
                  </a:moveTo>
                  <a:cubicBezTo>
                    <a:pt x="17986" y="14853"/>
                    <a:pt x="18891" y="15758"/>
                    <a:pt x="18891" y="16877"/>
                  </a:cubicBezTo>
                  <a:cubicBezTo>
                    <a:pt x="18891" y="17996"/>
                    <a:pt x="17986" y="18901"/>
                    <a:pt x="16867" y="18901"/>
                  </a:cubicBezTo>
                  <a:cubicBezTo>
                    <a:pt x="15748" y="18901"/>
                    <a:pt x="14843" y="17996"/>
                    <a:pt x="14843" y="16877"/>
                  </a:cubicBezTo>
                  <a:cubicBezTo>
                    <a:pt x="14843" y="15758"/>
                    <a:pt x="15748" y="14853"/>
                    <a:pt x="16867" y="14853"/>
                  </a:cubicBezTo>
                  <a:close/>
                </a:path>
              </a:pathLst>
            </a:custGeom>
            <a:solidFill>
              <a:srgbClr val="4655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14288" tIns="14288" rIns="14288" bIns="14288" anchor="ctr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Shape 25472"/>
            <p:cNvSpPr/>
            <p:nvPr/>
          </p:nvSpPr>
          <p:spPr bwMode="auto">
            <a:xfrm>
              <a:off x="6184107" y="4898345"/>
              <a:ext cx="1092200" cy="1163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9" h="21514" extrusionOk="0">
                  <a:moveTo>
                    <a:pt x="1246" y="219"/>
                  </a:moveTo>
                  <a:cubicBezTo>
                    <a:pt x="861" y="397"/>
                    <a:pt x="575" y="705"/>
                    <a:pt x="425" y="1060"/>
                  </a:cubicBezTo>
                  <a:cubicBezTo>
                    <a:pt x="275" y="1416"/>
                    <a:pt x="261" y="1817"/>
                    <a:pt x="417" y="2181"/>
                  </a:cubicBezTo>
                  <a:lnTo>
                    <a:pt x="3753" y="9937"/>
                  </a:lnTo>
                  <a:lnTo>
                    <a:pt x="3755" y="9941"/>
                  </a:lnTo>
                  <a:lnTo>
                    <a:pt x="4426" y="11501"/>
                  </a:lnTo>
                  <a:lnTo>
                    <a:pt x="5778" y="14645"/>
                  </a:lnTo>
                  <a:cubicBezTo>
                    <a:pt x="3746" y="13821"/>
                    <a:pt x="2354" y="12435"/>
                    <a:pt x="1291" y="12693"/>
                  </a:cubicBezTo>
                  <a:cubicBezTo>
                    <a:pt x="-36" y="13015"/>
                    <a:pt x="-567" y="14268"/>
                    <a:pt x="802" y="15539"/>
                  </a:cubicBezTo>
                  <a:cubicBezTo>
                    <a:pt x="1955" y="16610"/>
                    <a:pt x="5694" y="18785"/>
                    <a:pt x="7487" y="19912"/>
                  </a:cubicBezTo>
                  <a:cubicBezTo>
                    <a:pt x="7961" y="20210"/>
                    <a:pt x="8331" y="20395"/>
                    <a:pt x="8492" y="20477"/>
                  </a:cubicBezTo>
                  <a:cubicBezTo>
                    <a:pt x="8864" y="20665"/>
                    <a:pt x="9244" y="20914"/>
                    <a:pt x="9693" y="21095"/>
                  </a:cubicBezTo>
                  <a:cubicBezTo>
                    <a:pt x="10432" y="21393"/>
                    <a:pt x="11325" y="21558"/>
                    <a:pt x="12343" y="21504"/>
                  </a:cubicBezTo>
                  <a:cubicBezTo>
                    <a:pt x="13361" y="21449"/>
                    <a:pt x="14509" y="21181"/>
                    <a:pt x="15773" y="20570"/>
                  </a:cubicBezTo>
                  <a:cubicBezTo>
                    <a:pt x="21033" y="18029"/>
                    <a:pt x="19320" y="13294"/>
                    <a:pt x="18941" y="12379"/>
                  </a:cubicBezTo>
                  <a:lnTo>
                    <a:pt x="15554" y="4503"/>
                  </a:lnTo>
                  <a:lnTo>
                    <a:pt x="15548" y="4505"/>
                  </a:lnTo>
                  <a:lnTo>
                    <a:pt x="15547" y="4502"/>
                  </a:lnTo>
                  <a:lnTo>
                    <a:pt x="15516" y="4515"/>
                  </a:lnTo>
                  <a:cubicBezTo>
                    <a:pt x="15331" y="4217"/>
                    <a:pt x="15041" y="4011"/>
                    <a:pt x="14709" y="3920"/>
                  </a:cubicBezTo>
                  <a:cubicBezTo>
                    <a:pt x="14377" y="3829"/>
                    <a:pt x="14003" y="3854"/>
                    <a:pt x="13651" y="4016"/>
                  </a:cubicBezTo>
                  <a:lnTo>
                    <a:pt x="13499" y="4086"/>
                  </a:lnTo>
                  <a:cubicBezTo>
                    <a:pt x="13147" y="4248"/>
                    <a:pt x="12879" y="4520"/>
                    <a:pt x="12722" y="4836"/>
                  </a:cubicBezTo>
                  <a:cubicBezTo>
                    <a:pt x="12565" y="5153"/>
                    <a:pt x="12518" y="5514"/>
                    <a:pt x="12608" y="5856"/>
                  </a:cubicBezTo>
                  <a:lnTo>
                    <a:pt x="12600" y="5860"/>
                  </a:lnTo>
                  <a:lnTo>
                    <a:pt x="12602" y="5863"/>
                  </a:lnTo>
                  <a:lnTo>
                    <a:pt x="12590" y="5868"/>
                  </a:lnTo>
                  <a:lnTo>
                    <a:pt x="12279" y="5145"/>
                  </a:lnTo>
                  <a:cubicBezTo>
                    <a:pt x="12123" y="4781"/>
                    <a:pt x="11824" y="4523"/>
                    <a:pt x="11469" y="4401"/>
                  </a:cubicBezTo>
                  <a:cubicBezTo>
                    <a:pt x="11114" y="4279"/>
                    <a:pt x="10701" y="4292"/>
                    <a:pt x="10316" y="4470"/>
                  </a:cubicBezTo>
                  <a:lnTo>
                    <a:pt x="10164" y="4540"/>
                  </a:lnTo>
                  <a:cubicBezTo>
                    <a:pt x="9778" y="4717"/>
                    <a:pt x="9493" y="5026"/>
                    <a:pt x="9342" y="5381"/>
                  </a:cubicBezTo>
                  <a:cubicBezTo>
                    <a:pt x="9192" y="5736"/>
                    <a:pt x="9178" y="6138"/>
                    <a:pt x="9335" y="6502"/>
                  </a:cubicBezTo>
                  <a:lnTo>
                    <a:pt x="8995" y="5712"/>
                  </a:lnTo>
                  <a:cubicBezTo>
                    <a:pt x="8838" y="5347"/>
                    <a:pt x="8539" y="5090"/>
                    <a:pt x="8184" y="4968"/>
                  </a:cubicBezTo>
                  <a:cubicBezTo>
                    <a:pt x="7828" y="4846"/>
                    <a:pt x="7415" y="4859"/>
                    <a:pt x="7029" y="5037"/>
                  </a:cubicBezTo>
                  <a:lnTo>
                    <a:pt x="6877" y="5107"/>
                  </a:lnTo>
                  <a:cubicBezTo>
                    <a:pt x="6492" y="5285"/>
                    <a:pt x="6206" y="5593"/>
                    <a:pt x="6056" y="5949"/>
                  </a:cubicBezTo>
                  <a:cubicBezTo>
                    <a:pt x="5906" y="6304"/>
                    <a:pt x="5891" y="6705"/>
                    <a:pt x="6048" y="7070"/>
                  </a:cubicBezTo>
                  <a:lnTo>
                    <a:pt x="3362" y="824"/>
                  </a:lnTo>
                  <a:cubicBezTo>
                    <a:pt x="3205" y="460"/>
                    <a:pt x="2907" y="202"/>
                    <a:pt x="2552" y="80"/>
                  </a:cubicBezTo>
                  <a:cubicBezTo>
                    <a:pt x="2196" y="-42"/>
                    <a:pt x="1784" y="-29"/>
                    <a:pt x="1398" y="149"/>
                  </a:cubicBezTo>
                  <a:lnTo>
                    <a:pt x="1246" y="21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14288" tIns="14288" rIns="14288" bIns="14288" anchor="ctr"/>
            <a:lstStyle/>
            <a:p>
              <a:pPr defTabSz="685165">
                <a:defRPr/>
              </a:pPr>
              <a:endParaRPr sz="675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Shape 25474"/>
          <p:cNvSpPr/>
          <p:nvPr/>
        </p:nvSpPr>
        <p:spPr bwMode="auto">
          <a:xfrm>
            <a:off x="3210897" y="2023876"/>
            <a:ext cx="2680097" cy="1339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4835" y="0"/>
                  <a:pt x="10800" y="0"/>
                </a:cubicBezTo>
                <a:cubicBezTo>
                  <a:pt x="16765" y="0"/>
                  <a:pt x="21600" y="9671"/>
                  <a:pt x="21600" y="21600"/>
                </a:cubicBez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lIns="14288" tIns="14288" rIns="14288" bIns="14288" anchor="ctr"/>
          <a:lstStyle/>
          <a:p>
            <a:pPr defTabSz="6851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chemeClr val="bg1">
                  <a:lumMod val="50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931100" y="3213309"/>
            <a:ext cx="576263" cy="576263"/>
            <a:chOff x="3909219" y="4277631"/>
            <a:chExt cx="768350" cy="768350"/>
          </a:xfrm>
        </p:grpSpPr>
        <p:sp>
          <p:nvSpPr>
            <p:cNvPr id="18" name="Shape 25503"/>
            <p:cNvSpPr/>
            <p:nvPr/>
          </p:nvSpPr>
          <p:spPr bwMode="auto">
            <a:xfrm>
              <a:off x="3909219" y="4277631"/>
              <a:ext cx="768350" cy="76835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12"/>
            <p:cNvSpPr/>
            <p:nvPr/>
          </p:nvSpPr>
          <p:spPr bwMode="auto">
            <a:xfrm>
              <a:off x="4144170" y="4541157"/>
              <a:ext cx="219075" cy="219075"/>
            </a:xfrm>
            <a:custGeom>
              <a:avLst/>
              <a:gdLst>
                <a:gd name="T0" fmla="*/ 2147483646 w 80"/>
                <a:gd name="T1" fmla="*/ 0 h 80"/>
                <a:gd name="T2" fmla="*/ 2147483646 w 80"/>
                <a:gd name="T3" fmla="*/ 0 h 80"/>
                <a:gd name="T4" fmla="*/ 0 w 80"/>
                <a:gd name="T5" fmla="*/ 2147483646 h 80"/>
                <a:gd name="T6" fmla="*/ 0 w 80"/>
                <a:gd name="T7" fmla="*/ 2147483646 h 80"/>
                <a:gd name="T8" fmla="*/ 2147483646 w 80"/>
                <a:gd name="T9" fmla="*/ 2147483646 h 80"/>
                <a:gd name="T10" fmla="*/ 2147483646 w 80"/>
                <a:gd name="T11" fmla="*/ 2147483646 h 80"/>
                <a:gd name="T12" fmla="*/ 2147483646 w 80"/>
                <a:gd name="T13" fmla="*/ 2147483646 h 80"/>
                <a:gd name="T14" fmla="*/ 2147483646 w 80"/>
                <a:gd name="T15" fmla="*/ 2147483646 h 80"/>
                <a:gd name="T16" fmla="*/ 2147483646 w 80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80">
                  <a:moveTo>
                    <a:pt x="7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3" y="80"/>
                    <a:pt x="7" y="80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77" y="80"/>
                    <a:pt x="80" y="76"/>
                    <a:pt x="80" y="72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3"/>
                    <a:pt x="77" y="0"/>
                    <a:pt x="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13"/>
            <p:cNvSpPr/>
            <p:nvPr/>
          </p:nvSpPr>
          <p:spPr bwMode="auto">
            <a:xfrm>
              <a:off x="4382295" y="4568145"/>
              <a:ext cx="80963" cy="161925"/>
            </a:xfrm>
            <a:custGeom>
              <a:avLst/>
              <a:gdLst>
                <a:gd name="T0" fmla="*/ 2147483646 w 29"/>
                <a:gd name="T1" fmla="*/ 2147483646 h 59"/>
                <a:gd name="T2" fmla="*/ 2147483646 w 29"/>
                <a:gd name="T3" fmla="*/ 2147483646 h 59"/>
                <a:gd name="T4" fmla="*/ 0 w 29"/>
                <a:gd name="T5" fmla="*/ 2147483646 h 59"/>
                <a:gd name="T6" fmla="*/ 0 w 29"/>
                <a:gd name="T7" fmla="*/ 2147483646 h 59"/>
                <a:gd name="T8" fmla="*/ 2147483646 w 29"/>
                <a:gd name="T9" fmla="*/ 2147483646 h 59"/>
                <a:gd name="T10" fmla="*/ 2147483646 w 29"/>
                <a:gd name="T11" fmla="*/ 2147483646 h 59"/>
                <a:gd name="T12" fmla="*/ 2147483646 w 29"/>
                <a:gd name="T13" fmla="*/ 2147483646 h 59"/>
                <a:gd name="T14" fmla="*/ 2147483646 w 29"/>
                <a:gd name="T15" fmla="*/ 2147483646 h 59"/>
                <a:gd name="T16" fmla="*/ 2147483646 w 29"/>
                <a:gd name="T17" fmla="*/ 2147483646 h 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9" h="59">
                  <a:moveTo>
                    <a:pt x="23" y="2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7" y="12"/>
                    <a:pt x="3" y="14"/>
                    <a:pt x="0" y="1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7" y="47"/>
                    <a:pt x="10" y="49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9"/>
                    <a:pt x="29" y="57"/>
                    <a:pt x="29" y="5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2"/>
                    <a:pt x="26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59713" y="2228663"/>
            <a:ext cx="576263" cy="576263"/>
            <a:chOff x="4347369" y="2964769"/>
            <a:chExt cx="768350" cy="768350"/>
          </a:xfrm>
        </p:grpSpPr>
        <p:sp>
          <p:nvSpPr>
            <p:cNvPr id="22" name="Shape 25489"/>
            <p:cNvSpPr/>
            <p:nvPr/>
          </p:nvSpPr>
          <p:spPr bwMode="auto">
            <a:xfrm>
              <a:off x="4347369" y="2964769"/>
              <a:ext cx="768350" cy="76835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20"/>
            <p:cNvSpPr>
              <a:spLocks noEditPoints="1"/>
            </p:cNvSpPr>
            <p:nvPr/>
          </p:nvSpPr>
          <p:spPr bwMode="auto">
            <a:xfrm>
              <a:off x="4555333" y="3182257"/>
              <a:ext cx="320675" cy="277813"/>
            </a:xfrm>
            <a:custGeom>
              <a:avLst/>
              <a:gdLst>
                <a:gd name="T0" fmla="*/ 2147483646 w 117"/>
                <a:gd name="T1" fmla="*/ 2147483646 h 101"/>
                <a:gd name="T2" fmla="*/ 2147483646 w 117"/>
                <a:gd name="T3" fmla="*/ 2147483646 h 101"/>
                <a:gd name="T4" fmla="*/ 2147483646 w 117"/>
                <a:gd name="T5" fmla="*/ 2147483646 h 101"/>
                <a:gd name="T6" fmla="*/ 0 w 117"/>
                <a:gd name="T7" fmla="*/ 2147483646 h 101"/>
                <a:gd name="T8" fmla="*/ 0 w 117"/>
                <a:gd name="T9" fmla="*/ 2147483646 h 101"/>
                <a:gd name="T10" fmla="*/ 2147483646 w 117"/>
                <a:gd name="T11" fmla="*/ 2147483646 h 101"/>
                <a:gd name="T12" fmla="*/ 2147483646 w 117"/>
                <a:gd name="T13" fmla="*/ 2147483646 h 101"/>
                <a:gd name="T14" fmla="*/ 2147483646 w 117"/>
                <a:gd name="T15" fmla="*/ 2147483646 h 101"/>
                <a:gd name="T16" fmla="*/ 2147483646 w 117"/>
                <a:gd name="T17" fmla="*/ 2147483646 h 101"/>
                <a:gd name="T18" fmla="*/ 2147483646 w 117"/>
                <a:gd name="T19" fmla="*/ 2147483646 h 101"/>
                <a:gd name="T20" fmla="*/ 2147483646 w 117"/>
                <a:gd name="T21" fmla="*/ 2147483646 h 101"/>
                <a:gd name="T22" fmla="*/ 2147483646 w 117"/>
                <a:gd name="T23" fmla="*/ 2147483646 h 101"/>
                <a:gd name="T24" fmla="*/ 2147483646 w 117"/>
                <a:gd name="T25" fmla="*/ 2147483646 h 101"/>
                <a:gd name="T26" fmla="*/ 2147483646 w 117"/>
                <a:gd name="T27" fmla="*/ 2147483646 h 101"/>
                <a:gd name="T28" fmla="*/ 2147483646 w 117"/>
                <a:gd name="T29" fmla="*/ 2147483646 h 101"/>
                <a:gd name="T30" fmla="*/ 2147483646 w 117"/>
                <a:gd name="T31" fmla="*/ 2147483646 h 101"/>
                <a:gd name="T32" fmla="*/ 2147483646 w 117"/>
                <a:gd name="T33" fmla="*/ 0 h 101"/>
                <a:gd name="T34" fmla="*/ 2147483646 w 117"/>
                <a:gd name="T35" fmla="*/ 2147483646 h 101"/>
                <a:gd name="T36" fmla="*/ 2147483646 w 117"/>
                <a:gd name="T37" fmla="*/ 2147483646 h 101"/>
                <a:gd name="T38" fmla="*/ 2147483646 w 117"/>
                <a:gd name="T39" fmla="*/ 2147483646 h 101"/>
                <a:gd name="T40" fmla="*/ 2147483646 w 117"/>
                <a:gd name="T41" fmla="*/ 2147483646 h 101"/>
                <a:gd name="T42" fmla="*/ 2147483646 w 117"/>
                <a:gd name="T43" fmla="*/ 2147483646 h 101"/>
                <a:gd name="T44" fmla="*/ 2147483646 w 117"/>
                <a:gd name="T45" fmla="*/ 2147483646 h 101"/>
                <a:gd name="T46" fmla="*/ 2147483646 w 117"/>
                <a:gd name="T47" fmla="*/ 2147483646 h 101"/>
                <a:gd name="T48" fmla="*/ 2147483646 w 117"/>
                <a:gd name="T49" fmla="*/ 2147483646 h 101"/>
                <a:gd name="T50" fmla="*/ 2147483646 w 117"/>
                <a:gd name="T51" fmla="*/ 2147483646 h 101"/>
                <a:gd name="T52" fmla="*/ 2147483646 w 117"/>
                <a:gd name="T53" fmla="*/ 2147483646 h 101"/>
                <a:gd name="T54" fmla="*/ 2147483646 w 117"/>
                <a:gd name="T55" fmla="*/ 2147483646 h 101"/>
                <a:gd name="T56" fmla="*/ 2147483646 w 117"/>
                <a:gd name="T57" fmla="*/ 2147483646 h 101"/>
                <a:gd name="T58" fmla="*/ 2147483646 w 117"/>
                <a:gd name="T59" fmla="*/ 2147483646 h 101"/>
                <a:gd name="T60" fmla="*/ 2147483646 w 117"/>
                <a:gd name="T61" fmla="*/ 2147483646 h 101"/>
                <a:gd name="T62" fmla="*/ 2147483646 w 117"/>
                <a:gd name="T63" fmla="*/ 2147483646 h 101"/>
                <a:gd name="T64" fmla="*/ 2147483646 w 117"/>
                <a:gd name="T65" fmla="*/ 2147483646 h 101"/>
                <a:gd name="T66" fmla="*/ 2147483646 w 117"/>
                <a:gd name="T67" fmla="*/ 2147483646 h 101"/>
                <a:gd name="T68" fmla="*/ 2147483646 w 117"/>
                <a:gd name="T69" fmla="*/ 2147483646 h 10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00481" y="3213309"/>
            <a:ext cx="576263" cy="576263"/>
            <a:chOff x="7468394" y="4277631"/>
            <a:chExt cx="768350" cy="768350"/>
          </a:xfrm>
        </p:grpSpPr>
        <p:sp>
          <p:nvSpPr>
            <p:cNvPr id="25" name="Shape 25475"/>
            <p:cNvSpPr/>
            <p:nvPr/>
          </p:nvSpPr>
          <p:spPr bwMode="auto">
            <a:xfrm>
              <a:off x="7468394" y="4277631"/>
              <a:ext cx="768350" cy="76835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71"/>
            <p:cNvSpPr>
              <a:spLocks noEditPoints="1"/>
            </p:cNvSpPr>
            <p:nvPr/>
          </p:nvSpPr>
          <p:spPr bwMode="auto">
            <a:xfrm>
              <a:off x="7682707" y="4464956"/>
              <a:ext cx="374650" cy="344488"/>
            </a:xfrm>
            <a:custGeom>
              <a:avLst/>
              <a:gdLst>
                <a:gd name="T0" fmla="*/ 2147483646 w 182"/>
                <a:gd name="T1" fmla="*/ 2147483646 h 167"/>
                <a:gd name="T2" fmla="*/ 2147483646 w 182"/>
                <a:gd name="T3" fmla="*/ 2147483646 h 167"/>
                <a:gd name="T4" fmla="*/ 2147483646 w 182"/>
                <a:gd name="T5" fmla="*/ 2147483646 h 167"/>
                <a:gd name="T6" fmla="*/ 2147483646 w 182"/>
                <a:gd name="T7" fmla="*/ 2147483646 h 167"/>
                <a:gd name="T8" fmla="*/ 2147483646 w 182"/>
                <a:gd name="T9" fmla="*/ 0 h 167"/>
                <a:gd name="T10" fmla="*/ 0 w 182"/>
                <a:gd name="T11" fmla="*/ 2147483646 h 167"/>
                <a:gd name="T12" fmla="*/ 2147483646 w 182"/>
                <a:gd name="T13" fmla="*/ 2147483646 h 167"/>
                <a:gd name="T14" fmla="*/ 2147483646 w 182"/>
                <a:gd name="T15" fmla="*/ 2147483646 h 167"/>
                <a:gd name="T16" fmla="*/ 2147483646 w 182"/>
                <a:gd name="T17" fmla="*/ 2147483646 h 167"/>
                <a:gd name="T18" fmla="*/ 2147483646 w 182"/>
                <a:gd name="T19" fmla="*/ 2147483646 h 167"/>
                <a:gd name="T20" fmla="*/ 2147483646 w 182"/>
                <a:gd name="T21" fmla="*/ 2147483646 h 167"/>
                <a:gd name="T22" fmla="*/ 2147483646 w 182"/>
                <a:gd name="T23" fmla="*/ 2147483646 h 167"/>
                <a:gd name="T24" fmla="*/ 2147483646 w 182"/>
                <a:gd name="T25" fmla="*/ 2147483646 h 167"/>
                <a:gd name="T26" fmla="*/ 2147483646 w 182"/>
                <a:gd name="T27" fmla="*/ 2147483646 h 167"/>
                <a:gd name="T28" fmla="*/ 2147483646 w 182"/>
                <a:gd name="T29" fmla="*/ 2147483646 h 167"/>
                <a:gd name="T30" fmla="*/ 2147483646 w 182"/>
                <a:gd name="T31" fmla="*/ 2147483646 h 167"/>
                <a:gd name="T32" fmla="*/ 2147483646 w 182"/>
                <a:gd name="T33" fmla="*/ 2147483646 h 167"/>
                <a:gd name="T34" fmla="*/ 2147483646 w 182"/>
                <a:gd name="T35" fmla="*/ 2147483646 h 167"/>
                <a:gd name="T36" fmla="*/ 2147483646 w 182"/>
                <a:gd name="T37" fmla="*/ 2147483646 h 167"/>
                <a:gd name="T38" fmla="*/ 2147483646 w 182"/>
                <a:gd name="T39" fmla="*/ 2147483646 h 167"/>
                <a:gd name="T40" fmla="*/ 2147483646 w 182"/>
                <a:gd name="T41" fmla="*/ 2147483646 h 167"/>
                <a:gd name="T42" fmla="*/ 2147483646 w 182"/>
                <a:gd name="T43" fmla="*/ 2147483646 h 167"/>
                <a:gd name="T44" fmla="*/ 2147483646 w 182"/>
                <a:gd name="T45" fmla="*/ 2147483646 h 167"/>
                <a:gd name="T46" fmla="*/ 2147483646 w 182"/>
                <a:gd name="T47" fmla="*/ 2147483646 h 16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2" h="167">
                  <a:moveTo>
                    <a:pt x="148" y="44"/>
                  </a:moveTo>
                  <a:lnTo>
                    <a:pt x="148" y="2"/>
                  </a:lnTo>
                  <a:lnTo>
                    <a:pt x="126" y="2"/>
                  </a:lnTo>
                  <a:lnTo>
                    <a:pt x="126" y="26"/>
                  </a:lnTo>
                  <a:lnTo>
                    <a:pt x="90" y="0"/>
                  </a:lnTo>
                  <a:lnTo>
                    <a:pt x="0" y="70"/>
                  </a:lnTo>
                  <a:lnTo>
                    <a:pt x="15" y="87"/>
                  </a:lnTo>
                  <a:lnTo>
                    <a:pt x="24" y="81"/>
                  </a:lnTo>
                  <a:lnTo>
                    <a:pt x="24" y="167"/>
                  </a:lnTo>
                  <a:lnTo>
                    <a:pt x="158" y="167"/>
                  </a:lnTo>
                  <a:lnTo>
                    <a:pt x="158" y="81"/>
                  </a:lnTo>
                  <a:lnTo>
                    <a:pt x="168" y="87"/>
                  </a:lnTo>
                  <a:lnTo>
                    <a:pt x="182" y="70"/>
                  </a:lnTo>
                  <a:lnTo>
                    <a:pt x="148" y="44"/>
                  </a:lnTo>
                  <a:close/>
                  <a:moveTo>
                    <a:pt x="145" y="154"/>
                  </a:moveTo>
                  <a:lnTo>
                    <a:pt x="115" y="154"/>
                  </a:lnTo>
                  <a:lnTo>
                    <a:pt x="115" y="104"/>
                  </a:lnTo>
                  <a:lnTo>
                    <a:pt x="68" y="104"/>
                  </a:lnTo>
                  <a:lnTo>
                    <a:pt x="68" y="154"/>
                  </a:lnTo>
                  <a:lnTo>
                    <a:pt x="37" y="154"/>
                  </a:lnTo>
                  <a:lnTo>
                    <a:pt x="37" y="71"/>
                  </a:lnTo>
                  <a:lnTo>
                    <a:pt x="90" y="31"/>
                  </a:lnTo>
                  <a:lnTo>
                    <a:pt x="145" y="71"/>
                  </a:lnTo>
                  <a:lnTo>
                    <a:pt x="145" y="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65916" y="2229853"/>
            <a:ext cx="576263" cy="576263"/>
            <a:chOff x="7022307" y="2966356"/>
            <a:chExt cx="768350" cy="768350"/>
          </a:xfrm>
        </p:grpSpPr>
        <p:sp>
          <p:nvSpPr>
            <p:cNvPr id="28" name="Shape 25482"/>
            <p:cNvSpPr/>
            <p:nvPr/>
          </p:nvSpPr>
          <p:spPr bwMode="auto">
            <a:xfrm>
              <a:off x="7022307" y="2966356"/>
              <a:ext cx="768350" cy="76835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79"/>
            <p:cNvSpPr>
              <a:spLocks noEditPoints="1"/>
            </p:cNvSpPr>
            <p:nvPr/>
          </p:nvSpPr>
          <p:spPr bwMode="auto">
            <a:xfrm>
              <a:off x="7235033" y="3160032"/>
              <a:ext cx="384175" cy="346075"/>
            </a:xfrm>
            <a:custGeom>
              <a:avLst/>
              <a:gdLst>
                <a:gd name="T0" fmla="*/ 2147483646 w 187"/>
                <a:gd name="T1" fmla="*/ 2147483646 h 168"/>
                <a:gd name="T2" fmla="*/ 2147483646 w 187"/>
                <a:gd name="T3" fmla="*/ 2147483646 h 168"/>
                <a:gd name="T4" fmla="*/ 2147483646 w 187"/>
                <a:gd name="T5" fmla="*/ 0 h 168"/>
                <a:gd name="T6" fmla="*/ 2147483646 w 187"/>
                <a:gd name="T7" fmla="*/ 2147483646 h 168"/>
                <a:gd name="T8" fmla="*/ 2147483646 w 187"/>
                <a:gd name="T9" fmla="*/ 2147483646 h 168"/>
                <a:gd name="T10" fmla="*/ 2147483646 w 187"/>
                <a:gd name="T11" fmla="*/ 2147483646 h 168"/>
                <a:gd name="T12" fmla="*/ 2147483646 w 187"/>
                <a:gd name="T13" fmla="*/ 2147483646 h 168"/>
                <a:gd name="T14" fmla="*/ 2147483646 w 187"/>
                <a:gd name="T15" fmla="*/ 2147483646 h 168"/>
                <a:gd name="T16" fmla="*/ 2147483646 w 187"/>
                <a:gd name="T17" fmla="*/ 2147483646 h 168"/>
                <a:gd name="T18" fmla="*/ 2147483646 w 187"/>
                <a:gd name="T19" fmla="*/ 2147483646 h 168"/>
                <a:gd name="T20" fmla="*/ 2147483646 w 187"/>
                <a:gd name="T21" fmla="*/ 2147483646 h 168"/>
                <a:gd name="T22" fmla="*/ 2147483646 w 187"/>
                <a:gd name="T23" fmla="*/ 2147483646 h 168"/>
                <a:gd name="T24" fmla="*/ 2147483646 w 187"/>
                <a:gd name="T25" fmla="*/ 2147483646 h 168"/>
                <a:gd name="T26" fmla="*/ 2147483646 w 187"/>
                <a:gd name="T27" fmla="*/ 2147483646 h 168"/>
                <a:gd name="T28" fmla="*/ 2147483646 w 187"/>
                <a:gd name="T29" fmla="*/ 2147483646 h 168"/>
                <a:gd name="T30" fmla="*/ 2147483646 w 187"/>
                <a:gd name="T31" fmla="*/ 2147483646 h 168"/>
                <a:gd name="T32" fmla="*/ 2147483646 w 187"/>
                <a:gd name="T33" fmla="*/ 2147483646 h 168"/>
                <a:gd name="T34" fmla="*/ 2147483646 w 187"/>
                <a:gd name="T35" fmla="*/ 2147483646 h 168"/>
                <a:gd name="T36" fmla="*/ 2147483646 w 187"/>
                <a:gd name="T37" fmla="*/ 2147483646 h 168"/>
                <a:gd name="T38" fmla="*/ 2147483646 w 187"/>
                <a:gd name="T39" fmla="*/ 2147483646 h 168"/>
                <a:gd name="T40" fmla="*/ 2147483646 w 187"/>
                <a:gd name="T41" fmla="*/ 2147483646 h 168"/>
                <a:gd name="T42" fmla="*/ 2147483646 w 187"/>
                <a:gd name="T43" fmla="*/ 2147483646 h 168"/>
                <a:gd name="T44" fmla="*/ 2147483646 w 187"/>
                <a:gd name="T45" fmla="*/ 2147483646 h 168"/>
                <a:gd name="T46" fmla="*/ 2147483646 w 187"/>
                <a:gd name="T47" fmla="*/ 2147483646 h 168"/>
                <a:gd name="T48" fmla="*/ 2147483646 w 187"/>
                <a:gd name="T49" fmla="*/ 2147483646 h 168"/>
                <a:gd name="T50" fmla="*/ 2147483646 w 187"/>
                <a:gd name="T51" fmla="*/ 2147483646 h 168"/>
                <a:gd name="T52" fmla="*/ 2147483646 w 187"/>
                <a:gd name="T53" fmla="*/ 2147483646 h 168"/>
                <a:gd name="T54" fmla="*/ 2147483646 w 187"/>
                <a:gd name="T55" fmla="*/ 2147483646 h 168"/>
                <a:gd name="T56" fmla="*/ 2147483646 w 187"/>
                <a:gd name="T57" fmla="*/ 0 h 168"/>
                <a:gd name="T58" fmla="*/ 0 w 187"/>
                <a:gd name="T59" fmla="*/ 2147483646 h 168"/>
                <a:gd name="T60" fmla="*/ 2147483646 w 187"/>
                <a:gd name="T61" fmla="*/ 2147483646 h 168"/>
                <a:gd name="T62" fmla="*/ 2147483646 w 187"/>
                <a:gd name="T63" fmla="*/ 2147483646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87" h="168">
                  <a:moveTo>
                    <a:pt x="152" y="65"/>
                  </a:moveTo>
                  <a:lnTo>
                    <a:pt x="97" y="31"/>
                  </a:lnTo>
                  <a:lnTo>
                    <a:pt x="132" y="0"/>
                  </a:lnTo>
                  <a:lnTo>
                    <a:pt x="187" y="36"/>
                  </a:lnTo>
                  <a:lnTo>
                    <a:pt x="152" y="65"/>
                  </a:lnTo>
                  <a:close/>
                  <a:moveTo>
                    <a:pt x="131" y="129"/>
                  </a:moveTo>
                  <a:lnTo>
                    <a:pt x="185" y="97"/>
                  </a:lnTo>
                  <a:lnTo>
                    <a:pt x="153" y="69"/>
                  </a:lnTo>
                  <a:lnTo>
                    <a:pt x="100" y="102"/>
                  </a:lnTo>
                  <a:lnTo>
                    <a:pt x="131" y="129"/>
                  </a:lnTo>
                  <a:close/>
                  <a:moveTo>
                    <a:pt x="89" y="102"/>
                  </a:moveTo>
                  <a:lnTo>
                    <a:pt x="36" y="69"/>
                  </a:lnTo>
                  <a:lnTo>
                    <a:pt x="3" y="97"/>
                  </a:lnTo>
                  <a:lnTo>
                    <a:pt x="57" y="129"/>
                  </a:lnTo>
                  <a:lnTo>
                    <a:pt x="89" y="102"/>
                  </a:lnTo>
                  <a:close/>
                  <a:moveTo>
                    <a:pt x="37" y="124"/>
                  </a:moveTo>
                  <a:lnTo>
                    <a:pt x="37" y="134"/>
                  </a:lnTo>
                  <a:lnTo>
                    <a:pt x="92" y="168"/>
                  </a:lnTo>
                  <a:lnTo>
                    <a:pt x="92" y="105"/>
                  </a:lnTo>
                  <a:lnTo>
                    <a:pt x="57" y="134"/>
                  </a:lnTo>
                  <a:lnTo>
                    <a:pt x="37" y="124"/>
                  </a:lnTo>
                  <a:close/>
                  <a:moveTo>
                    <a:pt x="150" y="124"/>
                  </a:moveTo>
                  <a:lnTo>
                    <a:pt x="132" y="134"/>
                  </a:lnTo>
                  <a:lnTo>
                    <a:pt x="97" y="105"/>
                  </a:lnTo>
                  <a:lnTo>
                    <a:pt x="97" y="168"/>
                  </a:lnTo>
                  <a:lnTo>
                    <a:pt x="150" y="134"/>
                  </a:lnTo>
                  <a:lnTo>
                    <a:pt x="150" y="124"/>
                  </a:lnTo>
                  <a:close/>
                  <a:moveTo>
                    <a:pt x="92" y="31"/>
                  </a:moveTo>
                  <a:lnTo>
                    <a:pt x="57" y="0"/>
                  </a:lnTo>
                  <a:lnTo>
                    <a:pt x="0" y="36"/>
                  </a:lnTo>
                  <a:lnTo>
                    <a:pt x="36" y="65"/>
                  </a:lnTo>
                  <a:lnTo>
                    <a:pt x="92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63410" y="1766700"/>
            <a:ext cx="576263" cy="576263"/>
            <a:chOff x="5685632" y="2348819"/>
            <a:chExt cx="768350" cy="768350"/>
          </a:xfrm>
        </p:grpSpPr>
        <p:sp>
          <p:nvSpPr>
            <p:cNvPr id="31" name="Shape 25496"/>
            <p:cNvSpPr/>
            <p:nvPr/>
          </p:nvSpPr>
          <p:spPr bwMode="auto">
            <a:xfrm>
              <a:off x="5685632" y="2348819"/>
              <a:ext cx="768350" cy="76835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02"/>
            <p:cNvSpPr>
              <a:spLocks noEditPoints="1"/>
            </p:cNvSpPr>
            <p:nvPr/>
          </p:nvSpPr>
          <p:spPr bwMode="auto">
            <a:xfrm>
              <a:off x="6045995" y="2664732"/>
              <a:ext cx="119063" cy="119063"/>
            </a:xfrm>
            <a:custGeom>
              <a:avLst/>
              <a:gdLst>
                <a:gd name="T0" fmla="*/ 2147483646 w 36"/>
                <a:gd name="T1" fmla="*/ 0 h 36"/>
                <a:gd name="T2" fmla="*/ 0 w 36"/>
                <a:gd name="T3" fmla="*/ 2147483646 h 36"/>
                <a:gd name="T4" fmla="*/ 2147483646 w 36"/>
                <a:gd name="T5" fmla="*/ 2147483646 h 36"/>
                <a:gd name="T6" fmla="*/ 2147483646 w 36"/>
                <a:gd name="T7" fmla="*/ 2147483646 h 36"/>
                <a:gd name="T8" fmla="*/ 2147483646 w 36"/>
                <a:gd name="T9" fmla="*/ 0 h 36"/>
                <a:gd name="T10" fmla="*/ 2147483646 w 36"/>
                <a:gd name="T11" fmla="*/ 2147483646 h 36"/>
                <a:gd name="T12" fmla="*/ 2147483646 w 36"/>
                <a:gd name="T13" fmla="*/ 2147483646 h 36"/>
                <a:gd name="T14" fmla="*/ 2147483646 w 36"/>
                <a:gd name="T15" fmla="*/ 2147483646 h 36"/>
                <a:gd name="T16" fmla="*/ 2147483646 w 36"/>
                <a:gd name="T17" fmla="*/ 2147483646 h 36"/>
                <a:gd name="T18" fmla="*/ 2147483646 w 36"/>
                <a:gd name="T19" fmla="*/ 2147483646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  <a:moveTo>
                    <a:pt x="13" y="28"/>
                  </a:moveTo>
                  <a:cubicBezTo>
                    <a:pt x="11" y="26"/>
                    <a:pt x="10" y="23"/>
                    <a:pt x="10" y="20"/>
                  </a:cubicBezTo>
                  <a:cubicBezTo>
                    <a:pt x="10" y="14"/>
                    <a:pt x="15" y="9"/>
                    <a:pt x="21" y="9"/>
                  </a:cubicBezTo>
                  <a:cubicBezTo>
                    <a:pt x="24" y="9"/>
                    <a:pt x="27" y="10"/>
                    <a:pt x="29" y="13"/>
                  </a:cubicBezTo>
                  <a:cubicBezTo>
                    <a:pt x="21" y="14"/>
                    <a:pt x="14" y="20"/>
                    <a:pt x="13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203"/>
            <p:cNvSpPr>
              <a:spLocks noEditPoints="1"/>
            </p:cNvSpPr>
            <p:nvPr/>
          </p:nvSpPr>
          <p:spPr bwMode="auto">
            <a:xfrm>
              <a:off x="5906295" y="2577419"/>
              <a:ext cx="339725" cy="265112"/>
            </a:xfrm>
            <a:custGeom>
              <a:avLst/>
              <a:gdLst>
                <a:gd name="T0" fmla="*/ 2147483646 w 102"/>
                <a:gd name="T1" fmla="*/ 2147483646 h 80"/>
                <a:gd name="T2" fmla="*/ 2147483646 w 102"/>
                <a:gd name="T3" fmla="*/ 2147483646 h 80"/>
                <a:gd name="T4" fmla="*/ 2147483646 w 102"/>
                <a:gd name="T5" fmla="*/ 0 h 80"/>
                <a:gd name="T6" fmla="*/ 2147483646 w 102"/>
                <a:gd name="T7" fmla="*/ 0 h 80"/>
                <a:gd name="T8" fmla="*/ 2147483646 w 102"/>
                <a:gd name="T9" fmla="*/ 2147483646 h 80"/>
                <a:gd name="T10" fmla="*/ 2147483646 w 102"/>
                <a:gd name="T11" fmla="*/ 2147483646 h 80"/>
                <a:gd name="T12" fmla="*/ 2147483646 w 102"/>
                <a:gd name="T13" fmla="*/ 0 h 80"/>
                <a:gd name="T14" fmla="*/ 2147483646 w 102"/>
                <a:gd name="T15" fmla="*/ 0 h 80"/>
                <a:gd name="T16" fmla="*/ 2147483646 w 102"/>
                <a:gd name="T17" fmla="*/ 2147483646 h 80"/>
                <a:gd name="T18" fmla="*/ 2147483646 w 102"/>
                <a:gd name="T19" fmla="*/ 2147483646 h 80"/>
                <a:gd name="T20" fmla="*/ 0 w 102"/>
                <a:gd name="T21" fmla="*/ 2147483646 h 80"/>
                <a:gd name="T22" fmla="*/ 0 w 102"/>
                <a:gd name="T23" fmla="*/ 2147483646 h 80"/>
                <a:gd name="T24" fmla="*/ 2147483646 w 102"/>
                <a:gd name="T25" fmla="*/ 2147483646 h 80"/>
                <a:gd name="T26" fmla="*/ 2147483646 w 102"/>
                <a:gd name="T27" fmla="*/ 2147483646 h 80"/>
                <a:gd name="T28" fmla="*/ 2147483646 w 102"/>
                <a:gd name="T29" fmla="*/ 2147483646 h 80"/>
                <a:gd name="T30" fmla="*/ 2147483646 w 102"/>
                <a:gd name="T31" fmla="*/ 2147483646 h 80"/>
                <a:gd name="T32" fmla="*/ 2147483646 w 102"/>
                <a:gd name="T33" fmla="*/ 2147483646 h 80"/>
                <a:gd name="T34" fmla="*/ 2147483646 w 102"/>
                <a:gd name="T35" fmla="*/ 2147483646 h 80"/>
                <a:gd name="T36" fmla="*/ 2147483646 w 102"/>
                <a:gd name="T37" fmla="*/ 2147483646 h 80"/>
                <a:gd name="T38" fmla="*/ 2147483646 w 102"/>
                <a:gd name="T39" fmla="*/ 2147483646 h 80"/>
                <a:gd name="T40" fmla="*/ 2147483646 w 102"/>
                <a:gd name="T41" fmla="*/ 2147483646 h 80"/>
                <a:gd name="T42" fmla="*/ 2147483646 w 102"/>
                <a:gd name="T43" fmla="*/ 2147483646 h 80"/>
                <a:gd name="T44" fmla="*/ 2147483646 w 102"/>
                <a:gd name="T45" fmla="*/ 2147483646 h 80"/>
                <a:gd name="T46" fmla="*/ 2147483646 w 102"/>
                <a:gd name="T47" fmla="*/ 2147483646 h 80"/>
                <a:gd name="T48" fmla="*/ 2147483646 w 102"/>
                <a:gd name="T49" fmla="*/ 2147483646 h 80"/>
                <a:gd name="T50" fmla="*/ 2147483646 w 102"/>
                <a:gd name="T51" fmla="*/ 2147483646 h 80"/>
                <a:gd name="T52" fmla="*/ 2147483646 w 102"/>
                <a:gd name="T53" fmla="*/ 2147483646 h 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2" h="80">
                  <a:moveTo>
                    <a:pt x="95" y="7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4" y="4"/>
                    <a:pt x="41" y="0"/>
                    <a:pt x="3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7"/>
                    <a:pt x="0" y="10"/>
                    <a:pt x="0" y="1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6"/>
                    <a:pt x="4" y="80"/>
                    <a:pt x="8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9" y="80"/>
                    <a:pt x="102" y="76"/>
                    <a:pt x="102" y="72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2" y="10"/>
                    <a:pt x="99" y="7"/>
                    <a:pt x="95" y="7"/>
                  </a:cubicBezTo>
                  <a:close/>
                  <a:moveTo>
                    <a:pt x="18" y="32"/>
                  </a:moveTo>
                  <a:cubicBezTo>
                    <a:pt x="15" y="32"/>
                    <a:pt x="12" y="29"/>
                    <a:pt x="12" y="26"/>
                  </a:cubicBezTo>
                  <a:cubicBezTo>
                    <a:pt x="12" y="23"/>
                    <a:pt x="15" y="21"/>
                    <a:pt x="18" y="21"/>
                  </a:cubicBezTo>
                  <a:cubicBezTo>
                    <a:pt x="21" y="21"/>
                    <a:pt x="23" y="23"/>
                    <a:pt x="23" y="26"/>
                  </a:cubicBezTo>
                  <a:cubicBezTo>
                    <a:pt x="23" y="29"/>
                    <a:pt x="21" y="32"/>
                    <a:pt x="18" y="32"/>
                  </a:cubicBezTo>
                  <a:close/>
                  <a:moveTo>
                    <a:pt x="60" y="72"/>
                  </a:moveTo>
                  <a:cubicBezTo>
                    <a:pt x="45" y="72"/>
                    <a:pt x="33" y="59"/>
                    <a:pt x="33" y="44"/>
                  </a:cubicBezTo>
                  <a:cubicBezTo>
                    <a:pt x="33" y="29"/>
                    <a:pt x="45" y="16"/>
                    <a:pt x="60" y="16"/>
                  </a:cubicBezTo>
                  <a:cubicBezTo>
                    <a:pt x="76" y="16"/>
                    <a:pt x="88" y="29"/>
                    <a:pt x="88" y="44"/>
                  </a:cubicBezTo>
                  <a:cubicBezTo>
                    <a:pt x="88" y="59"/>
                    <a:pt x="76" y="72"/>
                    <a:pt x="60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683895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5816" y="3171249"/>
            <a:ext cx="2290763" cy="803224"/>
            <a:chOff x="875507" y="4221550"/>
            <a:chExt cx="3054350" cy="1070964"/>
          </a:xfrm>
        </p:grpSpPr>
        <p:sp>
          <p:nvSpPr>
            <p:cNvPr id="35" name="Title 20"/>
            <p:cNvSpPr txBox="1"/>
            <p:nvPr/>
          </p:nvSpPr>
          <p:spPr bwMode="auto">
            <a:xfrm>
              <a:off x="1375570" y="4221550"/>
              <a:ext cx="2554287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5" tIns="45722" rIns="91445" bIns="45722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30"/>
            <p:cNvSpPr txBox="1">
              <a:spLocks noChangeArrowheads="1"/>
            </p:cNvSpPr>
            <p:nvPr/>
          </p:nvSpPr>
          <p:spPr bwMode="auto">
            <a:xfrm>
              <a:off x="875507" y="4545919"/>
              <a:ext cx="2868611" cy="746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4" tIns="45713" rIns="91424" bIns="4571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建议您在展示时采用微软雅黑字体。</a:t>
              </a:r>
              <a:endParaRPr lang="zh-CN" altLang="en-US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10" y="2130643"/>
            <a:ext cx="2290763" cy="803224"/>
            <a:chOff x="1215232" y="2834075"/>
            <a:chExt cx="3054350" cy="1070964"/>
          </a:xfrm>
        </p:grpSpPr>
        <p:sp>
          <p:nvSpPr>
            <p:cNvPr id="38" name="Title 20"/>
            <p:cNvSpPr txBox="1"/>
            <p:nvPr/>
          </p:nvSpPr>
          <p:spPr bwMode="auto">
            <a:xfrm>
              <a:off x="1715295" y="2834075"/>
              <a:ext cx="2554287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5" tIns="45722" rIns="91445" bIns="45722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30"/>
            <p:cNvSpPr txBox="1">
              <a:spLocks noChangeArrowheads="1"/>
            </p:cNvSpPr>
            <p:nvPr/>
          </p:nvSpPr>
          <p:spPr bwMode="auto">
            <a:xfrm>
              <a:off x="1215232" y="3158444"/>
              <a:ext cx="2827339" cy="746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24" tIns="45713" rIns="91424" bIns="4571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 </a:t>
              </a:r>
              <a:endParaRPr lang="en-US" altLang="zh-CN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建议您在展示时采用微软雅黑字体。</a:t>
              </a:r>
              <a:endParaRPr lang="zh-CN" altLang="en-US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195794" y="3171248"/>
            <a:ext cx="2290763" cy="647348"/>
            <a:chOff x="8262144" y="4221550"/>
            <a:chExt cx="3054350" cy="863130"/>
          </a:xfrm>
        </p:grpSpPr>
        <p:sp>
          <p:nvSpPr>
            <p:cNvPr id="41" name="Title 20"/>
            <p:cNvSpPr txBox="1"/>
            <p:nvPr/>
          </p:nvSpPr>
          <p:spPr bwMode="auto">
            <a:xfrm>
              <a:off x="8262144" y="4221550"/>
              <a:ext cx="2554287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5" tIns="45722" rIns="91445" bIns="45722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30"/>
            <p:cNvSpPr txBox="1">
              <a:spLocks noChangeArrowheads="1"/>
            </p:cNvSpPr>
            <p:nvPr/>
          </p:nvSpPr>
          <p:spPr bwMode="auto">
            <a:xfrm>
              <a:off x="8262144" y="4545919"/>
              <a:ext cx="3054350" cy="538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4" tIns="45713" rIns="91424" bIns="4571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建议您在展示时采用微软雅黑字体。</a:t>
              </a:r>
              <a:endParaRPr lang="zh-CN" altLang="en-US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01722" y="2227678"/>
            <a:ext cx="2290763" cy="647943"/>
            <a:chOff x="8003382" y="2963456"/>
            <a:chExt cx="3054350" cy="863924"/>
          </a:xfrm>
        </p:grpSpPr>
        <p:sp>
          <p:nvSpPr>
            <p:cNvPr id="44" name="Title 20"/>
            <p:cNvSpPr txBox="1"/>
            <p:nvPr/>
          </p:nvSpPr>
          <p:spPr bwMode="auto">
            <a:xfrm>
              <a:off x="8003383" y="2963456"/>
              <a:ext cx="2554287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5" tIns="45722" rIns="91445" bIns="45722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30"/>
            <p:cNvSpPr txBox="1">
              <a:spLocks noChangeArrowheads="1"/>
            </p:cNvSpPr>
            <p:nvPr/>
          </p:nvSpPr>
          <p:spPr bwMode="auto">
            <a:xfrm>
              <a:off x="8003382" y="3288619"/>
              <a:ext cx="3054350" cy="538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4" tIns="45713" rIns="91424" bIns="4571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建议您在展示时采用微软雅黑字体。</a:t>
              </a:r>
              <a:endParaRPr lang="zh-CN" altLang="en-US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405564" y="1146591"/>
            <a:ext cx="2290763" cy="615796"/>
            <a:chOff x="4541838" y="1522006"/>
            <a:chExt cx="3054350" cy="821061"/>
          </a:xfrm>
        </p:grpSpPr>
        <p:sp>
          <p:nvSpPr>
            <p:cNvPr id="47" name="Title 20"/>
            <p:cNvSpPr txBox="1"/>
            <p:nvPr/>
          </p:nvSpPr>
          <p:spPr bwMode="auto">
            <a:xfrm>
              <a:off x="4815683" y="1522006"/>
              <a:ext cx="2554287" cy="36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5" tIns="45722" rIns="91445" bIns="45722" anchor="ctr">
              <a:spAutoFit/>
            </a:bodyPr>
            <a:lstStyle>
              <a:lvl1pPr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30"/>
            <p:cNvSpPr txBox="1">
              <a:spLocks noChangeArrowheads="1"/>
            </p:cNvSpPr>
            <p:nvPr/>
          </p:nvSpPr>
          <p:spPr bwMode="auto">
            <a:xfrm>
              <a:off x="4541838" y="1804306"/>
              <a:ext cx="3054350" cy="538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4" tIns="45713" rIns="91424" bIns="45713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5pPr>
              <a:lvl6pPr marL="25146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6pPr>
              <a:lvl7pPr marL="29718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7pPr>
              <a:lvl8pPr marL="34290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8pPr>
              <a:lvl9pPr marL="3886200" indent="-228600" defTabSz="1826895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pitchFamily="34" charset="-128"/>
                </a:defRPr>
              </a:lvl9pPr>
            </a:lstStyle>
            <a:p>
              <a:pPr algn="ct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 defTabSz="68453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1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建议您在展示时采用微软雅黑字体。</a:t>
              </a:r>
              <a:endParaRPr lang="zh-CN" altLang="en-US" sz="101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-814" y="5086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51234" y="2056249"/>
            <a:ext cx="1369546" cy="438549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 defTabSz="685800">
              <a:defRPr/>
            </a:pPr>
            <a:r>
              <a:rPr lang="zh-CN" altLang="en-US" sz="2400" b="1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z="2400" kern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36362" y="2592495"/>
            <a:ext cx="3599289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67992" y="915566"/>
            <a:ext cx="2536031" cy="10429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1438" y="1261511"/>
            <a:ext cx="1049136" cy="391678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800" kern="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altLang="zh-CN" sz="1800" kern="1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altLang="zh-CN" sz="1800" kern="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19159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2515756" y="1479086"/>
          <a:ext cx="4114121" cy="2742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6789357" y="1804881"/>
            <a:ext cx="1700650" cy="938499"/>
            <a:chOff x="9051387" y="2411714"/>
            <a:chExt cx="2267533" cy="1251332"/>
          </a:xfrm>
        </p:grpSpPr>
        <p:sp>
          <p:nvSpPr>
            <p:cNvPr id="9" name="矩形 8"/>
            <p:cNvSpPr/>
            <p:nvPr/>
          </p:nvSpPr>
          <p:spPr>
            <a:xfrm>
              <a:off x="9051387" y="2764338"/>
              <a:ext cx="2267533" cy="8987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9051387" y="2411714"/>
              <a:ext cx="1826400" cy="393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9357" y="2913834"/>
            <a:ext cx="1700650" cy="938499"/>
            <a:chOff x="9051387" y="3890318"/>
            <a:chExt cx="2267533" cy="1251332"/>
          </a:xfrm>
        </p:grpSpPr>
        <p:sp>
          <p:nvSpPr>
            <p:cNvPr id="17" name="矩形 16"/>
            <p:cNvSpPr/>
            <p:nvPr/>
          </p:nvSpPr>
          <p:spPr>
            <a:xfrm>
              <a:off x="9051387" y="4242942"/>
              <a:ext cx="2267533" cy="8987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点击输入简要文字内容，概括精炼言简意赅的说明分项内容。容。</a:t>
              </a:r>
              <a:endPara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051387" y="3890318"/>
              <a:ext cx="1826400" cy="393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4130" y="1808787"/>
            <a:ext cx="1727911" cy="938499"/>
            <a:chOff x="844418" y="2411714"/>
            <a:chExt cx="2303881" cy="1251332"/>
          </a:xfrm>
        </p:grpSpPr>
        <p:sp>
          <p:nvSpPr>
            <p:cNvPr id="20" name="矩形 19"/>
            <p:cNvSpPr/>
            <p:nvPr/>
          </p:nvSpPr>
          <p:spPr>
            <a:xfrm>
              <a:off x="844418" y="2764338"/>
              <a:ext cx="2303881" cy="8987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321899" y="2411714"/>
              <a:ext cx="1826400" cy="393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4130" y="2917740"/>
            <a:ext cx="1727911" cy="938499"/>
            <a:chOff x="844418" y="3890318"/>
            <a:chExt cx="2303881" cy="1251332"/>
          </a:xfrm>
        </p:grpSpPr>
        <p:sp>
          <p:nvSpPr>
            <p:cNvPr id="23" name="矩形 22"/>
            <p:cNvSpPr/>
            <p:nvPr/>
          </p:nvSpPr>
          <p:spPr>
            <a:xfrm>
              <a:off x="844418" y="4242942"/>
              <a:ext cx="2303881" cy="8987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21899" y="3890318"/>
              <a:ext cx="1826400" cy="393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15871" y="1877678"/>
            <a:ext cx="3729625" cy="1766280"/>
            <a:chOff x="3620073" y="2503570"/>
            <a:chExt cx="4972833" cy="2355040"/>
          </a:xfrm>
        </p:grpSpPr>
        <p:grpSp>
          <p:nvGrpSpPr>
            <p:cNvPr id="26" name="组合 25"/>
            <p:cNvGrpSpPr/>
            <p:nvPr/>
          </p:nvGrpSpPr>
          <p:grpSpPr>
            <a:xfrm>
              <a:off x="3620073" y="4066340"/>
              <a:ext cx="792270" cy="792270"/>
              <a:chOff x="3758425" y="3815982"/>
              <a:chExt cx="515566" cy="515566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3758425" y="3815982"/>
                <a:ext cx="515566" cy="51556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04"/>
              <p:cNvSpPr>
                <a:spLocks noEditPoints="1"/>
              </p:cNvSpPr>
              <p:nvPr/>
            </p:nvSpPr>
            <p:spPr bwMode="auto">
              <a:xfrm>
                <a:off x="3914137" y="3977253"/>
                <a:ext cx="204142" cy="191975"/>
              </a:xfrm>
              <a:custGeom>
                <a:avLst/>
                <a:gdLst>
                  <a:gd name="T0" fmla="*/ 120 w 128"/>
                  <a:gd name="T1" fmla="*/ 73 h 120"/>
                  <a:gd name="T2" fmla="*/ 120 w 128"/>
                  <a:gd name="T3" fmla="*/ 56 h 120"/>
                  <a:gd name="T4" fmla="*/ 64 w 128"/>
                  <a:gd name="T5" fmla="*/ 0 h 120"/>
                  <a:gd name="T6" fmla="*/ 8 w 128"/>
                  <a:gd name="T7" fmla="*/ 56 h 120"/>
                  <a:gd name="T8" fmla="*/ 8 w 128"/>
                  <a:gd name="T9" fmla="*/ 73 h 120"/>
                  <a:gd name="T10" fmla="*/ 0 w 128"/>
                  <a:gd name="T11" fmla="*/ 90 h 120"/>
                  <a:gd name="T12" fmla="*/ 21 w 128"/>
                  <a:gd name="T13" fmla="*/ 112 h 120"/>
                  <a:gd name="T14" fmla="*/ 32 w 128"/>
                  <a:gd name="T15" fmla="*/ 120 h 120"/>
                  <a:gd name="T16" fmla="*/ 44 w 128"/>
                  <a:gd name="T17" fmla="*/ 108 h 120"/>
                  <a:gd name="T18" fmla="*/ 44 w 128"/>
                  <a:gd name="T19" fmla="*/ 72 h 120"/>
                  <a:gd name="T20" fmla="*/ 32 w 128"/>
                  <a:gd name="T21" fmla="*/ 60 h 120"/>
                  <a:gd name="T22" fmla="*/ 21 w 128"/>
                  <a:gd name="T23" fmla="*/ 68 h 120"/>
                  <a:gd name="T24" fmla="*/ 16 w 128"/>
                  <a:gd name="T25" fmla="*/ 68 h 120"/>
                  <a:gd name="T26" fmla="*/ 16 w 128"/>
                  <a:gd name="T27" fmla="*/ 56 h 120"/>
                  <a:gd name="T28" fmla="*/ 64 w 128"/>
                  <a:gd name="T29" fmla="*/ 8 h 120"/>
                  <a:gd name="T30" fmla="*/ 112 w 128"/>
                  <a:gd name="T31" fmla="*/ 56 h 120"/>
                  <a:gd name="T32" fmla="*/ 112 w 128"/>
                  <a:gd name="T33" fmla="*/ 68 h 120"/>
                  <a:gd name="T34" fmla="*/ 107 w 128"/>
                  <a:gd name="T35" fmla="*/ 68 h 120"/>
                  <a:gd name="T36" fmla="*/ 96 w 128"/>
                  <a:gd name="T37" fmla="*/ 60 h 120"/>
                  <a:gd name="T38" fmla="*/ 84 w 128"/>
                  <a:gd name="T39" fmla="*/ 72 h 120"/>
                  <a:gd name="T40" fmla="*/ 84 w 128"/>
                  <a:gd name="T41" fmla="*/ 108 h 120"/>
                  <a:gd name="T42" fmla="*/ 96 w 128"/>
                  <a:gd name="T43" fmla="*/ 120 h 120"/>
                  <a:gd name="T44" fmla="*/ 107 w 128"/>
                  <a:gd name="T45" fmla="*/ 112 h 120"/>
                  <a:gd name="T46" fmla="*/ 128 w 128"/>
                  <a:gd name="T47" fmla="*/ 90 h 120"/>
                  <a:gd name="T48" fmla="*/ 120 w 128"/>
                  <a:gd name="T49" fmla="*/ 73 h 120"/>
                  <a:gd name="T50" fmla="*/ 28 w 128"/>
                  <a:gd name="T51" fmla="*/ 72 h 120"/>
                  <a:gd name="T52" fmla="*/ 32 w 128"/>
                  <a:gd name="T53" fmla="*/ 68 h 120"/>
                  <a:gd name="T54" fmla="*/ 36 w 128"/>
                  <a:gd name="T55" fmla="*/ 72 h 120"/>
                  <a:gd name="T56" fmla="*/ 36 w 128"/>
                  <a:gd name="T57" fmla="*/ 108 h 120"/>
                  <a:gd name="T58" fmla="*/ 32 w 128"/>
                  <a:gd name="T59" fmla="*/ 112 h 120"/>
                  <a:gd name="T60" fmla="*/ 28 w 128"/>
                  <a:gd name="T61" fmla="*/ 108 h 120"/>
                  <a:gd name="T62" fmla="*/ 28 w 128"/>
                  <a:gd name="T63" fmla="*/ 72 h 120"/>
                  <a:gd name="T64" fmla="*/ 20 w 128"/>
                  <a:gd name="T65" fmla="*/ 76 h 120"/>
                  <a:gd name="T66" fmla="*/ 20 w 128"/>
                  <a:gd name="T67" fmla="*/ 103 h 120"/>
                  <a:gd name="T68" fmla="*/ 8 w 128"/>
                  <a:gd name="T69" fmla="*/ 90 h 120"/>
                  <a:gd name="T70" fmla="*/ 20 w 128"/>
                  <a:gd name="T71" fmla="*/ 76 h 120"/>
                  <a:gd name="T72" fmla="*/ 100 w 128"/>
                  <a:gd name="T73" fmla="*/ 108 h 120"/>
                  <a:gd name="T74" fmla="*/ 96 w 128"/>
                  <a:gd name="T75" fmla="*/ 112 h 120"/>
                  <a:gd name="T76" fmla="*/ 92 w 128"/>
                  <a:gd name="T77" fmla="*/ 108 h 120"/>
                  <a:gd name="T78" fmla="*/ 92 w 128"/>
                  <a:gd name="T79" fmla="*/ 72 h 120"/>
                  <a:gd name="T80" fmla="*/ 96 w 128"/>
                  <a:gd name="T81" fmla="*/ 68 h 120"/>
                  <a:gd name="T82" fmla="*/ 100 w 128"/>
                  <a:gd name="T83" fmla="*/ 72 h 120"/>
                  <a:gd name="T84" fmla="*/ 100 w 128"/>
                  <a:gd name="T85" fmla="*/ 108 h 120"/>
                  <a:gd name="T86" fmla="*/ 108 w 128"/>
                  <a:gd name="T87" fmla="*/ 103 h 120"/>
                  <a:gd name="T88" fmla="*/ 108 w 128"/>
                  <a:gd name="T89" fmla="*/ 76 h 120"/>
                  <a:gd name="T90" fmla="*/ 120 w 128"/>
                  <a:gd name="T91" fmla="*/ 90 h 120"/>
                  <a:gd name="T92" fmla="*/ 108 w 128"/>
                  <a:gd name="T93" fmla="*/ 10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8" h="120">
                    <a:moveTo>
                      <a:pt x="120" y="73"/>
                    </a:move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25"/>
                      <a:pt x="95" y="0"/>
                      <a:pt x="64" y="0"/>
                    </a:cubicBezTo>
                    <a:cubicBezTo>
                      <a:pt x="33" y="0"/>
                      <a:pt x="8" y="25"/>
                      <a:pt x="8" y="56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" y="77"/>
                      <a:pt x="0" y="83"/>
                      <a:pt x="0" y="90"/>
                    </a:cubicBezTo>
                    <a:cubicBezTo>
                      <a:pt x="0" y="102"/>
                      <a:pt x="9" y="111"/>
                      <a:pt x="21" y="112"/>
                    </a:cubicBezTo>
                    <a:cubicBezTo>
                      <a:pt x="22" y="116"/>
                      <a:pt x="27" y="120"/>
                      <a:pt x="32" y="120"/>
                    </a:cubicBezTo>
                    <a:cubicBezTo>
                      <a:pt x="39" y="120"/>
                      <a:pt x="44" y="114"/>
                      <a:pt x="44" y="108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65"/>
                      <a:pt x="39" y="60"/>
                      <a:pt x="32" y="60"/>
                    </a:cubicBezTo>
                    <a:cubicBezTo>
                      <a:pt x="27" y="60"/>
                      <a:pt x="22" y="63"/>
                      <a:pt x="21" y="68"/>
                    </a:cubicBezTo>
                    <a:cubicBezTo>
                      <a:pt x="19" y="68"/>
                      <a:pt x="18" y="68"/>
                      <a:pt x="16" y="68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29"/>
                      <a:pt x="37" y="8"/>
                      <a:pt x="64" y="8"/>
                    </a:cubicBezTo>
                    <a:cubicBezTo>
                      <a:pt x="91" y="8"/>
                      <a:pt x="112" y="29"/>
                      <a:pt x="112" y="56"/>
                    </a:cubicBezTo>
                    <a:cubicBezTo>
                      <a:pt x="112" y="68"/>
                      <a:pt x="112" y="68"/>
                      <a:pt x="112" y="68"/>
                    </a:cubicBezTo>
                    <a:cubicBezTo>
                      <a:pt x="110" y="68"/>
                      <a:pt x="109" y="68"/>
                      <a:pt x="107" y="68"/>
                    </a:cubicBezTo>
                    <a:cubicBezTo>
                      <a:pt x="106" y="63"/>
                      <a:pt x="101" y="60"/>
                      <a:pt x="96" y="60"/>
                    </a:cubicBezTo>
                    <a:cubicBezTo>
                      <a:pt x="89" y="60"/>
                      <a:pt x="84" y="65"/>
                      <a:pt x="84" y="72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4" y="114"/>
                      <a:pt x="89" y="120"/>
                      <a:pt x="96" y="120"/>
                    </a:cubicBezTo>
                    <a:cubicBezTo>
                      <a:pt x="101" y="120"/>
                      <a:pt x="106" y="116"/>
                      <a:pt x="107" y="112"/>
                    </a:cubicBezTo>
                    <a:cubicBezTo>
                      <a:pt x="119" y="111"/>
                      <a:pt x="128" y="102"/>
                      <a:pt x="128" y="90"/>
                    </a:cubicBezTo>
                    <a:cubicBezTo>
                      <a:pt x="128" y="83"/>
                      <a:pt x="125" y="77"/>
                      <a:pt x="120" y="73"/>
                    </a:cubicBezTo>
                    <a:close/>
                    <a:moveTo>
                      <a:pt x="28" y="72"/>
                    </a:moveTo>
                    <a:cubicBezTo>
                      <a:pt x="28" y="69"/>
                      <a:pt x="30" y="68"/>
                      <a:pt x="32" y="68"/>
                    </a:cubicBezTo>
                    <a:cubicBezTo>
                      <a:pt x="34" y="68"/>
                      <a:pt x="36" y="69"/>
                      <a:pt x="36" y="72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10"/>
                      <a:pt x="34" y="112"/>
                      <a:pt x="32" y="112"/>
                    </a:cubicBezTo>
                    <a:cubicBezTo>
                      <a:pt x="30" y="112"/>
                      <a:pt x="28" y="110"/>
                      <a:pt x="28" y="108"/>
                    </a:cubicBezTo>
                    <a:lnTo>
                      <a:pt x="28" y="72"/>
                    </a:lnTo>
                    <a:close/>
                    <a:moveTo>
                      <a:pt x="20" y="76"/>
                    </a:moveTo>
                    <a:cubicBezTo>
                      <a:pt x="20" y="103"/>
                      <a:pt x="20" y="103"/>
                      <a:pt x="20" y="103"/>
                    </a:cubicBezTo>
                    <a:cubicBezTo>
                      <a:pt x="13" y="102"/>
                      <a:pt x="8" y="96"/>
                      <a:pt x="8" y="90"/>
                    </a:cubicBezTo>
                    <a:cubicBezTo>
                      <a:pt x="8" y="83"/>
                      <a:pt x="13" y="77"/>
                      <a:pt x="20" y="76"/>
                    </a:cubicBezTo>
                    <a:close/>
                    <a:moveTo>
                      <a:pt x="100" y="108"/>
                    </a:moveTo>
                    <a:cubicBezTo>
                      <a:pt x="100" y="110"/>
                      <a:pt x="98" y="112"/>
                      <a:pt x="96" y="112"/>
                    </a:cubicBezTo>
                    <a:cubicBezTo>
                      <a:pt x="94" y="112"/>
                      <a:pt x="92" y="110"/>
                      <a:pt x="92" y="108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92" y="69"/>
                      <a:pt x="94" y="68"/>
                      <a:pt x="96" y="68"/>
                    </a:cubicBezTo>
                    <a:cubicBezTo>
                      <a:pt x="98" y="68"/>
                      <a:pt x="100" y="69"/>
                      <a:pt x="100" y="72"/>
                    </a:cubicBezTo>
                    <a:lnTo>
                      <a:pt x="100" y="108"/>
                    </a:lnTo>
                    <a:close/>
                    <a:moveTo>
                      <a:pt x="108" y="103"/>
                    </a:moveTo>
                    <a:cubicBezTo>
                      <a:pt x="108" y="76"/>
                      <a:pt x="108" y="76"/>
                      <a:pt x="108" y="76"/>
                    </a:cubicBezTo>
                    <a:cubicBezTo>
                      <a:pt x="115" y="77"/>
                      <a:pt x="120" y="83"/>
                      <a:pt x="120" y="90"/>
                    </a:cubicBezTo>
                    <a:cubicBezTo>
                      <a:pt x="120" y="96"/>
                      <a:pt x="115" y="102"/>
                      <a:pt x="108" y="10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7800636" y="4066340"/>
              <a:ext cx="792270" cy="792270"/>
              <a:chOff x="7938988" y="3815982"/>
              <a:chExt cx="515566" cy="515566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7938988" y="3815982"/>
                <a:ext cx="515566" cy="51556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6"/>
              <p:cNvSpPr>
                <a:spLocks noEditPoints="1"/>
              </p:cNvSpPr>
              <p:nvPr/>
            </p:nvSpPr>
            <p:spPr bwMode="auto">
              <a:xfrm>
                <a:off x="8095038" y="3988229"/>
                <a:ext cx="204142" cy="191975"/>
              </a:xfrm>
              <a:custGeom>
                <a:avLst/>
                <a:gdLst>
                  <a:gd name="T0" fmla="*/ 116 w 128"/>
                  <a:gd name="T1" fmla="*/ 28 h 120"/>
                  <a:gd name="T2" fmla="*/ 112 w 128"/>
                  <a:gd name="T3" fmla="*/ 28 h 120"/>
                  <a:gd name="T4" fmla="*/ 112 w 128"/>
                  <a:gd name="T5" fmla="*/ 20 h 120"/>
                  <a:gd name="T6" fmla="*/ 100 w 128"/>
                  <a:gd name="T7" fmla="*/ 8 h 120"/>
                  <a:gd name="T8" fmla="*/ 56 w 128"/>
                  <a:gd name="T9" fmla="*/ 8 h 120"/>
                  <a:gd name="T10" fmla="*/ 36 w 128"/>
                  <a:gd name="T11" fmla="*/ 0 h 120"/>
                  <a:gd name="T12" fmla="*/ 12 w 128"/>
                  <a:gd name="T13" fmla="*/ 0 h 120"/>
                  <a:gd name="T14" fmla="*/ 0 w 128"/>
                  <a:gd name="T15" fmla="*/ 12 h 120"/>
                  <a:gd name="T16" fmla="*/ 0 w 128"/>
                  <a:gd name="T17" fmla="*/ 108 h 120"/>
                  <a:gd name="T18" fmla="*/ 12 w 128"/>
                  <a:gd name="T19" fmla="*/ 120 h 120"/>
                  <a:gd name="T20" fmla="*/ 20 w 128"/>
                  <a:gd name="T21" fmla="*/ 120 h 120"/>
                  <a:gd name="T22" fmla="*/ 88 w 128"/>
                  <a:gd name="T23" fmla="*/ 120 h 120"/>
                  <a:gd name="T24" fmla="*/ 116 w 128"/>
                  <a:gd name="T25" fmla="*/ 120 h 120"/>
                  <a:gd name="T26" fmla="*/ 128 w 128"/>
                  <a:gd name="T27" fmla="*/ 108 h 120"/>
                  <a:gd name="T28" fmla="*/ 128 w 128"/>
                  <a:gd name="T29" fmla="*/ 40 h 120"/>
                  <a:gd name="T30" fmla="*/ 116 w 128"/>
                  <a:gd name="T31" fmla="*/ 28 h 120"/>
                  <a:gd name="T32" fmla="*/ 16 w 128"/>
                  <a:gd name="T33" fmla="*/ 112 h 120"/>
                  <a:gd name="T34" fmla="*/ 8 w 128"/>
                  <a:gd name="T35" fmla="*/ 104 h 120"/>
                  <a:gd name="T36" fmla="*/ 8 w 128"/>
                  <a:gd name="T37" fmla="*/ 16 h 120"/>
                  <a:gd name="T38" fmla="*/ 16 w 128"/>
                  <a:gd name="T39" fmla="*/ 8 h 120"/>
                  <a:gd name="T40" fmla="*/ 36 w 128"/>
                  <a:gd name="T41" fmla="*/ 8 h 120"/>
                  <a:gd name="T42" fmla="*/ 56 w 128"/>
                  <a:gd name="T43" fmla="*/ 16 h 120"/>
                  <a:gd name="T44" fmla="*/ 96 w 128"/>
                  <a:gd name="T45" fmla="*/ 16 h 120"/>
                  <a:gd name="T46" fmla="*/ 104 w 128"/>
                  <a:gd name="T47" fmla="*/ 24 h 120"/>
                  <a:gd name="T48" fmla="*/ 104 w 128"/>
                  <a:gd name="T49" fmla="*/ 28 h 120"/>
                  <a:gd name="T50" fmla="*/ 32 w 128"/>
                  <a:gd name="T51" fmla="*/ 28 h 120"/>
                  <a:gd name="T52" fmla="*/ 20 w 128"/>
                  <a:gd name="T53" fmla="*/ 40 h 120"/>
                  <a:gd name="T54" fmla="*/ 20 w 128"/>
                  <a:gd name="T55" fmla="*/ 108 h 120"/>
                  <a:gd name="T56" fmla="*/ 20 w 128"/>
                  <a:gd name="T57" fmla="*/ 112 h 120"/>
                  <a:gd name="T58" fmla="*/ 16 w 128"/>
                  <a:gd name="T59" fmla="*/ 112 h 120"/>
                  <a:gd name="T60" fmla="*/ 120 w 128"/>
                  <a:gd name="T61" fmla="*/ 104 h 120"/>
                  <a:gd name="T62" fmla="*/ 112 w 128"/>
                  <a:gd name="T63" fmla="*/ 112 h 120"/>
                  <a:gd name="T64" fmla="*/ 88 w 128"/>
                  <a:gd name="T65" fmla="*/ 112 h 120"/>
                  <a:gd name="T66" fmla="*/ 28 w 128"/>
                  <a:gd name="T67" fmla="*/ 112 h 120"/>
                  <a:gd name="T68" fmla="*/ 28 w 128"/>
                  <a:gd name="T69" fmla="*/ 104 h 120"/>
                  <a:gd name="T70" fmla="*/ 28 w 128"/>
                  <a:gd name="T71" fmla="*/ 44 h 120"/>
                  <a:gd name="T72" fmla="*/ 36 w 128"/>
                  <a:gd name="T73" fmla="*/ 36 h 120"/>
                  <a:gd name="T74" fmla="*/ 112 w 128"/>
                  <a:gd name="T75" fmla="*/ 36 h 120"/>
                  <a:gd name="T76" fmla="*/ 120 w 128"/>
                  <a:gd name="T77" fmla="*/ 44 h 120"/>
                  <a:gd name="T78" fmla="*/ 120 w 128"/>
                  <a:gd name="T79" fmla="*/ 10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8" h="120">
                    <a:moveTo>
                      <a:pt x="116" y="28"/>
                    </a:move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2" y="13"/>
                      <a:pt x="106" y="8"/>
                      <a:pt x="100" y="8"/>
                    </a:cubicBezTo>
                    <a:cubicBezTo>
                      <a:pt x="100" y="8"/>
                      <a:pt x="78" y="8"/>
                      <a:pt x="56" y="8"/>
                    </a:cubicBezTo>
                    <a:cubicBezTo>
                      <a:pt x="52" y="8"/>
                      <a:pt x="39" y="0"/>
                      <a:pt x="36" y="0"/>
                    </a:cubicBezTo>
                    <a:cubicBezTo>
                      <a:pt x="18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4"/>
                      <a:pt x="5" y="120"/>
                      <a:pt x="12" y="120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88" y="120"/>
                      <a:pt x="88" y="120"/>
                      <a:pt x="88" y="120"/>
                    </a:cubicBez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22" y="120"/>
                      <a:pt x="128" y="114"/>
                      <a:pt x="128" y="108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33"/>
                      <a:pt x="122" y="28"/>
                      <a:pt x="116" y="28"/>
                    </a:cubicBezTo>
                    <a:close/>
                    <a:moveTo>
                      <a:pt x="16" y="112"/>
                    </a:moveTo>
                    <a:cubicBezTo>
                      <a:pt x="11" y="112"/>
                      <a:pt x="8" y="108"/>
                      <a:pt x="8" y="10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1"/>
                      <a:pt x="11" y="8"/>
                      <a:pt x="16" y="8"/>
                    </a:cubicBezTo>
                    <a:cubicBezTo>
                      <a:pt x="16" y="8"/>
                      <a:pt x="20" y="8"/>
                      <a:pt x="36" y="8"/>
                    </a:cubicBezTo>
                    <a:cubicBezTo>
                      <a:pt x="40" y="8"/>
                      <a:pt x="52" y="16"/>
                      <a:pt x="56" y="16"/>
                    </a:cubicBezTo>
                    <a:cubicBezTo>
                      <a:pt x="76" y="16"/>
                      <a:pt x="96" y="16"/>
                      <a:pt x="96" y="16"/>
                    </a:cubicBezTo>
                    <a:cubicBezTo>
                      <a:pt x="100" y="16"/>
                      <a:pt x="104" y="19"/>
                      <a:pt x="104" y="24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25" y="28"/>
                      <a:pt x="20" y="33"/>
                      <a:pt x="20" y="40"/>
                    </a:cubicBezTo>
                    <a:cubicBezTo>
                      <a:pt x="20" y="108"/>
                      <a:pt x="20" y="108"/>
                      <a:pt x="20" y="108"/>
                    </a:cubicBezTo>
                    <a:cubicBezTo>
                      <a:pt x="20" y="112"/>
                      <a:pt x="20" y="112"/>
                      <a:pt x="20" y="112"/>
                    </a:cubicBezTo>
                    <a:lnTo>
                      <a:pt x="16" y="112"/>
                    </a:lnTo>
                    <a:close/>
                    <a:moveTo>
                      <a:pt x="120" y="104"/>
                    </a:moveTo>
                    <a:cubicBezTo>
                      <a:pt x="120" y="108"/>
                      <a:pt x="116" y="112"/>
                      <a:pt x="112" y="112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8" y="104"/>
                      <a:pt x="28" y="104"/>
                      <a:pt x="28" y="104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8" y="39"/>
                      <a:pt x="31" y="36"/>
                      <a:pt x="36" y="36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6" y="36"/>
                      <a:pt x="120" y="39"/>
                      <a:pt x="120" y="44"/>
                    </a:cubicBezTo>
                    <a:lnTo>
                      <a:pt x="120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620073" y="2503570"/>
              <a:ext cx="792270" cy="792270"/>
              <a:chOff x="3758425" y="2337378"/>
              <a:chExt cx="515566" cy="51556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58425" y="2337378"/>
                <a:ext cx="515566" cy="51556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93"/>
              <p:cNvSpPr>
                <a:spLocks noEditPoints="1"/>
              </p:cNvSpPr>
              <p:nvPr/>
            </p:nvSpPr>
            <p:spPr bwMode="auto">
              <a:xfrm>
                <a:off x="3913461" y="2492752"/>
                <a:ext cx="204818" cy="204818"/>
              </a:xfrm>
              <a:custGeom>
                <a:avLst/>
                <a:gdLst>
                  <a:gd name="T0" fmla="*/ 43 w 128"/>
                  <a:gd name="T1" fmla="*/ 58 h 128"/>
                  <a:gd name="T2" fmla="*/ 52 w 128"/>
                  <a:gd name="T3" fmla="*/ 49 h 128"/>
                  <a:gd name="T4" fmla="*/ 65 w 128"/>
                  <a:gd name="T5" fmla="*/ 62 h 128"/>
                  <a:gd name="T6" fmla="*/ 68 w 128"/>
                  <a:gd name="T7" fmla="*/ 63 h 128"/>
                  <a:gd name="T8" fmla="*/ 71 w 128"/>
                  <a:gd name="T9" fmla="*/ 62 h 128"/>
                  <a:gd name="T10" fmla="*/ 91 w 128"/>
                  <a:gd name="T11" fmla="*/ 43 h 128"/>
                  <a:gd name="T12" fmla="*/ 91 w 128"/>
                  <a:gd name="T13" fmla="*/ 37 h 128"/>
                  <a:gd name="T14" fmla="*/ 85 w 128"/>
                  <a:gd name="T15" fmla="*/ 37 h 128"/>
                  <a:gd name="T16" fmla="*/ 68 w 128"/>
                  <a:gd name="T17" fmla="*/ 54 h 128"/>
                  <a:gd name="T18" fmla="*/ 55 w 128"/>
                  <a:gd name="T19" fmla="*/ 41 h 128"/>
                  <a:gd name="T20" fmla="*/ 54 w 128"/>
                  <a:gd name="T21" fmla="*/ 40 h 128"/>
                  <a:gd name="T22" fmla="*/ 49 w 128"/>
                  <a:gd name="T23" fmla="*/ 41 h 128"/>
                  <a:gd name="T24" fmla="*/ 37 w 128"/>
                  <a:gd name="T25" fmla="*/ 52 h 128"/>
                  <a:gd name="T26" fmla="*/ 37 w 128"/>
                  <a:gd name="T27" fmla="*/ 58 h 128"/>
                  <a:gd name="T28" fmla="*/ 43 w 128"/>
                  <a:gd name="T29" fmla="*/ 58 h 128"/>
                  <a:gd name="T30" fmla="*/ 124 w 128"/>
                  <a:gd name="T31" fmla="*/ 91 h 128"/>
                  <a:gd name="T32" fmla="*/ 120 w 128"/>
                  <a:gd name="T33" fmla="*/ 91 h 128"/>
                  <a:gd name="T34" fmla="*/ 120 w 128"/>
                  <a:gd name="T35" fmla="*/ 8 h 128"/>
                  <a:gd name="T36" fmla="*/ 124 w 128"/>
                  <a:gd name="T37" fmla="*/ 8 h 128"/>
                  <a:gd name="T38" fmla="*/ 128 w 128"/>
                  <a:gd name="T39" fmla="*/ 4 h 128"/>
                  <a:gd name="T40" fmla="*/ 124 w 128"/>
                  <a:gd name="T41" fmla="*/ 0 h 128"/>
                  <a:gd name="T42" fmla="*/ 4 w 128"/>
                  <a:gd name="T43" fmla="*/ 0 h 128"/>
                  <a:gd name="T44" fmla="*/ 0 w 128"/>
                  <a:gd name="T45" fmla="*/ 4 h 128"/>
                  <a:gd name="T46" fmla="*/ 4 w 128"/>
                  <a:gd name="T47" fmla="*/ 8 h 128"/>
                  <a:gd name="T48" fmla="*/ 8 w 128"/>
                  <a:gd name="T49" fmla="*/ 8 h 128"/>
                  <a:gd name="T50" fmla="*/ 8 w 128"/>
                  <a:gd name="T51" fmla="*/ 91 h 128"/>
                  <a:gd name="T52" fmla="*/ 4 w 128"/>
                  <a:gd name="T53" fmla="*/ 91 h 128"/>
                  <a:gd name="T54" fmla="*/ 0 w 128"/>
                  <a:gd name="T55" fmla="*/ 95 h 128"/>
                  <a:gd name="T56" fmla="*/ 4 w 128"/>
                  <a:gd name="T57" fmla="*/ 99 h 128"/>
                  <a:gd name="T58" fmla="*/ 42 w 128"/>
                  <a:gd name="T59" fmla="*/ 99 h 128"/>
                  <a:gd name="T60" fmla="*/ 21 w 128"/>
                  <a:gd name="T61" fmla="*/ 120 h 128"/>
                  <a:gd name="T62" fmla="*/ 21 w 128"/>
                  <a:gd name="T63" fmla="*/ 126 h 128"/>
                  <a:gd name="T64" fmla="*/ 27 w 128"/>
                  <a:gd name="T65" fmla="*/ 126 h 128"/>
                  <a:gd name="T66" fmla="*/ 54 w 128"/>
                  <a:gd name="T67" fmla="*/ 99 h 128"/>
                  <a:gd name="T68" fmla="*/ 60 w 128"/>
                  <a:gd name="T69" fmla="*/ 99 h 128"/>
                  <a:gd name="T70" fmla="*/ 60 w 128"/>
                  <a:gd name="T71" fmla="*/ 115 h 128"/>
                  <a:gd name="T72" fmla="*/ 64 w 128"/>
                  <a:gd name="T73" fmla="*/ 119 h 128"/>
                  <a:gd name="T74" fmla="*/ 68 w 128"/>
                  <a:gd name="T75" fmla="*/ 115 h 128"/>
                  <a:gd name="T76" fmla="*/ 68 w 128"/>
                  <a:gd name="T77" fmla="*/ 99 h 128"/>
                  <a:gd name="T78" fmla="*/ 74 w 128"/>
                  <a:gd name="T79" fmla="*/ 99 h 128"/>
                  <a:gd name="T80" fmla="*/ 101 w 128"/>
                  <a:gd name="T81" fmla="*/ 126 h 128"/>
                  <a:gd name="T82" fmla="*/ 107 w 128"/>
                  <a:gd name="T83" fmla="*/ 126 h 128"/>
                  <a:gd name="T84" fmla="*/ 107 w 128"/>
                  <a:gd name="T85" fmla="*/ 120 h 128"/>
                  <a:gd name="T86" fmla="*/ 86 w 128"/>
                  <a:gd name="T87" fmla="*/ 99 h 128"/>
                  <a:gd name="T88" fmla="*/ 124 w 128"/>
                  <a:gd name="T89" fmla="*/ 99 h 128"/>
                  <a:gd name="T90" fmla="*/ 128 w 128"/>
                  <a:gd name="T91" fmla="*/ 95 h 128"/>
                  <a:gd name="T92" fmla="*/ 124 w 128"/>
                  <a:gd name="T93" fmla="*/ 91 h 128"/>
                  <a:gd name="T94" fmla="*/ 112 w 128"/>
                  <a:gd name="T95" fmla="*/ 91 h 128"/>
                  <a:gd name="T96" fmla="*/ 76 w 128"/>
                  <a:gd name="T97" fmla="*/ 91 h 128"/>
                  <a:gd name="T98" fmla="*/ 76 w 128"/>
                  <a:gd name="T99" fmla="*/ 91 h 128"/>
                  <a:gd name="T100" fmla="*/ 52 w 128"/>
                  <a:gd name="T101" fmla="*/ 91 h 128"/>
                  <a:gd name="T102" fmla="*/ 52 w 128"/>
                  <a:gd name="T103" fmla="*/ 91 h 128"/>
                  <a:gd name="T104" fmla="*/ 16 w 128"/>
                  <a:gd name="T105" fmla="*/ 91 h 128"/>
                  <a:gd name="T106" fmla="*/ 16 w 128"/>
                  <a:gd name="T107" fmla="*/ 8 h 128"/>
                  <a:gd name="T108" fmla="*/ 112 w 128"/>
                  <a:gd name="T109" fmla="*/ 8 h 128"/>
                  <a:gd name="T110" fmla="*/ 112 w 128"/>
                  <a:gd name="T111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8" h="128">
                    <a:moveTo>
                      <a:pt x="43" y="58"/>
                    </a:moveTo>
                    <a:cubicBezTo>
                      <a:pt x="52" y="49"/>
                      <a:pt x="52" y="49"/>
                      <a:pt x="52" y="49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6" y="63"/>
                      <a:pt x="67" y="63"/>
                      <a:pt x="68" y="63"/>
                    </a:cubicBezTo>
                    <a:cubicBezTo>
                      <a:pt x="69" y="63"/>
                      <a:pt x="70" y="63"/>
                      <a:pt x="71" y="62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2" y="41"/>
                      <a:pt x="92" y="38"/>
                      <a:pt x="91" y="37"/>
                    </a:cubicBezTo>
                    <a:cubicBezTo>
                      <a:pt x="89" y="35"/>
                      <a:pt x="87" y="35"/>
                      <a:pt x="85" y="37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5" y="40"/>
                      <a:pt x="54" y="40"/>
                      <a:pt x="54" y="40"/>
                    </a:cubicBezTo>
                    <a:cubicBezTo>
                      <a:pt x="52" y="39"/>
                      <a:pt x="50" y="39"/>
                      <a:pt x="49" y="41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6" y="54"/>
                      <a:pt x="36" y="57"/>
                      <a:pt x="37" y="58"/>
                    </a:cubicBezTo>
                    <a:cubicBezTo>
                      <a:pt x="39" y="60"/>
                      <a:pt x="41" y="60"/>
                      <a:pt x="43" y="58"/>
                    </a:cubicBezTo>
                    <a:close/>
                    <a:moveTo>
                      <a:pt x="124" y="91"/>
                    </a:moveTo>
                    <a:cubicBezTo>
                      <a:pt x="120" y="91"/>
                      <a:pt x="120" y="91"/>
                      <a:pt x="120" y="91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6" y="8"/>
                      <a:pt x="128" y="6"/>
                      <a:pt x="128" y="4"/>
                    </a:cubicBezTo>
                    <a:cubicBezTo>
                      <a:pt x="128" y="1"/>
                      <a:pt x="126" y="0"/>
                      <a:pt x="12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2" y="91"/>
                      <a:pt x="0" y="93"/>
                      <a:pt x="0" y="95"/>
                    </a:cubicBezTo>
                    <a:cubicBezTo>
                      <a:pt x="0" y="98"/>
                      <a:pt x="2" y="99"/>
                      <a:pt x="4" y="99"/>
                    </a:cubicBezTo>
                    <a:cubicBezTo>
                      <a:pt x="42" y="99"/>
                      <a:pt x="42" y="99"/>
                      <a:pt x="42" y="99"/>
                    </a:cubicBezTo>
                    <a:cubicBezTo>
                      <a:pt x="21" y="120"/>
                      <a:pt x="21" y="120"/>
                      <a:pt x="21" y="120"/>
                    </a:cubicBezTo>
                    <a:cubicBezTo>
                      <a:pt x="20" y="122"/>
                      <a:pt x="20" y="125"/>
                      <a:pt x="21" y="126"/>
                    </a:cubicBezTo>
                    <a:cubicBezTo>
                      <a:pt x="23" y="128"/>
                      <a:pt x="25" y="128"/>
                      <a:pt x="27" y="126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0" y="117"/>
                      <a:pt x="62" y="119"/>
                      <a:pt x="64" y="119"/>
                    </a:cubicBezTo>
                    <a:cubicBezTo>
                      <a:pt x="66" y="119"/>
                      <a:pt x="68" y="117"/>
                      <a:pt x="68" y="115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101" y="126"/>
                      <a:pt x="101" y="126"/>
                      <a:pt x="101" y="126"/>
                    </a:cubicBezTo>
                    <a:cubicBezTo>
                      <a:pt x="103" y="128"/>
                      <a:pt x="105" y="128"/>
                      <a:pt x="107" y="126"/>
                    </a:cubicBezTo>
                    <a:cubicBezTo>
                      <a:pt x="108" y="125"/>
                      <a:pt x="108" y="122"/>
                      <a:pt x="107" y="120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124" y="99"/>
                      <a:pt x="124" y="99"/>
                      <a:pt x="124" y="99"/>
                    </a:cubicBezTo>
                    <a:cubicBezTo>
                      <a:pt x="126" y="99"/>
                      <a:pt x="128" y="98"/>
                      <a:pt x="128" y="95"/>
                    </a:cubicBezTo>
                    <a:cubicBezTo>
                      <a:pt x="128" y="93"/>
                      <a:pt x="126" y="91"/>
                      <a:pt x="124" y="91"/>
                    </a:cubicBezTo>
                    <a:close/>
                    <a:moveTo>
                      <a:pt x="112" y="91"/>
                    </a:move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12" y="8"/>
                      <a:pt x="112" y="8"/>
                      <a:pt x="112" y="8"/>
                    </a:cubicBezTo>
                    <a:lnTo>
                      <a:pt x="112" y="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7800636" y="2503570"/>
              <a:ext cx="792270" cy="792270"/>
              <a:chOff x="7938988" y="2337378"/>
              <a:chExt cx="515566" cy="515566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7938988" y="2337378"/>
                <a:ext cx="515566" cy="5155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4"/>
              <p:cNvSpPr>
                <a:spLocks noEditPoints="1"/>
              </p:cNvSpPr>
              <p:nvPr/>
            </p:nvSpPr>
            <p:spPr bwMode="auto">
              <a:xfrm>
                <a:off x="8094362" y="2492752"/>
                <a:ext cx="198059" cy="204818"/>
              </a:xfrm>
              <a:custGeom>
                <a:avLst/>
                <a:gdLst>
                  <a:gd name="T0" fmla="*/ 100 w 124"/>
                  <a:gd name="T1" fmla="*/ 80 h 128"/>
                  <a:gd name="T2" fmla="*/ 80 w 124"/>
                  <a:gd name="T3" fmla="*/ 91 h 128"/>
                  <a:gd name="T4" fmla="*/ 46 w 124"/>
                  <a:gd name="T5" fmla="*/ 75 h 128"/>
                  <a:gd name="T6" fmla="*/ 48 w 124"/>
                  <a:gd name="T7" fmla="*/ 64 h 128"/>
                  <a:gd name="T8" fmla="*/ 46 w 124"/>
                  <a:gd name="T9" fmla="*/ 54 h 128"/>
                  <a:gd name="T10" fmla="*/ 81 w 124"/>
                  <a:gd name="T11" fmla="*/ 38 h 128"/>
                  <a:gd name="T12" fmla="*/ 100 w 124"/>
                  <a:gd name="T13" fmla="*/ 48 h 128"/>
                  <a:gd name="T14" fmla="*/ 124 w 124"/>
                  <a:gd name="T15" fmla="*/ 24 h 128"/>
                  <a:gd name="T16" fmla="*/ 100 w 124"/>
                  <a:gd name="T17" fmla="*/ 0 h 128"/>
                  <a:gd name="T18" fmla="*/ 76 w 124"/>
                  <a:gd name="T19" fmla="*/ 24 h 128"/>
                  <a:gd name="T20" fmla="*/ 77 w 124"/>
                  <a:gd name="T21" fmla="*/ 31 h 128"/>
                  <a:gd name="T22" fmla="*/ 41 w 124"/>
                  <a:gd name="T23" fmla="*/ 47 h 128"/>
                  <a:gd name="T24" fmla="*/ 24 w 124"/>
                  <a:gd name="T25" fmla="*/ 40 h 128"/>
                  <a:gd name="T26" fmla="*/ 0 w 124"/>
                  <a:gd name="T27" fmla="*/ 64 h 128"/>
                  <a:gd name="T28" fmla="*/ 24 w 124"/>
                  <a:gd name="T29" fmla="*/ 88 h 128"/>
                  <a:gd name="T30" fmla="*/ 41 w 124"/>
                  <a:gd name="T31" fmla="*/ 82 h 128"/>
                  <a:gd name="T32" fmla="*/ 77 w 124"/>
                  <a:gd name="T33" fmla="*/ 99 h 128"/>
                  <a:gd name="T34" fmla="*/ 76 w 124"/>
                  <a:gd name="T35" fmla="*/ 104 h 128"/>
                  <a:gd name="T36" fmla="*/ 100 w 124"/>
                  <a:gd name="T37" fmla="*/ 128 h 128"/>
                  <a:gd name="T38" fmla="*/ 124 w 124"/>
                  <a:gd name="T39" fmla="*/ 104 h 128"/>
                  <a:gd name="T40" fmla="*/ 100 w 124"/>
                  <a:gd name="T41" fmla="*/ 80 h 128"/>
                  <a:gd name="T42" fmla="*/ 100 w 124"/>
                  <a:gd name="T43" fmla="*/ 8 h 128"/>
                  <a:gd name="T44" fmla="*/ 116 w 124"/>
                  <a:gd name="T45" fmla="*/ 24 h 128"/>
                  <a:gd name="T46" fmla="*/ 100 w 124"/>
                  <a:gd name="T47" fmla="*/ 40 h 128"/>
                  <a:gd name="T48" fmla="*/ 84 w 124"/>
                  <a:gd name="T49" fmla="*/ 24 h 128"/>
                  <a:gd name="T50" fmla="*/ 100 w 124"/>
                  <a:gd name="T51" fmla="*/ 8 h 128"/>
                  <a:gd name="T52" fmla="*/ 24 w 124"/>
                  <a:gd name="T53" fmla="*/ 80 h 128"/>
                  <a:gd name="T54" fmla="*/ 8 w 124"/>
                  <a:gd name="T55" fmla="*/ 64 h 128"/>
                  <a:gd name="T56" fmla="*/ 24 w 124"/>
                  <a:gd name="T57" fmla="*/ 48 h 128"/>
                  <a:gd name="T58" fmla="*/ 40 w 124"/>
                  <a:gd name="T59" fmla="*/ 64 h 128"/>
                  <a:gd name="T60" fmla="*/ 24 w 124"/>
                  <a:gd name="T61" fmla="*/ 80 h 128"/>
                  <a:gd name="T62" fmla="*/ 100 w 124"/>
                  <a:gd name="T63" fmla="*/ 120 h 128"/>
                  <a:gd name="T64" fmla="*/ 84 w 124"/>
                  <a:gd name="T65" fmla="*/ 104 h 128"/>
                  <a:gd name="T66" fmla="*/ 100 w 124"/>
                  <a:gd name="T67" fmla="*/ 88 h 128"/>
                  <a:gd name="T68" fmla="*/ 116 w 124"/>
                  <a:gd name="T69" fmla="*/ 104 h 128"/>
                  <a:gd name="T70" fmla="*/ 100 w 124"/>
                  <a:gd name="T71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28">
                    <a:moveTo>
                      <a:pt x="100" y="80"/>
                    </a:moveTo>
                    <a:cubicBezTo>
                      <a:pt x="92" y="80"/>
                      <a:pt x="85" y="85"/>
                      <a:pt x="80" y="91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7" y="72"/>
                      <a:pt x="48" y="68"/>
                      <a:pt x="48" y="64"/>
                    </a:cubicBezTo>
                    <a:cubicBezTo>
                      <a:pt x="48" y="61"/>
                      <a:pt x="47" y="57"/>
                      <a:pt x="46" y="54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5" y="44"/>
                      <a:pt x="92" y="48"/>
                      <a:pt x="100" y="48"/>
                    </a:cubicBezTo>
                    <a:cubicBezTo>
                      <a:pt x="113" y="48"/>
                      <a:pt x="124" y="38"/>
                      <a:pt x="124" y="24"/>
                    </a:cubicBezTo>
                    <a:cubicBezTo>
                      <a:pt x="124" y="11"/>
                      <a:pt x="113" y="0"/>
                      <a:pt x="100" y="0"/>
                    </a:cubicBezTo>
                    <a:cubicBezTo>
                      <a:pt x="87" y="0"/>
                      <a:pt x="76" y="11"/>
                      <a:pt x="76" y="24"/>
                    </a:cubicBezTo>
                    <a:cubicBezTo>
                      <a:pt x="76" y="27"/>
                      <a:pt x="77" y="29"/>
                      <a:pt x="77" y="31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37" y="43"/>
                      <a:pt x="31" y="40"/>
                      <a:pt x="24" y="40"/>
                    </a:cubicBezTo>
                    <a:cubicBezTo>
                      <a:pt x="11" y="40"/>
                      <a:pt x="0" y="51"/>
                      <a:pt x="0" y="64"/>
                    </a:cubicBezTo>
                    <a:cubicBezTo>
                      <a:pt x="0" y="78"/>
                      <a:pt x="11" y="88"/>
                      <a:pt x="24" y="88"/>
                    </a:cubicBezTo>
                    <a:cubicBezTo>
                      <a:pt x="31" y="88"/>
                      <a:pt x="36" y="86"/>
                      <a:pt x="41" y="82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76" y="100"/>
                      <a:pt x="76" y="102"/>
                      <a:pt x="76" y="104"/>
                    </a:cubicBezTo>
                    <a:cubicBezTo>
                      <a:pt x="76" y="118"/>
                      <a:pt x="87" y="128"/>
                      <a:pt x="100" y="128"/>
                    </a:cubicBezTo>
                    <a:cubicBezTo>
                      <a:pt x="113" y="128"/>
                      <a:pt x="124" y="118"/>
                      <a:pt x="124" y="104"/>
                    </a:cubicBezTo>
                    <a:cubicBezTo>
                      <a:pt x="124" y="91"/>
                      <a:pt x="113" y="80"/>
                      <a:pt x="100" y="80"/>
                    </a:cubicBezTo>
                    <a:close/>
                    <a:moveTo>
                      <a:pt x="100" y="8"/>
                    </a:moveTo>
                    <a:cubicBezTo>
                      <a:pt x="109" y="8"/>
                      <a:pt x="116" y="15"/>
                      <a:pt x="116" y="24"/>
                    </a:cubicBezTo>
                    <a:cubicBezTo>
                      <a:pt x="116" y="33"/>
                      <a:pt x="109" y="40"/>
                      <a:pt x="100" y="40"/>
                    </a:cubicBezTo>
                    <a:cubicBezTo>
                      <a:pt x="91" y="40"/>
                      <a:pt x="84" y="33"/>
                      <a:pt x="84" y="24"/>
                    </a:cubicBezTo>
                    <a:cubicBezTo>
                      <a:pt x="84" y="15"/>
                      <a:pt x="91" y="8"/>
                      <a:pt x="100" y="8"/>
                    </a:cubicBezTo>
                    <a:close/>
                    <a:moveTo>
                      <a:pt x="24" y="80"/>
                    </a:moveTo>
                    <a:cubicBezTo>
                      <a:pt x="15" y="80"/>
                      <a:pt x="8" y="73"/>
                      <a:pt x="8" y="64"/>
                    </a:cubicBezTo>
                    <a:cubicBezTo>
                      <a:pt x="8" y="55"/>
                      <a:pt x="15" y="48"/>
                      <a:pt x="24" y="48"/>
                    </a:cubicBezTo>
                    <a:cubicBezTo>
                      <a:pt x="33" y="48"/>
                      <a:pt x="40" y="55"/>
                      <a:pt x="40" y="64"/>
                    </a:cubicBezTo>
                    <a:cubicBezTo>
                      <a:pt x="40" y="73"/>
                      <a:pt x="33" y="80"/>
                      <a:pt x="24" y="80"/>
                    </a:cubicBezTo>
                    <a:close/>
                    <a:moveTo>
                      <a:pt x="100" y="120"/>
                    </a:moveTo>
                    <a:cubicBezTo>
                      <a:pt x="91" y="120"/>
                      <a:pt x="84" y="113"/>
                      <a:pt x="84" y="104"/>
                    </a:cubicBezTo>
                    <a:cubicBezTo>
                      <a:pt x="84" y="95"/>
                      <a:pt x="91" y="88"/>
                      <a:pt x="100" y="88"/>
                    </a:cubicBezTo>
                    <a:cubicBezTo>
                      <a:pt x="109" y="88"/>
                      <a:pt x="116" y="95"/>
                      <a:pt x="116" y="104"/>
                    </a:cubicBezTo>
                    <a:cubicBezTo>
                      <a:pt x="116" y="113"/>
                      <a:pt x="109" y="120"/>
                      <a:pt x="100" y="1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SubTitle_4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3316763" y="3559969"/>
            <a:ext cx="2725341" cy="484584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350" b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点击此处输入文字</a:t>
            </a:r>
            <a:endParaRPr lang="zh-TW" altLang="en-US" sz="135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_1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V="1">
            <a:off x="1426052" y="1624013"/>
            <a:ext cx="1754981" cy="923925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Other_2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1426052" y="2337198"/>
            <a:ext cx="1765697" cy="273844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3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495107" y="2706290"/>
            <a:ext cx="1685925" cy="263129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_4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587976" y="2838450"/>
            <a:ext cx="1615679" cy="942975"/>
          </a:xfrm>
          <a:prstGeom prst="line">
            <a:avLst/>
          </a:prstGeom>
          <a:noFill/>
          <a:ln w="38100" cap="rnd">
            <a:solidFill>
              <a:schemeClr val="accent2"/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3316763" y="1348978"/>
            <a:ext cx="2725341" cy="4857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350" b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点击此处输入文字</a:t>
            </a:r>
            <a:endParaRPr lang="zh-TW" altLang="en-US" sz="135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SubTitle_2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3316763" y="2085975"/>
            <a:ext cx="2725341" cy="48577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350" b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点击此处输入文字</a:t>
            </a:r>
            <a:endParaRPr lang="zh-TW" altLang="en-US" sz="135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SubTitle_3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3316763" y="2822973"/>
            <a:ext cx="2725341" cy="484585"/>
          </a:xfrm>
          <a:prstGeom prst="roundRect">
            <a:avLst>
              <a:gd name="adj" fmla="val 5000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350" b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点击此处输入文字</a:t>
            </a:r>
            <a:endParaRPr lang="zh-TW" altLang="en-US" sz="135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2386" y="1951435"/>
            <a:ext cx="1427559" cy="1427560"/>
            <a:chOff x="895426" y="2601913"/>
            <a:chExt cx="1903412" cy="1903413"/>
          </a:xfrm>
        </p:grpSpPr>
        <p:sp>
          <p:nvSpPr>
            <p:cNvPr id="21" name="MH_Other_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895426" y="2601913"/>
              <a:ext cx="1903412" cy="190341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lIns="0" tIns="0" rIns="0" bIns="0" anchor="ctr" anchorCtr="1">
              <a:normAutofit/>
            </a:bodyPr>
            <a:lstStyle>
              <a:lvl1pPr eaLnBrk="0" hangingPunct="0">
                <a:spcBef>
                  <a:spcPct val="20000"/>
                </a:spcBef>
                <a:buChar char="•"/>
                <a:defRPr kumimoji="1" sz="2800" b="1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400" b="1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kumimoji="1" sz="2000" b="1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kumimoji="1" b="1">
                  <a:solidFill>
                    <a:schemeClr val="tx1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kumimoji="1" sz="2000">
                  <a:solidFill>
                    <a:schemeClr val="bg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bg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None/>
                <a:defRPr/>
              </a:pPr>
              <a:endParaRPr lang="zh-TW" altLang="en-US" sz="1800" b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MH_Title_1"/>
            <p:cNvSpPr/>
            <p:nvPr>
              <p:custDataLst>
                <p:tags r:id="rId10"/>
              </p:custDataLst>
            </p:nvPr>
          </p:nvSpPr>
          <p:spPr>
            <a:xfrm>
              <a:off x="1108151" y="2814637"/>
              <a:ext cx="1479550" cy="14795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5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zh-TW" altLang="en-US" sz="15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6454069" y="1584424"/>
            <a:ext cx="20228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这里输入您想要的文字，可通过复制粘贴到此框内，只保留文本。在这里输入您想要的文字，可通过复制粘贴到此框内，只保留文本。在这里输入您想要的文字，可通过复制粘贴到此框内，只保留文本。在这里输入您想要的文字，可通过复制粘贴到此框内，只保留</a:t>
            </a:r>
            <a:endParaRPr lang="zh-CN" altLang="en-US" sz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/>
            <a:endParaRPr lang="zh-CN" altLang="en-US" sz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03986" y="1171228"/>
            <a:ext cx="20728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zh-CN" altLang="en-US" sz="21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: 圆角 105"/>
          <p:cNvSpPr/>
          <p:nvPr/>
        </p:nvSpPr>
        <p:spPr>
          <a:xfrm>
            <a:off x="6519200" y="1896675"/>
            <a:ext cx="1704139" cy="2448380"/>
          </a:xfrm>
          <a:prstGeom prst="roundRect">
            <a:avLst>
              <a:gd name="adj" fmla="val 0"/>
            </a:avLst>
          </a:prstGeom>
          <a:blipFill>
            <a:blip r:embed="rId1"/>
            <a:srcRect/>
            <a:stretch>
              <a:fillRect l="-77395" t="-1356" r="-39523" b="135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: 圆角 106"/>
          <p:cNvSpPr/>
          <p:nvPr/>
        </p:nvSpPr>
        <p:spPr>
          <a:xfrm>
            <a:off x="4648312" y="1896675"/>
            <a:ext cx="1704139" cy="2448380"/>
          </a:xfrm>
          <a:prstGeom prst="roundRect">
            <a:avLst>
              <a:gd name="adj" fmla="val 0"/>
            </a:avLst>
          </a:prstGeom>
          <a:blipFill>
            <a:blip r:embed="rId2"/>
            <a:srcRect/>
            <a:stretch>
              <a:fillRect l="-64938" r="-6493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: 圆角 107"/>
          <p:cNvSpPr/>
          <p:nvPr/>
        </p:nvSpPr>
        <p:spPr>
          <a:xfrm>
            <a:off x="2786314" y="1896675"/>
            <a:ext cx="1704139" cy="2448380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77709" r="-7770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: 圆角 108"/>
          <p:cNvSpPr/>
          <p:nvPr/>
        </p:nvSpPr>
        <p:spPr>
          <a:xfrm>
            <a:off x="925284" y="1896675"/>
            <a:ext cx="1697890" cy="2448380"/>
          </a:xfrm>
          <a:prstGeom prst="roundRect">
            <a:avLst>
              <a:gd name="adj" fmla="val 0"/>
            </a:avLst>
          </a:prstGeom>
          <a:blipFill>
            <a:blip r:embed="rId4"/>
            <a:srcRect/>
            <a:stretch>
              <a:fillRect l="-65361" r="-6536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Down Arrow Callout 15"/>
          <p:cNvSpPr/>
          <p:nvPr/>
        </p:nvSpPr>
        <p:spPr>
          <a:xfrm flipV="1">
            <a:off x="925284" y="2846713"/>
            <a:ext cx="1697890" cy="1498343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925284" y="3737308"/>
            <a:ext cx="169789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zh-CN" alt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Down Arrow Callout 17"/>
          <p:cNvSpPr/>
          <p:nvPr/>
        </p:nvSpPr>
        <p:spPr>
          <a:xfrm flipV="1">
            <a:off x="2781516" y="2846712"/>
            <a:ext cx="1706297" cy="1498343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33"/>
          <p:cNvSpPr txBox="1"/>
          <p:nvPr/>
        </p:nvSpPr>
        <p:spPr>
          <a:xfrm>
            <a:off x="2789922" y="3737308"/>
            <a:ext cx="169789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zh-CN" alt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Down Arrow Callout 18"/>
          <p:cNvSpPr/>
          <p:nvPr/>
        </p:nvSpPr>
        <p:spPr>
          <a:xfrm flipV="1">
            <a:off x="4652404" y="2846712"/>
            <a:ext cx="1700047" cy="1498343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4654560" y="3737308"/>
            <a:ext cx="169789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zh-CN" alt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Down Arrow Callout 20"/>
          <p:cNvSpPr/>
          <p:nvPr/>
        </p:nvSpPr>
        <p:spPr>
          <a:xfrm flipV="1">
            <a:off x="6519200" y="2846713"/>
            <a:ext cx="1697890" cy="1498343"/>
          </a:xfrm>
          <a:prstGeom prst="downArrowCallout">
            <a:avLst>
              <a:gd name="adj1" fmla="val 24468"/>
              <a:gd name="adj2" fmla="val 12234"/>
              <a:gd name="adj3" fmla="val 9681"/>
              <a:gd name="adj4" fmla="val 90319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6519198" y="3737308"/>
            <a:ext cx="169789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zh-CN" alt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7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925284" y="3353491"/>
            <a:ext cx="1697891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33"/>
          <p:cNvSpPr txBox="1"/>
          <p:nvPr/>
        </p:nvSpPr>
        <p:spPr>
          <a:xfrm>
            <a:off x="2789922" y="3353491"/>
            <a:ext cx="1697891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4654560" y="3353491"/>
            <a:ext cx="1697891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6519198" y="3353491"/>
            <a:ext cx="1697891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1"/>
          <p:cNvGrpSpPr/>
          <p:nvPr/>
        </p:nvGrpSpPr>
        <p:grpSpPr>
          <a:xfrm>
            <a:off x="1642867" y="3050774"/>
            <a:ext cx="262772" cy="225891"/>
            <a:chOff x="8356601" y="858836"/>
            <a:chExt cx="271463" cy="233363"/>
          </a:xfrm>
          <a:solidFill>
            <a:schemeClr val="bg1"/>
          </a:solidFill>
        </p:grpSpPr>
        <p:sp>
          <p:nvSpPr>
            <p:cNvPr id="29" name="Freeform 63"/>
            <p:cNvSpPr/>
            <p:nvPr/>
          </p:nvSpPr>
          <p:spPr bwMode="auto">
            <a:xfrm>
              <a:off x="8426451" y="896936"/>
              <a:ext cx="201613" cy="153988"/>
            </a:xfrm>
            <a:custGeom>
              <a:avLst/>
              <a:gdLst/>
              <a:ahLst/>
              <a:cxnLst>
                <a:cxn ang="0">
                  <a:pos x="37" y="65"/>
                </a:cxn>
                <a:cxn ang="0">
                  <a:pos x="31" y="66"/>
                </a:cxn>
                <a:cxn ang="0">
                  <a:pos x="2" y="45"/>
                </a:cxn>
                <a:cxn ang="0">
                  <a:pos x="1" y="39"/>
                </a:cxn>
                <a:cxn ang="0">
                  <a:pos x="5" y="34"/>
                </a:cxn>
                <a:cxn ang="0">
                  <a:pos x="11" y="33"/>
                </a:cxn>
                <a:cxn ang="0">
                  <a:pos x="29" y="47"/>
                </a:cxn>
                <a:cxn ang="0">
                  <a:pos x="35" y="46"/>
                </a:cxn>
                <a:cxn ang="0">
                  <a:pos x="76" y="2"/>
                </a:cxn>
                <a:cxn ang="0">
                  <a:pos x="82" y="2"/>
                </a:cxn>
                <a:cxn ang="0">
                  <a:pos x="87" y="6"/>
                </a:cxn>
                <a:cxn ang="0">
                  <a:pos x="87" y="12"/>
                </a:cxn>
                <a:cxn ang="0">
                  <a:pos x="37" y="65"/>
                </a:cxn>
              </a:cxnLst>
              <a:rect l="0" t="0" r="r" b="b"/>
              <a:pathLst>
                <a:path w="88" h="67">
                  <a:moveTo>
                    <a:pt x="37" y="65"/>
                  </a:moveTo>
                  <a:cubicBezTo>
                    <a:pt x="35" y="67"/>
                    <a:pt x="33" y="67"/>
                    <a:pt x="31" y="6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0" y="41"/>
                    <a:pt x="1" y="39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9" y="32"/>
                    <a:pt x="11" y="33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1" y="48"/>
                    <a:pt x="34" y="48"/>
                    <a:pt x="35" y="4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8" y="0"/>
                    <a:pt x="81" y="0"/>
                    <a:pt x="82" y="2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8" y="7"/>
                    <a:pt x="88" y="10"/>
                    <a:pt x="87" y="12"/>
                  </a:cubicBezTo>
                  <a:lnTo>
                    <a:pt x="37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64"/>
            <p:cNvSpPr/>
            <p:nvPr/>
          </p:nvSpPr>
          <p:spPr bwMode="auto">
            <a:xfrm>
              <a:off x="8356601" y="858836"/>
              <a:ext cx="239713" cy="233363"/>
            </a:xfrm>
            <a:custGeom>
              <a:avLst/>
              <a:gdLst/>
              <a:ahLst/>
              <a:cxnLst>
                <a:cxn ang="0">
                  <a:pos x="97" y="65"/>
                </a:cxn>
                <a:cxn ang="0">
                  <a:pos x="97" y="89"/>
                </a:cxn>
                <a:cxn ang="0">
                  <a:pos x="91" y="95"/>
                </a:cxn>
                <a:cxn ang="0">
                  <a:pos x="13" y="95"/>
                </a:cxn>
                <a:cxn ang="0">
                  <a:pos x="6" y="89"/>
                </a:cxn>
                <a:cxn ang="0">
                  <a:pos x="6" y="13"/>
                </a:cxn>
                <a:cxn ang="0">
                  <a:pos x="13" y="7"/>
                </a:cxn>
                <a:cxn ang="0">
                  <a:pos x="91" y="7"/>
                </a:cxn>
                <a:cxn ang="0">
                  <a:pos x="97" y="13"/>
                </a:cxn>
                <a:cxn ang="0">
                  <a:pos x="97" y="17"/>
                </a:cxn>
                <a:cxn ang="0">
                  <a:pos x="99" y="18"/>
                </a:cxn>
                <a:cxn ang="0">
                  <a:pos x="103" y="14"/>
                </a:cxn>
                <a:cxn ang="0">
                  <a:pos x="104" y="12"/>
                </a:cxn>
                <a:cxn ang="0">
                  <a:pos x="104" y="7"/>
                </a:cxn>
                <a:cxn ang="0">
                  <a:pos x="97" y="0"/>
                </a:cxn>
                <a:cxn ang="0">
                  <a:pos x="6" y="0"/>
                </a:cxn>
                <a:cxn ang="0">
                  <a:pos x="0" y="7"/>
                </a:cxn>
                <a:cxn ang="0">
                  <a:pos x="0" y="95"/>
                </a:cxn>
                <a:cxn ang="0">
                  <a:pos x="6" y="102"/>
                </a:cxn>
                <a:cxn ang="0">
                  <a:pos x="97" y="102"/>
                </a:cxn>
                <a:cxn ang="0">
                  <a:pos x="104" y="95"/>
                </a:cxn>
                <a:cxn ang="0">
                  <a:pos x="104" y="57"/>
                </a:cxn>
                <a:cxn ang="0">
                  <a:pos x="102" y="57"/>
                </a:cxn>
                <a:cxn ang="0">
                  <a:pos x="98" y="62"/>
                </a:cxn>
                <a:cxn ang="0">
                  <a:pos x="97" y="65"/>
                </a:cxn>
              </a:cxnLst>
              <a:rect l="0" t="0" r="r" b="b"/>
              <a:pathLst>
                <a:path w="104" h="102">
                  <a:moveTo>
                    <a:pt x="97" y="65"/>
                  </a:moveTo>
                  <a:cubicBezTo>
                    <a:pt x="97" y="89"/>
                    <a:pt x="97" y="89"/>
                    <a:pt x="97" y="89"/>
                  </a:cubicBezTo>
                  <a:cubicBezTo>
                    <a:pt x="97" y="92"/>
                    <a:pt x="94" y="95"/>
                    <a:pt x="91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9" y="95"/>
                    <a:pt x="6" y="92"/>
                    <a:pt x="6" y="89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0"/>
                    <a:pt x="9" y="7"/>
                    <a:pt x="13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4" y="7"/>
                    <a:pt x="97" y="10"/>
                    <a:pt x="97" y="13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97" y="19"/>
                    <a:pt x="99" y="18"/>
                    <a:pt x="99" y="18"/>
                  </a:cubicBezTo>
                  <a:cubicBezTo>
                    <a:pt x="99" y="18"/>
                    <a:pt x="102" y="15"/>
                    <a:pt x="103" y="14"/>
                  </a:cubicBezTo>
                  <a:cubicBezTo>
                    <a:pt x="103" y="14"/>
                    <a:pt x="104" y="13"/>
                    <a:pt x="104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3"/>
                    <a:pt x="101" y="0"/>
                    <a:pt x="9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9"/>
                    <a:pt x="2" y="102"/>
                    <a:pt x="6" y="102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101" y="102"/>
                    <a:pt x="104" y="99"/>
                    <a:pt x="104" y="95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4" y="56"/>
                    <a:pt x="102" y="57"/>
                    <a:pt x="102" y="57"/>
                  </a:cubicBezTo>
                  <a:cubicBezTo>
                    <a:pt x="102" y="57"/>
                    <a:pt x="99" y="60"/>
                    <a:pt x="98" y="62"/>
                  </a:cubicBezTo>
                  <a:cubicBezTo>
                    <a:pt x="97" y="62"/>
                    <a:pt x="97" y="63"/>
                    <a:pt x="97" y="6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24"/>
          <p:cNvGrpSpPr/>
          <p:nvPr/>
        </p:nvGrpSpPr>
        <p:grpSpPr>
          <a:xfrm>
            <a:off x="3523146" y="3035321"/>
            <a:ext cx="250961" cy="256797"/>
            <a:chOff x="2308225" y="2935287"/>
            <a:chExt cx="273050" cy="279400"/>
          </a:xfrm>
          <a:solidFill>
            <a:schemeClr val="bg1"/>
          </a:solidFill>
        </p:grpSpPr>
        <p:sp>
          <p:nvSpPr>
            <p:cNvPr id="32" name="Freeform 294"/>
            <p:cNvSpPr/>
            <p:nvPr/>
          </p:nvSpPr>
          <p:spPr bwMode="auto">
            <a:xfrm>
              <a:off x="2308225" y="2935287"/>
              <a:ext cx="246062" cy="279400"/>
            </a:xfrm>
            <a:custGeom>
              <a:avLst/>
              <a:gdLst/>
              <a:ahLst/>
              <a:cxnLst>
                <a:cxn ang="0">
                  <a:pos x="66" y="97"/>
                </a:cxn>
                <a:cxn ang="0">
                  <a:pos x="95" y="68"/>
                </a:cxn>
                <a:cxn ang="0">
                  <a:pos x="103" y="69"/>
                </a:cxn>
                <a:cxn ang="0">
                  <a:pos x="105" y="67"/>
                </a:cxn>
                <a:cxn ang="0">
                  <a:pos x="107" y="55"/>
                </a:cxn>
                <a:cxn ang="0">
                  <a:pos x="107" y="20"/>
                </a:cxn>
                <a:cxn ang="0">
                  <a:pos x="104" y="17"/>
                </a:cxn>
                <a:cxn ang="0">
                  <a:pos x="85" y="15"/>
                </a:cxn>
                <a:cxn ang="0">
                  <a:pos x="53" y="0"/>
                </a:cxn>
                <a:cxn ang="0">
                  <a:pos x="26" y="15"/>
                </a:cxn>
                <a:cxn ang="0">
                  <a:pos x="3" y="16"/>
                </a:cxn>
                <a:cxn ang="0">
                  <a:pos x="1" y="19"/>
                </a:cxn>
                <a:cxn ang="0">
                  <a:pos x="0" y="55"/>
                </a:cxn>
                <a:cxn ang="0">
                  <a:pos x="53" y="122"/>
                </a:cxn>
                <a:cxn ang="0">
                  <a:pos x="70" y="114"/>
                </a:cxn>
                <a:cxn ang="0">
                  <a:pos x="70" y="112"/>
                </a:cxn>
                <a:cxn ang="0">
                  <a:pos x="66" y="97"/>
                </a:cxn>
              </a:cxnLst>
              <a:rect l="0" t="0" r="r" b="b"/>
              <a:pathLst>
                <a:path w="107" h="122">
                  <a:moveTo>
                    <a:pt x="66" y="97"/>
                  </a:moveTo>
                  <a:cubicBezTo>
                    <a:pt x="66" y="81"/>
                    <a:pt x="79" y="68"/>
                    <a:pt x="95" y="68"/>
                  </a:cubicBezTo>
                  <a:cubicBezTo>
                    <a:pt x="98" y="68"/>
                    <a:pt x="101" y="68"/>
                    <a:pt x="103" y="69"/>
                  </a:cubicBezTo>
                  <a:cubicBezTo>
                    <a:pt x="104" y="69"/>
                    <a:pt x="105" y="68"/>
                    <a:pt x="105" y="67"/>
                  </a:cubicBezTo>
                  <a:cubicBezTo>
                    <a:pt x="106" y="63"/>
                    <a:pt x="107" y="59"/>
                    <a:pt x="107" y="55"/>
                  </a:cubicBezTo>
                  <a:cubicBezTo>
                    <a:pt x="107" y="55"/>
                    <a:pt x="107" y="20"/>
                    <a:pt x="107" y="20"/>
                  </a:cubicBezTo>
                  <a:cubicBezTo>
                    <a:pt x="107" y="17"/>
                    <a:pt x="105" y="17"/>
                    <a:pt x="104" y="17"/>
                  </a:cubicBezTo>
                  <a:cubicBezTo>
                    <a:pt x="98" y="17"/>
                    <a:pt x="91" y="17"/>
                    <a:pt x="85" y="15"/>
                  </a:cubicBezTo>
                  <a:cubicBezTo>
                    <a:pt x="71" y="11"/>
                    <a:pt x="58" y="0"/>
                    <a:pt x="53" y="0"/>
                  </a:cubicBezTo>
                  <a:cubicBezTo>
                    <a:pt x="49" y="0"/>
                    <a:pt x="40" y="11"/>
                    <a:pt x="26" y="15"/>
                  </a:cubicBezTo>
                  <a:cubicBezTo>
                    <a:pt x="18" y="17"/>
                    <a:pt x="10" y="17"/>
                    <a:pt x="3" y="16"/>
                  </a:cubicBezTo>
                  <a:cubicBezTo>
                    <a:pt x="2" y="16"/>
                    <a:pt x="1" y="16"/>
                    <a:pt x="1" y="19"/>
                  </a:cubicBezTo>
                  <a:cubicBezTo>
                    <a:pt x="1" y="20"/>
                    <a:pt x="0" y="55"/>
                    <a:pt x="0" y="55"/>
                  </a:cubicBezTo>
                  <a:cubicBezTo>
                    <a:pt x="0" y="90"/>
                    <a:pt x="43" y="122"/>
                    <a:pt x="53" y="122"/>
                  </a:cubicBezTo>
                  <a:cubicBezTo>
                    <a:pt x="57" y="122"/>
                    <a:pt x="62" y="120"/>
                    <a:pt x="70" y="114"/>
                  </a:cubicBezTo>
                  <a:cubicBezTo>
                    <a:pt x="71" y="113"/>
                    <a:pt x="70" y="113"/>
                    <a:pt x="70" y="112"/>
                  </a:cubicBezTo>
                  <a:cubicBezTo>
                    <a:pt x="67" y="108"/>
                    <a:pt x="66" y="102"/>
                    <a:pt x="66" y="9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295"/>
            <p:cNvSpPr/>
            <p:nvPr/>
          </p:nvSpPr>
          <p:spPr bwMode="auto">
            <a:xfrm>
              <a:off x="2471738" y="3121024"/>
              <a:ext cx="109537" cy="73025"/>
            </a:xfrm>
            <a:custGeom>
              <a:avLst/>
              <a:gdLst/>
              <a:ahLst/>
              <a:cxnLst>
                <a:cxn ang="0">
                  <a:pos x="24" y="31"/>
                </a:cxn>
                <a:cxn ang="0">
                  <a:pos x="20" y="31"/>
                </a:cxn>
                <a:cxn ang="0">
                  <a:pos x="2" y="17"/>
                </a:cxn>
                <a:cxn ang="0">
                  <a:pos x="1" y="14"/>
                </a:cxn>
                <a:cxn ang="0">
                  <a:pos x="4" y="11"/>
                </a:cxn>
                <a:cxn ang="0">
                  <a:pos x="7" y="10"/>
                </a:cxn>
                <a:cxn ang="0">
                  <a:pos x="19" y="19"/>
                </a:cxn>
                <a:cxn ang="0">
                  <a:pos x="23" y="18"/>
                </a:cxn>
                <a:cxn ang="0">
                  <a:pos x="40" y="1"/>
                </a:cxn>
                <a:cxn ang="0">
                  <a:pos x="44" y="1"/>
                </a:cxn>
                <a:cxn ang="0">
                  <a:pos x="47" y="3"/>
                </a:cxn>
                <a:cxn ang="0">
                  <a:pos x="47" y="7"/>
                </a:cxn>
                <a:cxn ang="0">
                  <a:pos x="24" y="31"/>
                </a:cxn>
              </a:cxnLst>
              <a:rect l="0" t="0" r="r" b="b"/>
              <a:pathLst>
                <a:path w="48" h="32">
                  <a:moveTo>
                    <a:pt x="24" y="31"/>
                  </a:moveTo>
                  <a:cubicBezTo>
                    <a:pt x="23" y="32"/>
                    <a:pt x="21" y="32"/>
                    <a:pt x="20" y="31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5"/>
                    <a:pt x="1" y="14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9"/>
                    <a:pt x="6" y="9"/>
                    <a:pt x="7" y="1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2" y="20"/>
                    <a:pt x="23" y="1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3" y="0"/>
                    <a:pt x="44" y="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8" y="4"/>
                    <a:pt x="48" y="6"/>
                    <a:pt x="47" y="7"/>
                  </a:cubicBezTo>
                  <a:lnTo>
                    <a:pt x="24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27"/>
          <p:cNvGrpSpPr/>
          <p:nvPr/>
        </p:nvGrpSpPr>
        <p:grpSpPr>
          <a:xfrm>
            <a:off x="5361853" y="3024580"/>
            <a:ext cx="276659" cy="278267"/>
            <a:chOff x="2308226" y="1865311"/>
            <a:chExt cx="273050" cy="274638"/>
          </a:xfrm>
          <a:solidFill>
            <a:schemeClr val="bg1"/>
          </a:solidFill>
        </p:grpSpPr>
        <p:sp>
          <p:nvSpPr>
            <p:cNvPr id="35" name="Freeform 147"/>
            <p:cNvSpPr/>
            <p:nvPr/>
          </p:nvSpPr>
          <p:spPr bwMode="auto">
            <a:xfrm>
              <a:off x="2354263" y="1914524"/>
              <a:ext cx="180975" cy="92075"/>
            </a:xfrm>
            <a:custGeom>
              <a:avLst/>
              <a:gdLst/>
              <a:ahLst/>
              <a:cxnLst>
                <a:cxn ang="0">
                  <a:pos x="79" y="2"/>
                </a:cxn>
                <a:cxn ang="0">
                  <a:pos x="77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56" y="22"/>
                </a:cxn>
                <a:cxn ang="0">
                  <a:pos x="56" y="22"/>
                </a:cxn>
                <a:cxn ang="0">
                  <a:pos x="37" y="12"/>
                </a:cxn>
                <a:cxn ang="0">
                  <a:pos x="34" y="12"/>
                </a:cxn>
                <a:cxn ang="0">
                  <a:pos x="30" y="14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3" y="33"/>
                </a:cxn>
                <a:cxn ang="0">
                  <a:pos x="0" y="36"/>
                </a:cxn>
                <a:cxn ang="0">
                  <a:pos x="3" y="40"/>
                </a:cxn>
                <a:cxn ang="0">
                  <a:pos x="17" y="40"/>
                </a:cxn>
                <a:cxn ang="0">
                  <a:pos x="22" y="37"/>
                </a:cxn>
                <a:cxn ang="0">
                  <a:pos x="35" y="18"/>
                </a:cxn>
                <a:cxn ang="0">
                  <a:pos x="35" y="18"/>
                </a:cxn>
                <a:cxn ang="0">
                  <a:pos x="54" y="29"/>
                </a:cxn>
                <a:cxn ang="0">
                  <a:pos x="57" y="29"/>
                </a:cxn>
                <a:cxn ang="0">
                  <a:pos x="61" y="27"/>
                </a:cxn>
                <a:cxn ang="0">
                  <a:pos x="78" y="5"/>
                </a:cxn>
                <a:cxn ang="0">
                  <a:pos x="79" y="2"/>
                </a:cxn>
              </a:cxnLst>
              <a:rect l="0" t="0" r="r" b="b"/>
              <a:pathLst>
                <a:path w="79" h="40">
                  <a:moveTo>
                    <a:pt x="79" y="2"/>
                  </a:moveTo>
                  <a:cubicBezTo>
                    <a:pt x="78" y="2"/>
                    <a:pt x="78" y="1"/>
                    <a:pt x="77" y="0"/>
                  </a:cubicBezTo>
                  <a:cubicBezTo>
                    <a:pt x="77" y="0"/>
                    <a:pt x="76" y="0"/>
                    <a:pt x="75" y="0"/>
                  </a:cubicBezTo>
                  <a:cubicBezTo>
                    <a:pt x="74" y="0"/>
                    <a:pt x="73" y="0"/>
                    <a:pt x="73" y="1"/>
                  </a:cubicBezTo>
                  <a:cubicBezTo>
                    <a:pt x="73" y="1"/>
                    <a:pt x="60" y="17"/>
                    <a:pt x="56" y="22"/>
                  </a:cubicBezTo>
                  <a:cubicBezTo>
                    <a:pt x="56" y="23"/>
                    <a:pt x="56" y="22"/>
                    <a:pt x="56" y="2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4" y="12"/>
                  </a:cubicBezTo>
                  <a:cubicBezTo>
                    <a:pt x="33" y="12"/>
                    <a:pt x="31" y="12"/>
                    <a:pt x="30" y="1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3"/>
                    <a:pt x="0" y="35"/>
                    <a:pt x="0" y="36"/>
                  </a:cubicBezTo>
                  <a:cubicBezTo>
                    <a:pt x="0" y="38"/>
                    <a:pt x="1" y="40"/>
                    <a:pt x="3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1" y="38"/>
                    <a:pt x="22" y="37"/>
                  </a:cubicBezTo>
                  <a:cubicBezTo>
                    <a:pt x="22" y="37"/>
                    <a:pt x="32" y="23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6" y="29"/>
                    <a:pt x="57" y="29"/>
                  </a:cubicBezTo>
                  <a:cubicBezTo>
                    <a:pt x="58" y="29"/>
                    <a:pt x="60" y="29"/>
                    <a:pt x="61" y="27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4"/>
                    <a:pt x="79" y="3"/>
                    <a:pt x="79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48"/>
            <p:cNvSpPr>
              <a:spLocks noEditPoints="1"/>
            </p:cNvSpPr>
            <p:nvPr/>
          </p:nvSpPr>
          <p:spPr bwMode="auto">
            <a:xfrm>
              <a:off x="2308226" y="1865311"/>
              <a:ext cx="273050" cy="193675"/>
            </a:xfrm>
            <a:custGeom>
              <a:avLst/>
              <a:gdLst/>
              <a:ahLst/>
              <a:cxnLst>
                <a:cxn ang="0">
                  <a:pos x="109" y="74"/>
                </a:cxn>
                <a:cxn ang="0">
                  <a:pos x="108" y="75"/>
                </a:cxn>
                <a:cxn ang="0">
                  <a:pos x="11" y="75"/>
                </a:cxn>
                <a:cxn ang="0">
                  <a:pos x="10" y="74"/>
                </a:cxn>
                <a:cxn ang="0">
                  <a:pos x="10" y="11"/>
                </a:cxn>
                <a:cxn ang="0">
                  <a:pos x="11" y="10"/>
                </a:cxn>
                <a:cxn ang="0">
                  <a:pos x="107" y="10"/>
                </a:cxn>
                <a:cxn ang="0">
                  <a:pos x="109" y="11"/>
                </a:cxn>
                <a:cxn ang="0">
                  <a:pos x="109" y="74"/>
                </a:cxn>
                <a:cxn ang="0">
                  <a:pos x="119" y="6"/>
                </a:cxn>
                <a:cxn ang="0">
                  <a:pos x="119" y="4"/>
                </a:cxn>
                <a:cxn ang="0">
                  <a:pos x="115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2" y="9"/>
                </a:cxn>
                <a:cxn ang="0">
                  <a:pos x="4" y="11"/>
                </a:cxn>
                <a:cxn ang="0">
                  <a:pos x="4" y="75"/>
                </a:cxn>
                <a:cxn ang="0">
                  <a:pos x="3" y="75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4" y="85"/>
                </a:cxn>
                <a:cxn ang="0">
                  <a:pos x="115" y="85"/>
                </a:cxn>
                <a:cxn ang="0">
                  <a:pos x="119" y="82"/>
                </a:cxn>
                <a:cxn ang="0">
                  <a:pos x="119" y="79"/>
                </a:cxn>
                <a:cxn ang="0">
                  <a:pos x="116" y="75"/>
                </a:cxn>
                <a:cxn ang="0">
                  <a:pos x="115" y="75"/>
                </a:cxn>
                <a:cxn ang="0">
                  <a:pos x="115" y="11"/>
                </a:cxn>
                <a:cxn ang="0">
                  <a:pos x="116" y="10"/>
                </a:cxn>
                <a:cxn ang="0">
                  <a:pos x="119" y="6"/>
                </a:cxn>
              </a:cxnLst>
              <a:rect l="0" t="0" r="r" b="b"/>
              <a:pathLst>
                <a:path w="119" h="85">
                  <a:moveTo>
                    <a:pt x="109" y="74"/>
                  </a:moveTo>
                  <a:cubicBezTo>
                    <a:pt x="109" y="75"/>
                    <a:pt x="108" y="75"/>
                    <a:pt x="108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5"/>
                    <a:pt x="10" y="75"/>
                    <a:pt x="10" y="7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0"/>
                    <a:pt x="109" y="10"/>
                    <a:pt x="109" y="11"/>
                  </a:cubicBezTo>
                  <a:lnTo>
                    <a:pt x="109" y="74"/>
                  </a:lnTo>
                  <a:close/>
                  <a:moveTo>
                    <a:pt x="119" y="6"/>
                  </a:moveTo>
                  <a:cubicBezTo>
                    <a:pt x="119" y="4"/>
                    <a:pt x="119" y="4"/>
                    <a:pt x="119" y="4"/>
                  </a:cubicBezTo>
                  <a:cubicBezTo>
                    <a:pt x="119" y="1"/>
                    <a:pt x="117" y="0"/>
                    <a:pt x="11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3" y="10"/>
                    <a:pt x="4" y="10"/>
                    <a:pt x="4" y="1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5"/>
                    <a:pt x="3" y="75"/>
                  </a:cubicBezTo>
                  <a:cubicBezTo>
                    <a:pt x="1" y="76"/>
                    <a:pt x="0" y="77"/>
                    <a:pt x="0" y="7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2" y="85"/>
                    <a:pt x="4" y="85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7" y="85"/>
                    <a:pt x="119" y="84"/>
                    <a:pt x="119" y="82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7"/>
                    <a:pt x="117" y="76"/>
                    <a:pt x="116" y="75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0"/>
                    <a:pt x="116" y="10"/>
                    <a:pt x="116" y="10"/>
                  </a:cubicBezTo>
                  <a:cubicBezTo>
                    <a:pt x="118" y="9"/>
                    <a:pt x="119" y="8"/>
                    <a:pt x="119" y="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49"/>
            <p:cNvSpPr/>
            <p:nvPr/>
          </p:nvSpPr>
          <p:spPr bwMode="auto">
            <a:xfrm>
              <a:off x="2382838" y="2073274"/>
              <a:ext cx="125413" cy="66675"/>
            </a:xfrm>
            <a:custGeom>
              <a:avLst/>
              <a:gdLst/>
              <a:ahLst/>
              <a:cxnLst>
                <a:cxn ang="0">
                  <a:pos x="53" y="23"/>
                </a:cxn>
                <a:cxn ang="0">
                  <a:pos x="31" y="8"/>
                </a:cxn>
                <a:cxn ang="0">
                  <a:pos x="31" y="7"/>
                </a:cxn>
                <a:cxn ang="0">
                  <a:pos x="31" y="2"/>
                </a:cxn>
                <a:cxn ang="0">
                  <a:pos x="27" y="0"/>
                </a:cxn>
                <a:cxn ang="0">
                  <a:pos x="24" y="2"/>
                </a:cxn>
                <a:cxn ang="0">
                  <a:pos x="24" y="7"/>
                </a:cxn>
                <a:cxn ang="0">
                  <a:pos x="23" y="8"/>
                </a:cxn>
                <a:cxn ang="0">
                  <a:pos x="2" y="23"/>
                </a:cxn>
                <a:cxn ang="0">
                  <a:pos x="1" y="28"/>
                </a:cxn>
                <a:cxn ang="0">
                  <a:pos x="4" y="29"/>
                </a:cxn>
                <a:cxn ang="0">
                  <a:pos x="5" y="29"/>
                </a:cxn>
                <a:cxn ang="0">
                  <a:pos x="24" y="16"/>
                </a:cxn>
                <a:cxn ang="0">
                  <a:pos x="24" y="16"/>
                </a:cxn>
                <a:cxn ang="0">
                  <a:pos x="24" y="26"/>
                </a:cxn>
                <a:cxn ang="0">
                  <a:pos x="27" y="29"/>
                </a:cxn>
                <a:cxn ang="0">
                  <a:pos x="31" y="26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49" y="29"/>
                </a:cxn>
                <a:cxn ang="0">
                  <a:pos x="51" y="29"/>
                </a:cxn>
                <a:cxn ang="0">
                  <a:pos x="54" y="28"/>
                </a:cxn>
                <a:cxn ang="0">
                  <a:pos x="53" y="23"/>
                </a:cxn>
              </a:cxnLst>
              <a:rect l="0" t="0" r="r" b="b"/>
              <a:pathLst>
                <a:path w="55" h="29">
                  <a:moveTo>
                    <a:pt x="53" y="23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0"/>
                    <a:pt x="29" y="0"/>
                    <a:pt x="27" y="0"/>
                  </a:cubicBezTo>
                  <a:cubicBezTo>
                    <a:pt x="25" y="0"/>
                    <a:pt x="24" y="0"/>
                    <a:pt x="24" y="2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3" y="8"/>
                    <a:pt x="23" y="8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4"/>
                    <a:pt x="0" y="26"/>
                    <a:pt x="1" y="28"/>
                  </a:cubicBezTo>
                  <a:cubicBezTo>
                    <a:pt x="1" y="29"/>
                    <a:pt x="2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8"/>
                    <a:pt x="25" y="29"/>
                    <a:pt x="27" y="29"/>
                  </a:cubicBezTo>
                  <a:cubicBezTo>
                    <a:pt x="29" y="29"/>
                    <a:pt x="31" y="28"/>
                    <a:pt x="31" y="2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9"/>
                    <a:pt x="51" y="29"/>
                  </a:cubicBezTo>
                  <a:cubicBezTo>
                    <a:pt x="52" y="29"/>
                    <a:pt x="53" y="29"/>
                    <a:pt x="54" y="28"/>
                  </a:cubicBezTo>
                  <a:cubicBezTo>
                    <a:pt x="55" y="26"/>
                    <a:pt x="55" y="24"/>
                    <a:pt x="53" y="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Freeform 10"/>
          <p:cNvSpPr>
            <a:spLocks noEditPoints="1"/>
          </p:cNvSpPr>
          <p:nvPr/>
        </p:nvSpPr>
        <p:spPr bwMode="auto">
          <a:xfrm>
            <a:off x="7217667" y="3016228"/>
            <a:ext cx="300953" cy="294984"/>
          </a:xfrm>
          <a:custGeom>
            <a:avLst/>
            <a:gdLst/>
            <a:ahLst/>
            <a:cxnLst>
              <a:cxn ang="0">
                <a:pos x="368" y="372"/>
              </a:cxn>
              <a:cxn ang="0">
                <a:pos x="298" y="367"/>
              </a:cxn>
              <a:cxn ang="0">
                <a:pos x="339" y="306"/>
              </a:cxn>
              <a:cxn ang="0">
                <a:pos x="313" y="488"/>
              </a:cxn>
              <a:cxn ang="0">
                <a:pos x="411" y="520"/>
              </a:cxn>
              <a:cxn ang="0">
                <a:pos x="270" y="502"/>
              </a:cxn>
              <a:cxn ang="0">
                <a:pos x="523" y="310"/>
              </a:cxn>
              <a:cxn ang="0">
                <a:pos x="569" y="434"/>
              </a:cxn>
              <a:cxn ang="0">
                <a:pos x="596" y="466"/>
              </a:cxn>
              <a:cxn ang="0">
                <a:pos x="569" y="520"/>
              </a:cxn>
              <a:cxn ang="0">
                <a:pos x="531" y="466"/>
              </a:cxn>
              <a:cxn ang="0">
                <a:pos x="432" y="443"/>
              </a:cxn>
              <a:cxn ang="0">
                <a:pos x="531" y="369"/>
              </a:cxn>
              <a:cxn ang="0">
                <a:pos x="532" y="347"/>
              </a:cxn>
              <a:cxn ang="0">
                <a:pos x="473" y="434"/>
              </a:cxn>
              <a:cxn ang="0">
                <a:pos x="531" y="434"/>
              </a:cxn>
              <a:cxn ang="0">
                <a:pos x="709" y="450"/>
              </a:cxn>
              <a:cxn ang="0">
                <a:pos x="153" y="337"/>
              </a:cxn>
              <a:cxn ang="0">
                <a:pos x="213" y="333"/>
              </a:cxn>
              <a:cxn ang="0">
                <a:pos x="143" y="142"/>
              </a:cxn>
              <a:cxn ang="0">
                <a:pos x="13" y="298"/>
              </a:cxn>
              <a:cxn ang="0">
                <a:pos x="338" y="747"/>
              </a:cxn>
              <a:cxn ang="0">
                <a:pos x="808" y="449"/>
              </a:cxn>
              <a:cxn ang="0">
                <a:pos x="733" y="414"/>
              </a:cxn>
              <a:cxn ang="0">
                <a:pos x="794" y="309"/>
              </a:cxn>
              <a:cxn ang="0">
                <a:pos x="714" y="333"/>
              </a:cxn>
              <a:cxn ang="0">
                <a:pos x="732" y="365"/>
              </a:cxn>
              <a:cxn ang="0">
                <a:pos x="812" y="341"/>
              </a:cxn>
              <a:cxn ang="0">
                <a:pos x="794" y="309"/>
              </a:cxn>
              <a:cxn ang="0">
                <a:pos x="681" y="213"/>
              </a:cxn>
              <a:cxn ang="0">
                <a:pos x="686" y="250"/>
              </a:cxn>
              <a:cxn ang="0">
                <a:pos x="765" y="221"/>
              </a:cxn>
              <a:cxn ang="0">
                <a:pos x="760" y="184"/>
              </a:cxn>
              <a:cxn ang="0">
                <a:pos x="643" y="78"/>
              </a:cxn>
              <a:cxn ang="0">
                <a:pos x="602" y="151"/>
              </a:cxn>
              <a:cxn ang="0">
                <a:pos x="638" y="162"/>
              </a:cxn>
              <a:cxn ang="0">
                <a:pos x="679" y="89"/>
              </a:cxn>
              <a:cxn ang="0">
                <a:pos x="643" y="78"/>
              </a:cxn>
              <a:cxn ang="0">
                <a:pos x="495" y="88"/>
              </a:cxn>
              <a:cxn ang="0">
                <a:pos x="525" y="111"/>
              </a:cxn>
              <a:cxn ang="0">
                <a:pos x="561" y="35"/>
              </a:cxn>
              <a:cxn ang="0">
                <a:pos x="532" y="12"/>
              </a:cxn>
              <a:cxn ang="0">
                <a:pos x="375" y="17"/>
              </a:cxn>
              <a:cxn ang="0">
                <a:pos x="397" y="98"/>
              </a:cxn>
              <a:cxn ang="0">
                <a:pos x="430" y="81"/>
              </a:cxn>
              <a:cxn ang="0">
                <a:pos x="408" y="0"/>
              </a:cxn>
              <a:cxn ang="0">
                <a:pos x="375" y="17"/>
              </a:cxn>
              <a:cxn ang="0">
                <a:pos x="276" y="127"/>
              </a:cxn>
              <a:cxn ang="0">
                <a:pos x="313" y="123"/>
              </a:cxn>
              <a:cxn ang="0">
                <a:pos x="286" y="43"/>
              </a:cxn>
              <a:cxn ang="0">
                <a:pos x="249" y="47"/>
              </a:cxn>
              <a:cxn ang="0">
                <a:pos x="244" y="65"/>
              </a:cxn>
            </a:cxnLst>
            <a:rect l="0" t="0" r="r" b="b"/>
            <a:pathLst>
              <a:path w="813" h="799">
                <a:moveTo>
                  <a:pt x="270" y="502"/>
                </a:moveTo>
                <a:cubicBezTo>
                  <a:pt x="270" y="426"/>
                  <a:pt x="368" y="414"/>
                  <a:pt x="368" y="372"/>
                </a:cubicBezTo>
                <a:cubicBezTo>
                  <a:pt x="368" y="354"/>
                  <a:pt x="354" y="343"/>
                  <a:pt x="336" y="343"/>
                </a:cubicBezTo>
                <a:cubicBezTo>
                  <a:pt x="311" y="343"/>
                  <a:pt x="298" y="367"/>
                  <a:pt x="298" y="367"/>
                </a:cubicBezTo>
                <a:cubicBezTo>
                  <a:pt x="270" y="348"/>
                  <a:pt x="270" y="348"/>
                  <a:pt x="270" y="348"/>
                </a:cubicBezTo>
                <a:cubicBezTo>
                  <a:pt x="270" y="348"/>
                  <a:pt x="289" y="306"/>
                  <a:pt x="339" y="306"/>
                </a:cubicBezTo>
                <a:cubicBezTo>
                  <a:pt x="376" y="306"/>
                  <a:pt x="408" y="329"/>
                  <a:pt x="408" y="369"/>
                </a:cubicBezTo>
                <a:cubicBezTo>
                  <a:pt x="408" y="436"/>
                  <a:pt x="314" y="448"/>
                  <a:pt x="313" y="488"/>
                </a:cubicBezTo>
                <a:cubicBezTo>
                  <a:pt x="411" y="488"/>
                  <a:pt x="411" y="488"/>
                  <a:pt x="411" y="488"/>
                </a:cubicBezTo>
                <a:cubicBezTo>
                  <a:pt x="411" y="520"/>
                  <a:pt x="411" y="520"/>
                  <a:pt x="411" y="520"/>
                </a:cubicBezTo>
                <a:cubicBezTo>
                  <a:pt x="271" y="520"/>
                  <a:pt x="271" y="520"/>
                  <a:pt x="271" y="520"/>
                </a:cubicBezTo>
                <a:cubicBezTo>
                  <a:pt x="271" y="514"/>
                  <a:pt x="270" y="508"/>
                  <a:pt x="270" y="502"/>
                </a:cubicBezTo>
                <a:close/>
                <a:moveTo>
                  <a:pt x="432" y="443"/>
                </a:moveTo>
                <a:cubicBezTo>
                  <a:pt x="523" y="310"/>
                  <a:pt x="523" y="310"/>
                  <a:pt x="523" y="310"/>
                </a:cubicBezTo>
                <a:cubicBezTo>
                  <a:pt x="569" y="310"/>
                  <a:pt x="569" y="310"/>
                  <a:pt x="569" y="310"/>
                </a:cubicBezTo>
                <a:cubicBezTo>
                  <a:pt x="569" y="434"/>
                  <a:pt x="569" y="434"/>
                  <a:pt x="569" y="434"/>
                </a:cubicBezTo>
                <a:cubicBezTo>
                  <a:pt x="596" y="434"/>
                  <a:pt x="596" y="434"/>
                  <a:pt x="596" y="434"/>
                </a:cubicBezTo>
                <a:cubicBezTo>
                  <a:pt x="596" y="466"/>
                  <a:pt x="596" y="466"/>
                  <a:pt x="596" y="466"/>
                </a:cubicBezTo>
                <a:cubicBezTo>
                  <a:pt x="569" y="466"/>
                  <a:pt x="569" y="466"/>
                  <a:pt x="569" y="466"/>
                </a:cubicBezTo>
                <a:cubicBezTo>
                  <a:pt x="569" y="520"/>
                  <a:pt x="569" y="520"/>
                  <a:pt x="569" y="520"/>
                </a:cubicBezTo>
                <a:cubicBezTo>
                  <a:pt x="531" y="520"/>
                  <a:pt x="531" y="520"/>
                  <a:pt x="531" y="520"/>
                </a:cubicBezTo>
                <a:cubicBezTo>
                  <a:pt x="531" y="466"/>
                  <a:pt x="531" y="466"/>
                  <a:pt x="531" y="466"/>
                </a:cubicBezTo>
                <a:cubicBezTo>
                  <a:pt x="432" y="466"/>
                  <a:pt x="432" y="466"/>
                  <a:pt x="432" y="466"/>
                </a:cubicBezTo>
                <a:lnTo>
                  <a:pt x="432" y="443"/>
                </a:lnTo>
                <a:close/>
                <a:moveTo>
                  <a:pt x="531" y="434"/>
                </a:moveTo>
                <a:cubicBezTo>
                  <a:pt x="531" y="369"/>
                  <a:pt x="531" y="369"/>
                  <a:pt x="531" y="369"/>
                </a:cubicBezTo>
                <a:cubicBezTo>
                  <a:pt x="531" y="359"/>
                  <a:pt x="532" y="347"/>
                  <a:pt x="532" y="347"/>
                </a:cubicBezTo>
                <a:cubicBezTo>
                  <a:pt x="532" y="347"/>
                  <a:pt x="532" y="347"/>
                  <a:pt x="532" y="347"/>
                </a:cubicBezTo>
                <a:cubicBezTo>
                  <a:pt x="532" y="347"/>
                  <a:pt x="527" y="359"/>
                  <a:pt x="521" y="367"/>
                </a:cubicBezTo>
                <a:cubicBezTo>
                  <a:pt x="473" y="434"/>
                  <a:pt x="473" y="434"/>
                  <a:pt x="473" y="434"/>
                </a:cubicBezTo>
                <a:cubicBezTo>
                  <a:pt x="473" y="434"/>
                  <a:pt x="473" y="434"/>
                  <a:pt x="473" y="434"/>
                </a:cubicBezTo>
                <a:lnTo>
                  <a:pt x="531" y="434"/>
                </a:lnTo>
                <a:close/>
                <a:moveTo>
                  <a:pt x="717" y="423"/>
                </a:moveTo>
                <a:cubicBezTo>
                  <a:pt x="709" y="450"/>
                  <a:pt x="709" y="450"/>
                  <a:pt x="709" y="450"/>
                </a:cubicBezTo>
                <a:cubicBezTo>
                  <a:pt x="668" y="599"/>
                  <a:pt x="516" y="693"/>
                  <a:pt x="365" y="656"/>
                </a:cubicBezTo>
                <a:cubicBezTo>
                  <a:pt x="221" y="620"/>
                  <a:pt x="131" y="480"/>
                  <a:pt x="153" y="337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6" y="352"/>
                  <a:pt x="216" y="343"/>
                  <a:pt x="213" y="333"/>
                </a:cubicBezTo>
                <a:cubicBezTo>
                  <a:pt x="166" y="149"/>
                  <a:pt x="166" y="149"/>
                  <a:pt x="166" y="149"/>
                </a:cubicBezTo>
                <a:cubicBezTo>
                  <a:pt x="163" y="139"/>
                  <a:pt x="151" y="135"/>
                  <a:pt x="143" y="142"/>
                </a:cubicBezTo>
                <a:cubicBezTo>
                  <a:pt x="7" y="275"/>
                  <a:pt x="7" y="275"/>
                  <a:pt x="7" y="275"/>
                </a:cubicBezTo>
                <a:cubicBezTo>
                  <a:pt x="0" y="283"/>
                  <a:pt x="3" y="295"/>
                  <a:pt x="13" y="298"/>
                </a:cubicBezTo>
                <a:cubicBezTo>
                  <a:pt x="61" y="312"/>
                  <a:pt x="61" y="312"/>
                  <a:pt x="61" y="312"/>
                </a:cubicBezTo>
                <a:cubicBezTo>
                  <a:pt x="25" y="504"/>
                  <a:pt x="144" y="696"/>
                  <a:pt x="338" y="747"/>
                </a:cubicBezTo>
                <a:cubicBezTo>
                  <a:pt x="540" y="799"/>
                  <a:pt x="745" y="675"/>
                  <a:pt x="801" y="474"/>
                </a:cubicBezTo>
                <a:cubicBezTo>
                  <a:pt x="808" y="449"/>
                  <a:pt x="808" y="449"/>
                  <a:pt x="808" y="449"/>
                </a:cubicBezTo>
                <a:cubicBezTo>
                  <a:pt x="810" y="442"/>
                  <a:pt x="806" y="434"/>
                  <a:pt x="799" y="432"/>
                </a:cubicBezTo>
                <a:cubicBezTo>
                  <a:pt x="733" y="414"/>
                  <a:pt x="733" y="414"/>
                  <a:pt x="733" y="414"/>
                </a:cubicBezTo>
                <a:cubicBezTo>
                  <a:pt x="726" y="412"/>
                  <a:pt x="719" y="416"/>
                  <a:pt x="717" y="423"/>
                </a:cubicBezTo>
                <a:close/>
                <a:moveTo>
                  <a:pt x="794" y="309"/>
                </a:moveTo>
                <a:cubicBezTo>
                  <a:pt x="725" y="317"/>
                  <a:pt x="725" y="317"/>
                  <a:pt x="725" y="317"/>
                </a:cubicBezTo>
                <a:cubicBezTo>
                  <a:pt x="718" y="318"/>
                  <a:pt x="713" y="325"/>
                  <a:pt x="714" y="333"/>
                </a:cubicBezTo>
                <a:cubicBezTo>
                  <a:pt x="716" y="354"/>
                  <a:pt x="716" y="354"/>
                  <a:pt x="716" y="354"/>
                </a:cubicBezTo>
                <a:cubicBezTo>
                  <a:pt x="717" y="361"/>
                  <a:pt x="724" y="366"/>
                  <a:pt x="732" y="365"/>
                </a:cubicBezTo>
                <a:cubicBezTo>
                  <a:pt x="800" y="356"/>
                  <a:pt x="800" y="356"/>
                  <a:pt x="800" y="356"/>
                </a:cubicBezTo>
                <a:cubicBezTo>
                  <a:pt x="808" y="355"/>
                  <a:pt x="813" y="349"/>
                  <a:pt x="812" y="341"/>
                </a:cubicBezTo>
                <a:cubicBezTo>
                  <a:pt x="809" y="320"/>
                  <a:pt x="809" y="320"/>
                  <a:pt x="809" y="320"/>
                </a:cubicBezTo>
                <a:cubicBezTo>
                  <a:pt x="808" y="313"/>
                  <a:pt x="801" y="308"/>
                  <a:pt x="794" y="309"/>
                </a:cubicBezTo>
                <a:close/>
                <a:moveTo>
                  <a:pt x="741" y="179"/>
                </a:moveTo>
                <a:cubicBezTo>
                  <a:pt x="681" y="213"/>
                  <a:pt x="681" y="213"/>
                  <a:pt x="681" y="213"/>
                </a:cubicBezTo>
                <a:cubicBezTo>
                  <a:pt x="674" y="216"/>
                  <a:pt x="672" y="225"/>
                  <a:pt x="676" y="231"/>
                </a:cubicBezTo>
                <a:cubicBezTo>
                  <a:pt x="686" y="250"/>
                  <a:pt x="686" y="250"/>
                  <a:pt x="686" y="250"/>
                </a:cubicBezTo>
                <a:cubicBezTo>
                  <a:pt x="690" y="256"/>
                  <a:pt x="698" y="258"/>
                  <a:pt x="704" y="255"/>
                </a:cubicBezTo>
                <a:cubicBezTo>
                  <a:pt x="765" y="221"/>
                  <a:pt x="765" y="221"/>
                  <a:pt x="765" y="221"/>
                </a:cubicBezTo>
                <a:cubicBezTo>
                  <a:pt x="771" y="217"/>
                  <a:pt x="774" y="209"/>
                  <a:pt x="770" y="202"/>
                </a:cubicBezTo>
                <a:cubicBezTo>
                  <a:pt x="760" y="184"/>
                  <a:pt x="760" y="184"/>
                  <a:pt x="760" y="184"/>
                </a:cubicBezTo>
                <a:cubicBezTo>
                  <a:pt x="756" y="177"/>
                  <a:pt x="748" y="175"/>
                  <a:pt x="741" y="179"/>
                </a:cubicBezTo>
                <a:close/>
                <a:moveTo>
                  <a:pt x="643" y="78"/>
                </a:moveTo>
                <a:cubicBezTo>
                  <a:pt x="600" y="132"/>
                  <a:pt x="600" y="132"/>
                  <a:pt x="600" y="132"/>
                </a:cubicBezTo>
                <a:cubicBezTo>
                  <a:pt x="596" y="138"/>
                  <a:pt x="597" y="147"/>
                  <a:pt x="602" y="151"/>
                </a:cubicBezTo>
                <a:cubicBezTo>
                  <a:pt x="619" y="165"/>
                  <a:pt x="619" y="165"/>
                  <a:pt x="619" y="165"/>
                </a:cubicBezTo>
                <a:cubicBezTo>
                  <a:pt x="625" y="169"/>
                  <a:pt x="633" y="168"/>
                  <a:pt x="638" y="162"/>
                </a:cubicBezTo>
                <a:cubicBezTo>
                  <a:pt x="681" y="108"/>
                  <a:pt x="681" y="108"/>
                  <a:pt x="681" y="108"/>
                </a:cubicBezTo>
                <a:cubicBezTo>
                  <a:pt x="686" y="102"/>
                  <a:pt x="685" y="94"/>
                  <a:pt x="679" y="89"/>
                </a:cubicBezTo>
                <a:cubicBezTo>
                  <a:pt x="663" y="76"/>
                  <a:pt x="663" y="76"/>
                  <a:pt x="663" y="76"/>
                </a:cubicBezTo>
                <a:cubicBezTo>
                  <a:pt x="657" y="71"/>
                  <a:pt x="648" y="72"/>
                  <a:pt x="643" y="78"/>
                </a:cubicBezTo>
                <a:close/>
                <a:moveTo>
                  <a:pt x="515" y="22"/>
                </a:moveTo>
                <a:cubicBezTo>
                  <a:pt x="495" y="88"/>
                  <a:pt x="495" y="88"/>
                  <a:pt x="495" y="88"/>
                </a:cubicBezTo>
                <a:cubicBezTo>
                  <a:pt x="493" y="95"/>
                  <a:pt x="497" y="103"/>
                  <a:pt x="505" y="105"/>
                </a:cubicBezTo>
                <a:cubicBezTo>
                  <a:pt x="525" y="111"/>
                  <a:pt x="525" y="111"/>
                  <a:pt x="525" y="111"/>
                </a:cubicBezTo>
                <a:cubicBezTo>
                  <a:pt x="532" y="113"/>
                  <a:pt x="540" y="109"/>
                  <a:pt x="542" y="102"/>
                </a:cubicBezTo>
                <a:cubicBezTo>
                  <a:pt x="561" y="35"/>
                  <a:pt x="561" y="35"/>
                  <a:pt x="561" y="35"/>
                </a:cubicBezTo>
                <a:cubicBezTo>
                  <a:pt x="564" y="28"/>
                  <a:pt x="560" y="21"/>
                  <a:pt x="552" y="18"/>
                </a:cubicBezTo>
                <a:cubicBezTo>
                  <a:pt x="532" y="12"/>
                  <a:pt x="532" y="12"/>
                  <a:pt x="532" y="12"/>
                </a:cubicBezTo>
                <a:cubicBezTo>
                  <a:pt x="525" y="10"/>
                  <a:pt x="517" y="14"/>
                  <a:pt x="515" y="22"/>
                </a:cubicBezTo>
                <a:close/>
                <a:moveTo>
                  <a:pt x="375" y="17"/>
                </a:moveTo>
                <a:cubicBezTo>
                  <a:pt x="382" y="86"/>
                  <a:pt x="382" y="86"/>
                  <a:pt x="382" y="86"/>
                </a:cubicBezTo>
                <a:cubicBezTo>
                  <a:pt x="382" y="94"/>
                  <a:pt x="389" y="99"/>
                  <a:pt x="397" y="98"/>
                </a:cubicBezTo>
                <a:cubicBezTo>
                  <a:pt x="417" y="96"/>
                  <a:pt x="417" y="96"/>
                  <a:pt x="417" y="96"/>
                </a:cubicBezTo>
                <a:cubicBezTo>
                  <a:pt x="425" y="96"/>
                  <a:pt x="430" y="89"/>
                  <a:pt x="430" y="81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2" y="5"/>
                  <a:pt x="416" y="0"/>
                  <a:pt x="408" y="0"/>
                </a:cubicBezTo>
                <a:cubicBezTo>
                  <a:pt x="387" y="2"/>
                  <a:pt x="387" y="2"/>
                  <a:pt x="387" y="2"/>
                </a:cubicBezTo>
                <a:cubicBezTo>
                  <a:pt x="380" y="3"/>
                  <a:pt x="374" y="10"/>
                  <a:pt x="375" y="17"/>
                </a:cubicBezTo>
                <a:close/>
                <a:moveTo>
                  <a:pt x="244" y="65"/>
                </a:moveTo>
                <a:cubicBezTo>
                  <a:pt x="276" y="127"/>
                  <a:pt x="276" y="127"/>
                  <a:pt x="276" y="127"/>
                </a:cubicBezTo>
                <a:cubicBezTo>
                  <a:pt x="279" y="134"/>
                  <a:pt x="287" y="136"/>
                  <a:pt x="294" y="133"/>
                </a:cubicBezTo>
                <a:cubicBezTo>
                  <a:pt x="313" y="123"/>
                  <a:pt x="313" y="123"/>
                  <a:pt x="313" y="123"/>
                </a:cubicBezTo>
                <a:cubicBezTo>
                  <a:pt x="319" y="120"/>
                  <a:pt x="322" y="111"/>
                  <a:pt x="318" y="105"/>
                </a:cubicBezTo>
                <a:cubicBezTo>
                  <a:pt x="286" y="43"/>
                  <a:pt x="286" y="43"/>
                  <a:pt x="286" y="43"/>
                </a:cubicBezTo>
                <a:cubicBezTo>
                  <a:pt x="283" y="37"/>
                  <a:pt x="275" y="34"/>
                  <a:pt x="268" y="37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43" y="51"/>
                  <a:pt x="240" y="59"/>
                  <a:pt x="244" y="65"/>
                </a:cubicBezTo>
                <a:close/>
                <a:moveTo>
                  <a:pt x="244" y="65"/>
                </a:moveTo>
                <a:cubicBezTo>
                  <a:pt x="244" y="65"/>
                  <a:pt x="244" y="65"/>
                  <a:pt x="244" y="6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1546851" y="1166551"/>
            <a:ext cx="6048671" cy="39854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SF UI Display Thin" charset="0"/>
                <a:ea typeface="SF UI Display Thin" charset="0"/>
                <a:cs typeface="SF UI Display Thin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ts val="0"/>
              </a:spcBef>
            </a:pPr>
            <a:r>
              <a:rPr lang="zh-CN" altLang="en-US" sz="9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点击输入简要文字内容，概括精炼言简意赅的说明分项内容点击输入简要文字内容，概括精炼言简意赅的说明分项内容点击输入简要文字内容，概括精炼言简意赅的说明分项内容</a:t>
            </a:r>
            <a:endParaRPr lang="zh-CN" altLang="en-US" sz="9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38" grpId="0" animBg="1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 flipH="1">
            <a:off x="2739525" y="3209014"/>
            <a:ext cx="3763199" cy="1669799"/>
          </a:xfrm>
          <a:custGeom>
            <a:avLst/>
            <a:gdLst>
              <a:gd name="connsiteX0" fmla="*/ 3025157 w 6067310"/>
              <a:gd name="connsiteY0" fmla="*/ 1055951 h 2705986"/>
              <a:gd name="connsiteX1" fmla="*/ 3064024 w 6067310"/>
              <a:gd name="connsiteY1" fmla="*/ 1059484 h 2705986"/>
              <a:gd name="connsiteX2" fmla="*/ 3063946 w 6067310"/>
              <a:gd name="connsiteY2" fmla="*/ 1056391 h 2705986"/>
              <a:gd name="connsiteX3" fmla="*/ 3120244 w 6067310"/>
              <a:gd name="connsiteY3" fmla="*/ 1153633 h 2705986"/>
              <a:gd name="connsiteX4" fmla="*/ 3067081 w 6067310"/>
              <a:gd name="connsiteY4" fmla="*/ 1254642 h 2705986"/>
              <a:gd name="connsiteX5" fmla="*/ 3157458 w 6067310"/>
              <a:gd name="connsiteY5" fmla="*/ 2232837 h 2705986"/>
              <a:gd name="connsiteX6" fmla="*/ 3032614 w 6067310"/>
              <a:gd name="connsiteY6" fmla="*/ 2325464 h 2705986"/>
              <a:gd name="connsiteX7" fmla="*/ 2909852 w 6067310"/>
              <a:gd name="connsiteY7" fmla="*/ 2234382 h 2705986"/>
              <a:gd name="connsiteX8" fmla="*/ 3000229 w 6067310"/>
              <a:gd name="connsiteY8" fmla="*/ 1256187 h 2705986"/>
              <a:gd name="connsiteX9" fmla="*/ 2947066 w 6067310"/>
              <a:gd name="connsiteY9" fmla="*/ 1155178 h 2705986"/>
              <a:gd name="connsiteX10" fmla="*/ 3003366 w 6067310"/>
              <a:gd name="connsiteY10" fmla="*/ 1057932 h 2705986"/>
              <a:gd name="connsiteX11" fmla="*/ 3029867 w 6067310"/>
              <a:gd name="connsiteY11" fmla="*/ 0 h 2705986"/>
              <a:gd name="connsiteX12" fmla="*/ 3029807 w 6067310"/>
              <a:gd name="connsiteY12" fmla="*/ 2381 h 2705986"/>
              <a:gd name="connsiteX13" fmla="*/ 2964451 w 6067310"/>
              <a:gd name="connsiteY13" fmla="*/ 9531 h 2705986"/>
              <a:gd name="connsiteX14" fmla="*/ 2862005 w 6067310"/>
              <a:gd name="connsiteY14" fmla="*/ 894680 h 2705986"/>
              <a:gd name="connsiteX15" fmla="*/ 2808843 w 6067310"/>
              <a:gd name="connsiteY15" fmla="*/ 894680 h 2705986"/>
              <a:gd name="connsiteX16" fmla="*/ 2372908 w 6067310"/>
              <a:gd name="connsiteY16" fmla="*/ 1059484 h 2705986"/>
              <a:gd name="connsiteX17" fmla="*/ 1570150 w 6067310"/>
              <a:gd name="connsiteY17" fmla="*/ 1442257 h 2705986"/>
              <a:gd name="connsiteX18" fmla="*/ 634485 w 6067310"/>
              <a:gd name="connsiteY18" fmla="*/ 1197708 h 2705986"/>
              <a:gd name="connsiteX19" fmla="*/ 623852 w 6067310"/>
              <a:gd name="connsiteY19" fmla="*/ 1229605 h 2705986"/>
              <a:gd name="connsiteX20" fmla="*/ 437782 w 6067310"/>
              <a:gd name="connsiteY20" fmla="*/ 942526 h 2705986"/>
              <a:gd name="connsiteX21" fmla="*/ 437782 w 6067310"/>
              <a:gd name="connsiteY21" fmla="*/ 1176443 h 2705986"/>
              <a:gd name="connsiteX22" fmla="*/ 267661 w 6067310"/>
              <a:gd name="connsiteY22" fmla="*/ 1144545 h 2705986"/>
              <a:gd name="connsiteX23" fmla="*/ 272978 w 6067310"/>
              <a:gd name="connsiteY23" fmla="*/ 1086066 h 2705986"/>
              <a:gd name="connsiteX24" fmla="*/ 246396 w 6067310"/>
              <a:gd name="connsiteY24" fmla="*/ 1080750 h 2705986"/>
              <a:gd name="connsiteX25" fmla="*/ 235764 w 6067310"/>
              <a:gd name="connsiteY25" fmla="*/ 1128596 h 2705986"/>
              <a:gd name="connsiteX26" fmla="*/ 44378 w 6067310"/>
              <a:gd name="connsiteY26" fmla="*/ 1022271 h 2705986"/>
              <a:gd name="connsiteX27" fmla="*/ 76275 w 6067310"/>
              <a:gd name="connsiteY27" fmla="*/ 1160494 h 2705986"/>
              <a:gd name="connsiteX28" fmla="*/ 549424 w 6067310"/>
              <a:gd name="connsiteY28" fmla="*/ 1420991 h 2705986"/>
              <a:gd name="connsiteX29" fmla="*/ 544108 w 6067310"/>
              <a:gd name="connsiteY29" fmla="*/ 1442257 h 2705986"/>
              <a:gd name="connsiteX30" fmla="*/ 1203326 w 6067310"/>
              <a:gd name="connsiteY30" fmla="*/ 1692122 h 2705986"/>
              <a:gd name="connsiteX31" fmla="*/ 1804066 w 6067310"/>
              <a:gd name="connsiteY31" fmla="*/ 1835661 h 2705986"/>
              <a:gd name="connsiteX32" fmla="*/ 2356959 w 6067310"/>
              <a:gd name="connsiteY32" fmla="*/ 1670857 h 2705986"/>
              <a:gd name="connsiteX33" fmla="*/ 2457968 w 6067310"/>
              <a:gd name="connsiteY33" fmla="*/ 2011098 h 2705986"/>
              <a:gd name="connsiteX34" fmla="*/ 2468601 w 6067310"/>
              <a:gd name="connsiteY34" fmla="*/ 2622471 h 2705986"/>
              <a:gd name="connsiteX35" fmla="*/ 2532396 w 6067310"/>
              <a:gd name="connsiteY35" fmla="*/ 2702215 h 2705986"/>
              <a:gd name="connsiteX36" fmla="*/ 3079973 w 6067310"/>
              <a:gd name="connsiteY36" fmla="*/ 2702215 h 2705986"/>
              <a:gd name="connsiteX37" fmla="*/ 3079949 w 6067310"/>
              <a:gd name="connsiteY37" fmla="*/ 2700670 h 2705986"/>
              <a:gd name="connsiteX38" fmla="*/ 3534914 w 6067310"/>
              <a:gd name="connsiteY38" fmla="*/ 2700670 h 2705986"/>
              <a:gd name="connsiteX39" fmla="*/ 3598709 w 6067310"/>
              <a:gd name="connsiteY39" fmla="*/ 2620926 h 2705986"/>
              <a:gd name="connsiteX40" fmla="*/ 3609342 w 6067310"/>
              <a:gd name="connsiteY40" fmla="*/ 2009553 h 2705986"/>
              <a:gd name="connsiteX41" fmla="*/ 3710351 w 6067310"/>
              <a:gd name="connsiteY41" fmla="*/ 1669312 h 2705986"/>
              <a:gd name="connsiteX42" fmla="*/ 4263244 w 6067310"/>
              <a:gd name="connsiteY42" fmla="*/ 1834116 h 2705986"/>
              <a:gd name="connsiteX43" fmla="*/ 4863984 w 6067310"/>
              <a:gd name="connsiteY43" fmla="*/ 1690577 h 2705986"/>
              <a:gd name="connsiteX44" fmla="*/ 5523202 w 6067310"/>
              <a:gd name="connsiteY44" fmla="*/ 1440712 h 2705986"/>
              <a:gd name="connsiteX45" fmla="*/ 5517886 w 6067310"/>
              <a:gd name="connsiteY45" fmla="*/ 1419446 h 2705986"/>
              <a:gd name="connsiteX46" fmla="*/ 5991035 w 6067310"/>
              <a:gd name="connsiteY46" fmla="*/ 1158949 h 2705986"/>
              <a:gd name="connsiteX47" fmla="*/ 6022932 w 6067310"/>
              <a:gd name="connsiteY47" fmla="*/ 1020726 h 2705986"/>
              <a:gd name="connsiteX48" fmla="*/ 5831546 w 6067310"/>
              <a:gd name="connsiteY48" fmla="*/ 1127051 h 2705986"/>
              <a:gd name="connsiteX49" fmla="*/ 5820914 w 6067310"/>
              <a:gd name="connsiteY49" fmla="*/ 1079205 h 2705986"/>
              <a:gd name="connsiteX50" fmla="*/ 5794332 w 6067310"/>
              <a:gd name="connsiteY50" fmla="*/ 1084521 h 2705986"/>
              <a:gd name="connsiteX51" fmla="*/ 5799649 w 6067310"/>
              <a:gd name="connsiteY51" fmla="*/ 1143000 h 2705986"/>
              <a:gd name="connsiteX52" fmla="*/ 5629528 w 6067310"/>
              <a:gd name="connsiteY52" fmla="*/ 1174898 h 2705986"/>
              <a:gd name="connsiteX53" fmla="*/ 5629528 w 6067310"/>
              <a:gd name="connsiteY53" fmla="*/ 940981 h 2705986"/>
              <a:gd name="connsiteX54" fmla="*/ 5443458 w 6067310"/>
              <a:gd name="connsiteY54" fmla="*/ 1228060 h 2705986"/>
              <a:gd name="connsiteX55" fmla="*/ 5432825 w 6067310"/>
              <a:gd name="connsiteY55" fmla="*/ 1196163 h 2705986"/>
              <a:gd name="connsiteX56" fmla="*/ 4497160 w 6067310"/>
              <a:gd name="connsiteY56" fmla="*/ 1440712 h 2705986"/>
              <a:gd name="connsiteX57" fmla="*/ 3694402 w 6067310"/>
              <a:gd name="connsiteY57" fmla="*/ 1057939 h 2705986"/>
              <a:gd name="connsiteX58" fmla="*/ 3258467 w 6067310"/>
              <a:gd name="connsiteY58" fmla="*/ 893135 h 2705986"/>
              <a:gd name="connsiteX59" fmla="*/ 3205305 w 6067310"/>
              <a:gd name="connsiteY59" fmla="*/ 893135 h 2705986"/>
              <a:gd name="connsiteX60" fmla="*/ 3029867 w 6067310"/>
              <a:gd name="connsiteY60" fmla="*/ 0 h 270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067310" h="2705986">
                <a:moveTo>
                  <a:pt x="3025157" y="1055951"/>
                </a:moveTo>
                <a:lnTo>
                  <a:pt x="3064024" y="1059484"/>
                </a:lnTo>
                <a:lnTo>
                  <a:pt x="3063946" y="1056391"/>
                </a:lnTo>
                <a:lnTo>
                  <a:pt x="3120244" y="1153633"/>
                </a:lnTo>
                <a:lnTo>
                  <a:pt x="3067081" y="1254642"/>
                </a:lnTo>
                <a:lnTo>
                  <a:pt x="3157458" y="2232837"/>
                </a:lnTo>
                <a:lnTo>
                  <a:pt x="3032614" y="2325464"/>
                </a:lnTo>
                <a:lnTo>
                  <a:pt x="2909852" y="2234382"/>
                </a:lnTo>
                <a:lnTo>
                  <a:pt x="3000229" y="1256187"/>
                </a:lnTo>
                <a:lnTo>
                  <a:pt x="2947066" y="1155178"/>
                </a:lnTo>
                <a:lnTo>
                  <a:pt x="3003366" y="1057932"/>
                </a:lnTo>
                <a:close/>
                <a:moveTo>
                  <a:pt x="3029867" y="0"/>
                </a:moveTo>
                <a:lnTo>
                  <a:pt x="3029807" y="2381"/>
                </a:lnTo>
                <a:lnTo>
                  <a:pt x="2964451" y="9531"/>
                </a:lnTo>
                <a:cubicBezTo>
                  <a:pt x="2632430" y="73877"/>
                  <a:pt x="2782261" y="495959"/>
                  <a:pt x="2862005" y="894680"/>
                </a:cubicBezTo>
                <a:lnTo>
                  <a:pt x="2808843" y="894680"/>
                </a:lnTo>
                <a:cubicBezTo>
                  <a:pt x="2727326" y="1013411"/>
                  <a:pt x="2550117" y="1068345"/>
                  <a:pt x="2372908" y="1059484"/>
                </a:cubicBezTo>
                <a:cubicBezTo>
                  <a:pt x="2105322" y="1187075"/>
                  <a:pt x="1837736" y="1341247"/>
                  <a:pt x="1570150" y="1442257"/>
                </a:cubicBezTo>
                <a:cubicBezTo>
                  <a:pt x="1252946" y="1387323"/>
                  <a:pt x="887894" y="1289856"/>
                  <a:pt x="634485" y="1197708"/>
                </a:cubicBezTo>
                <a:lnTo>
                  <a:pt x="623852" y="1229605"/>
                </a:lnTo>
                <a:lnTo>
                  <a:pt x="437782" y="942526"/>
                </a:lnTo>
                <a:cubicBezTo>
                  <a:pt x="299559" y="956702"/>
                  <a:pt x="437782" y="1098471"/>
                  <a:pt x="437782" y="1176443"/>
                </a:cubicBezTo>
                <a:lnTo>
                  <a:pt x="267661" y="1144545"/>
                </a:lnTo>
                <a:lnTo>
                  <a:pt x="272978" y="1086066"/>
                </a:lnTo>
                <a:lnTo>
                  <a:pt x="246396" y="1080750"/>
                </a:lnTo>
                <a:lnTo>
                  <a:pt x="235764" y="1128596"/>
                </a:lnTo>
                <a:cubicBezTo>
                  <a:pt x="171969" y="1093154"/>
                  <a:pt x="108173" y="988602"/>
                  <a:pt x="44378" y="1022271"/>
                </a:cubicBezTo>
                <a:cubicBezTo>
                  <a:pt x="-67265" y="1031131"/>
                  <a:pt x="65643" y="1114420"/>
                  <a:pt x="76275" y="1160494"/>
                </a:cubicBezTo>
                <a:cubicBezTo>
                  <a:pt x="196777" y="1358968"/>
                  <a:pt x="397024" y="1382006"/>
                  <a:pt x="549424" y="1420991"/>
                </a:cubicBezTo>
                <a:lnTo>
                  <a:pt x="544108" y="1442257"/>
                </a:lnTo>
                <a:lnTo>
                  <a:pt x="1203326" y="1692122"/>
                </a:lnTo>
                <a:cubicBezTo>
                  <a:pt x="1398256" y="1793130"/>
                  <a:pt x="1699512" y="1878192"/>
                  <a:pt x="1804066" y="1835661"/>
                </a:cubicBezTo>
                <a:cubicBezTo>
                  <a:pt x="2014945" y="1732880"/>
                  <a:pt x="2172661" y="1725792"/>
                  <a:pt x="2356959" y="1670857"/>
                </a:cubicBezTo>
                <a:cubicBezTo>
                  <a:pt x="2417211" y="1757689"/>
                  <a:pt x="2450879" y="1881735"/>
                  <a:pt x="2457968" y="2011098"/>
                </a:cubicBezTo>
                <a:lnTo>
                  <a:pt x="2468601" y="2622471"/>
                </a:lnTo>
                <a:cubicBezTo>
                  <a:pt x="2489866" y="2649052"/>
                  <a:pt x="2479233" y="2723481"/>
                  <a:pt x="2532396" y="2702215"/>
                </a:cubicBezTo>
                <a:lnTo>
                  <a:pt x="3079973" y="2702215"/>
                </a:lnTo>
                <a:lnTo>
                  <a:pt x="3079949" y="2700670"/>
                </a:lnTo>
                <a:lnTo>
                  <a:pt x="3534914" y="2700670"/>
                </a:lnTo>
                <a:cubicBezTo>
                  <a:pt x="3588077" y="2721936"/>
                  <a:pt x="3577444" y="2647507"/>
                  <a:pt x="3598709" y="2620926"/>
                </a:cubicBezTo>
                <a:lnTo>
                  <a:pt x="3609342" y="2009553"/>
                </a:lnTo>
                <a:cubicBezTo>
                  <a:pt x="3616431" y="1880190"/>
                  <a:pt x="3650099" y="1756144"/>
                  <a:pt x="3710351" y="1669312"/>
                </a:cubicBezTo>
                <a:cubicBezTo>
                  <a:pt x="3894649" y="1724247"/>
                  <a:pt x="4052365" y="1731335"/>
                  <a:pt x="4263244" y="1834116"/>
                </a:cubicBezTo>
                <a:cubicBezTo>
                  <a:pt x="4367798" y="1876647"/>
                  <a:pt x="4669054" y="1791585"/>
                  <a:pt x="4863984" y="1690577"/>
                </a:cubicBezTo>
                <a:lnTo>
                  <a:pt x="5523202" y="1440712"/>
                </a:lnTo>
                <a:lnTo>
                  <a:pt x="5517886" y="1419446"/>
                </a:lnTo>
                <a:cubicBezTo>
                  <a:pt x="5670286" y="1380461"/>
                  <a:pt x="5870533" y="1357423"/>
                  <a:pt x="5991035" y="1158949"/>
                </a:cubicBezTo>
                <a:cubicBezTo>
                  <a:pt x="6001667" y="1112875"/>
                  <a:pt x="6134575" y="1029586"/>
                  <a:pt x="6022932" y="1020726"/>
                </a:cubicBezTo>
                <a:cubicBezTo>
                  <a:pt x="5959137" y="987057"/>
                  <a:pt x="5895341" y="1091609"/>
                  <a:pt x="5831546" y="1127051"/>
                </a:cubicBezTo>
                <a:lnTo>
                  <a:pt x="5820914" y="1079205"/>
                </a:lnTo>
                <a:lnTo>
                  <a:pt x="5794332" y="1084521"/>
                </a:lnTo>
                <a:lnTo>
                  <a:pt x="5799649" y="1143000"/>
                </a:lnTo>
                <a:lnTo>
                  <a:pt x="5629528" y="1174898"/>
                </a:lnTo>
                <a:cubicBezTo>
                  <a:pt x="5629528" y="1096926"/>
                  <a:pt x="5767751" y="955157"/>
                  <a:pt x="5629528" y="940981"/>
                </a:cubicBezTo>
                <a:lnTo>
                  <a:pt x="5443458" y="1228060"/>
                </a:lnTo>
                <a:lnTo>
                  <a:pt x="5432825" y="1196163"/>
                </a:lnTo>
                <a:cubicBezTo>
                  <a:pt x="5179416" y="1288311"/>
                  <a:pt x="4814364" y="1385778"/>
                  <a:pt x="4497160" y="1440712"/>
                </a:cubicBezTo>
                <a:cubicBezTo>
                  <a:pt x="4229574" y="1339702"/>
                  <a:pt x="3961988" y="1185530"/>
                  <a:pt x="3694402" y="1057939"/>
                </a:cubicBezTo>
                <a:cubicBezTo>
                  <a:pt x="3517193" y="1066800"/>
                  <a:pt x="3339984" y="1011866"/>
                  <a:pt x="3258467" y="893135"/>
                </a:cubicBezTo>
                <a:lnTo>
                  <a:pt x="3205305" y="893135"/>
                </a:lnTo>
                <a:cubicBezTo>
                  <a:pt x="3290366" y="467832"/>
                  <a:pt x="3455169" y="15950"/>
                  <a:pt x="3029867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33"/>
          <p:cNvGrpSpPr/>
          <p:nvPr/>
        </p:nvGrpSpPr>
        <p:grpSpPr>
          <a:xfrm>
            <a:off x="3282016" y="1822950"/>
            <a:ext cx="958966" cy="1235616"/>
            <a:chOff x="4359833" y="2713220"/>
            <a:chExt cx="1278621" cy="1647487"/>
          </a:xfrm>
        </p:grpSpPr>
        <p:sp>
          <p:nvSpPr>
            <p:cNvPr id="9" name="椭圆 8"/>
            <p:cNvSpPr/>
            <p:nvPr/>
          </p:nvSpPr>
          <p:spPr>
            <a:xfrm>
              <a:off x="4359833" y="2713220"/>
              <a:ext cx="1278621" cy="12786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69664" y="2883379"/>
              <a:ext cx="85895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3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3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36"/>
          <p:cNvGrpSpPr/>
          <p:nvPr/>
        </p:nvGrpSpPr>
        <p:grpSpPr>
          <a:xfrm>
            <a:off x="2495219" y="2850463"/>
            <a:ext cx="958966" cy="1256706"/>
            <a:chOff x="3310770" y="4083237"/>
            <a:chExt cx="1278621" cy="1675607"/>
          </a:xfrm>
        </p:grpSpPr>
        <p:sp>
          <p:nvSpPr>
            <p:cNvPr id="17" name="椭圆 16"/>
            <p:cNvSpPr/>
            <p:nvPr/>
          </p:nvSpPr>
          <p:spPr>
            <a:xfrm>
              <a:off x="3310770" y="4083237"/>
              <a:ext cx="1278621" cy="12786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490799" y="4281516"/>
              <a:ext cx="85895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3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3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66"/>
          <p:cNvGrpSpPr/>
          <p:nvPr/>
        </p:nvGrpSpPr>
        <p:grpSpPr>
          <a:xfrm>
            <a:off x="4919018" y="1822950"/>
            <a:ext cx="958966" cy="1235616"/>
            <a:chOff x="6542502" y="2713220"/>
            <a:chExt cx="1278621" cy="1647487"/>
          </a:xfrm>
        </p:grpSpPr>
        <p:sp>
          <p:nvSpPr>
            <p:cNvPr id="20" name="椭圆 19"/>
            <p:cNvSpPr/>
            <p:nvPr/>
          </p:nvSpPr>
          <p:spPr>
            <a:xfrm>
              <a:off x="6542502" y="2713220"/>
              <a:ext cx="1278621" cy="1278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734069" y="2883379"/>
              <a:ext cx="85895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3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3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69"/>
          <p:cNvGrpSpPr/>
          <p:nvPr/>
        </p:nvGrpSpPr>
        <p:grpSpPr>
          <a:xfrm>
            <a:off x="5765310" y="2850463"/>
            <a:ext cx="958966" cy="1256706"/>
            <a:chOff x="7670891" y="4083237"/>
            <a:chExt cx="1278621" cy="1675607"/>
          </a:xfrm>
        </p:grpSpPr>
        <p:sp>
          <p:nvSpPr>
            <p:cNvPr id="23" name="椭圆 22"/>
            <p:cNvSpPr/>
            <p:nvPr/>
          </p:nvSpPr>
          <p:spPr>
            <a:xfrm>
              <a:off x="7670891" y="4083237"/>
              <a:ext cx="1278621" cy="127862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880722" y="4281516"/>
              <a:ext cx="85895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3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3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82187" y="3013707"/>
            <a:ext cx="2013032" cy="58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1310106" y="1710061"/>
            <a:ext cx="2013032" cy="58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116614" y="1710061"/>
            <a:ext cx="2013032" cy="58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952272" y="3014656"/>
            <a:ext cx="2013032" cy="58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单击此处输入标题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请在这里输入您的主要叙述内容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62"/>
          <p:cNvGrpSpPr/>
          <p:nvPr/>
        </p:nvGrpSpPr>
        <p:grpSpPr>
          <a:xfrm>
            <a:off x="5412723" y="1312986"/>
            <a:ext cx="1410119" cy="1708952"/>
            <a:chOff x="9683156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8" name="Freeform 63"/>
            <p:cNvSpPr/>
            <p:nvPr/>
          </p:nvSpPr>
          <p:spPr bwMode="auto">
            <a:xfrm>
              <a:off x="9697382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9683156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5"/>
          <p:cNvGrpSpPr/>
          <p:nvPr/>
        </p:nvGrpSpPr>
        <p:grpSpPr>
          <a:xfrm>
            <a:off x="3483807" y="1607740"/>
            <a:ext cx="1410119" cy="1708952"/>
            <a:chOff x="4666657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11" name="Freeform 66"/>
            <p:cNvSpPr/>
            <p:nvPr/>
          </p:nvSpPr>
          <p:spPr bwMode="auto">
            <a:xfrm>
              <a:off x="4680883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4666657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29"/>
          <p:cNvGrpSpPr/>
          <p:nvPr/>
        </p:nvGrpSpPr>
        <p:grpSpPr>
          <a:xfrm>
            <a:off x="1498170" y="1938505"/>
            <a:ext cx="1410119" cy="1708952"/>
            <a:chOff x="7146332" y="2245342"/>
            <a:chExt cx="1880262" cy="2278603"/>
          </a:xfrm>
          <a:effectLst>
            <a:outerShdw blurRad="368300" dir="13500000" sy="23000" kx="1200000" algn="br" rotWithShape="0">
              <a:prstClr val="black">
                <a:alpha val="25000"/>
              </a:prstClr>
            </a:outerShdw>
          </a:effectLst>
        </p:grpSpPr>
        <p:sp>
          <p:nvSpPr>
            <p:cNvPr id="19" name="Freeform 130"/>
            <p:cNvSpPr/>
            <p:nvPr/>
          </p:nvSpPr>
          <p:spPr bwMode="auto">
            <a:xfrm>
              <a:off x="7160558" y="2584406"/>
              <a:ext cx="1851810" cy="1939539"/>
            </a:xfrm>
            <a:custGeom>
              <a:avLst/>
              <a:gdLst>
                <a:gd name="T0" fmla="*/ 1516 w 1562"/>
                <a:gd name="T1" fmla="*/ 0 h 1636"/>
                <a:gd name="T2" fmla="*/ 1562 w 1562"/>
                <a:gd name="T3" fmla="*/ 11 h 1636"/>
                <a:gd name="T4" fmla="*/ 781 w 1562"/>
                <a:gd name="T5" fmla="*/ 1636 h 1636"/>
                <a:gd name="T6" fmla="*/ 0 w 1562"/>
                <a:gd name="T7" fmla="*/ 11 h 1636"/>
                <a:gd name="T8" fmla="*/ 57 w 1562"/>
                <a:gd name="T9" fmla="*/ 0 h 1636"/>
                <a:gd name="T10" fmla="*/ 1516 w 1562"/>
                <a:gd name="T11" fmla="*/ 0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1636">
                  <a:moveTo>
                    <a:pt x="1516" y="0"/>
                  </a:moveTo>
                  <a:lnTo>
                    <a:pt x="1562" y="11"/>
                  </a:lnTo>
                  <a:lnTo>
                    <a:pt x="781" y="1636"/>
                  </a:lnTo>
                  <a:lnTo>
                    <a:pt x="0" y="11"/>
                  </a:lnTo>
                  <a:lnTo>
                    <a:pt x="57" y="0"/>
                  </a:lnTo>
                  <a:lnTo>
                    <a:pt x="15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7146332" y="2245342"/>
              <a:ext cx="1880262" cy="6105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32"/>
          <p:cNvSpPr txBox="1"/>
          <p:nvPr/>
        </p:nvSpPr>
        <p:spPr>
          <a:xfrm>
            <a:off x="2046126" y="1889308"/>
            <a:ext cx="374972" cy="350735"/>
          </a:xfrm>
          <a:prstGeom prst="rect">
            <a:avLst/>
          </a:prstGeom>
          <a:noFill/>
          <a:effectLst/>
        </p:spPr>
        <p:txBody>
          <a:bodyPr wrap="non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7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3"/>
          <p:cNvSpPr txBox="1"/>
          <p:nvPr/>
        </p:nvSpPr>
        <p:spPr>
          <a:xfrm>
            <a:off x="3978480" y="1558825"/>
            <a:ext cx="374972" cy="350735"/>
          </a:xfrm>
          <a:prstGeom prst="rect">
            <a:avLst/>
          </a:prstGeom>
          <a:noFill/>
          <a:effectLst/>
        </p:spPr>
        <p:txBody>
          <a:bodyPr wrap="non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7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4"/>
          <p:cNvSpPr txBox="1"/>
          <p:nvPr/>
        </p:nvSpPr>
        <p:spPr>
          <a:xfrm>
            <a:off x="5907966" y="1284952"/>
            <a:ext cx="374972" cy="350735"/>
          </a:xfrm>
          <a:prstGeom prst="rect">
            <a:avLst/>
          </a:prstGeom>
          <a:noFill/>
          <a:effectLst/>
        </p:spPr>
        <p:txBody>
          <a:bodyPr wrap="none" lIns="65023" tIns="32511" rIns="65023" bIns="32511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7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35"/>
          <p:cNvSpPr>
            <a:spLocks noEditPoints="1"/>
          </p:cNvSpPr>
          <p:nvPr/>
        </p:nvSpPr>
        <p:spPr bwMode="auto">
          <a:xfrm>
            <a:off x="6002329" y="2156791"/>
            <a:ext cx="245333" cy="172669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36"/>
          <p:cNvSpPr>
            <a:spLocks noEditPoints="1"/>
          </p:cNvSpPr>
          <p:nvPr/>
        </p:nvSpPr>
        <p:spPr bwMode="auto">
          <a:xfrm>
            <a:off x="4097201" y="2392063"/>
            <a:ext cx="232601" cy="23218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Group 137"/>
          <p:cNvGrpSpPr/>
          <p:nvPr/>
        </p:nvGrpSpPr>
        <p:grpSpPr>
          <a:xfrm flipH="1">
            <a:off x="2038213" y="2722724"/>
            <a:ext cx="295007" cy="299214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27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9" name="Straight Connector 143"/>
          <p:cNvCxnSpPr/>
          <p:nvPr/>
        </p:nvCxnSpPr>
        <p:spPr>
          <a:xfrm>
            <a:off x="2499507" y="4294340"/>
            <a:ext cx="126786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44"/>
          <p:cNvSpPr txBox="1"/>
          <p:nvPr/>
        </p:nvSpPr>
        <p:spPr>
          <a:xfrm>
            <a:off x="2560587" y="3585799"/>
            <a:ext cx="1094062" cy="234421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45"/>
          <p:cNvSpPr txBox="1"/>
          <p:nvPr/>
        </p:nvSpPr>
        <p:spPr>
          <a:xfrm>
            <a:off x="2560588" y="3829911"/>
            <a:ext cx="1288079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2" name="Straight Connector 146"/>
          <p:cNvCxnSpPr/>
          <p:nvPr/>
        </p:nvCxnSpPr>
        <p:spPr>
          <a:xfrm flipH="1" flipV="1">
            <a:off x="2499506" y="3420464"/>
            <a:ext cx="0" cy="87223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47"/>
          <p:cNvCxnSpPr/>
          <p:nvPr/>
        </p:nvCxnSpPr>
        <p:spPr>
          <a:xfrm>
            <a:off x="4570192" y="3914658"/>
            <a:ext cx="126786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8"/>
          <p:cNvSpPr txBox="1"/>
          <p:nvPr/>
        </p:nvSpPr>
        <p:spPr>
          <a:xfrm>
            <a:off x="4597089" y="3206118"/>
            <a:ext cx="1094062" cy="234421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49"/>
          <p:cNvSpPr txBox="1"/>
          <p:nvPr/>
        </p:nvSpPr>
        <p:spPr>
          <a:xfrm>
            <a:off x="4597089" y="3450229"/>
            <a:ext cx="1288079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6" name="Straight Connector 150"/>
          <p:cNvCxnSpPr/>
          <p:nvPr/>
        </p:nvCxnSpPr>
        <p:spPr>
          <a:xfrm flipH="1" flipV="1">
            <a:off x="4570190" y="3040783"/>
            <a:ext cx="0" cy="87223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51"/>
          <p:cNvCxnSpPr/>
          <p:nvPr/>
        </p:nvCxnSpPr>
        <p:spPr>
          <a:xfrm>
            <a:off x="6513533" y="3574410"/>
            <a:ext cx="126786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52"/>
          <p:cNvSpPr txBox="1"/>
          <p:nvPr/>
        </p:nvSpPr>
        <p:spPr>
          <a:xfrm>
            <a:off x="6540430" y="2865870"/>
            <a:ext cx="1094062" cy="234421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53"/>
          <p:cNvSpPr txBox="1"/>
          <p:nvPr/>
        </p:nvSpPr>
        <p:spPr>
          <a:xfrm>
            <a:off x="6540431" y="3109982"/>
            <a:ext cx="1288079" cy="28725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0" name="Straight Connector 154"/>
          <p:cNvCxnSpPr/>
          <p:nvPr/>
        </p:nvCxnSpPr>
        <p:spPr>
          <a:xfrm flipH="1" flipV="1">
            <a:off x="6513532" y="2700535"/>
            <a:ext cx="0" cy="87223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 animBg="1"/>
      <p:bldP spid="25" grpId="0" animBg="1"/>
      <p:bldP spid="30" grpId="0"/>
      <p:bldP spid="31" grpId="0"/>
      <p:bldP spid="34" grpId="0"/>
      <p:bldP spid="35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14361" y="3137721"/>
            <a:ext cx="1836776" cy="537211"/>
            <a:chOff x="2850228" y="1996460"/>
            <a:chExt cx="2449035" cy="716283"/>
          </a:xfrm>
        </p:grpSpPr>
        <p:sp>
          <p:nvSpPr>
            <p:cNvPr id="8" name="TextBox 11"/>
            <p:cNvSpPr txBox="1"/>
            <p:nvPr/>
          </p:nvSpPr>
          <p:spPr>
            <a:xfrm>
              <a:off x="3004221" y="2336570"/>
              <a:ext cx="2141048" cy="37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050"/>
                </a:lnSpc>
              </a:pPr>
              <a:r>
                <a:rPr lang="zh-CN" altLang="en-US" sz="9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650432" y="3137721"/>
            <a:ext cx="1836776" cy="537211"/>
            <a:chOff x="2850228" y="1996460"/>
            <a:chExt cx="2449035" cy="716283"/>
          </a:xfrm>
        </p:grpSpPr>
        <p:sp>
          <p:nvSpPr>
            <p:cNvPr id="11" name="TextBox 11"/>
            <p:cNvSpPr txBox="1"/>
            <p:nvPr/>
          </p:nvSpPr>
          <p:spPr>
            <a:xfrm>
              <a:off x="3004221" y="2336570"/>
              <a:ext cx="2141048" cy="37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050"/>
                </a:lnSpc>
              </a:pPr>
              <a:r>
                <a:rPr lang="zh-CN" altLang="en-US" sz="9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61529" y="3137721"/>
            <a:ext cx="1836776" cy="537211"/>
            <a:chOff x="2850228" y="1996460"/>
            <a:chExt cx="2449035" cy="716283"/>
          </a:xfrm>
        </p:grpSpPr>
        <p:sp>
          <p:nvSpPr>
            <p:cNvPr id="19" name="TextBox 11"/>
            <p:cNvSpPr txBox="1"/>
            <p:nvPr/>
          </p:nvSpPr>
          <p:spPr>
            <a:xfrm>
              <a:off x="3004221" y="2336570"/>
              <a:ext cx="2141048" cy="37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050"/>
                </a:lnSpc>
              </a:pPr>
              <a:r>
                <a:rPr lang="zh-CN" altLang="en-US" sz="9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1" name="图片占位符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2" b="14202"/>
          <a:stretch>
            <a:fillRect/>
          </a:stretch>
        </p:blipFill>
        <p:spPr>
          <a:xfrm>
            <a:off x="710981" y="1754143"/>
            <a:ext cx="2335604" cy="1253725"/>
          </a:xfrm>
          <a:custGeom>
            <a:avLst/>
            <a:gdLst>
              <a:gd name="connsiteX0" fmla="*/ 0 w 3114139"/>
              <a:gd name="connsiteY0" fmla="*/ 0 h 1671633"/>
              <a:gd name="connsiteX1" fmla="*/ 3114139 w 3114139"/>
              <a:gd name="connsiteY1" fmla="*/ 0 h 1671633"/>
              <a:gd name="connsiteX2" fmla="*/ 3114139 w 3114139"/>
              <a:gd name="connsiteY2" fmla="*/ 1671633 h 1671633"/>
              <a:gd name="connsiteX3" fmla="*/ 0 w 3114139"/>
              <a:gd name="connsiteY3" fmla="*/ 1671633 h 16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4139" h="1671633">
                <a:moveTo>
                  <a:pt x="0" y="0"/>
                </a:moveTo>
                <a:lnTo>
                  <a:pt x="3114139" y="0"/>
                </a:lnTo>
                <a:lnTo>
                  <a:pt x="3114139" y="1671633"/>
                </a:lnTo>
                <a:lnTo>
                  <a:pt x="0" y="1671633"/>
                </a:lnTo>
                <a:close/>
              </a:path>
            </a:pathLst>
          </a:custGeom>
        </p:spPr>
      </p:pic>
      <p:pic>
        <p:nvPicPr>
          <p:cNvPr id="22" name="图片占位符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4" b="9784"/>
          <a:stretch>
            <a:fillRect/>
          </a:stretch>
        </p:blipFill>
        <p:spPr>
          <a:xfrm>
            <a:off x="3411549" y="1754143"/>
            <a:ext cx="2335604" cy="1253725"/>
          </a:xfrm>
          <a:custGeom>
            <a:avLst/>
            <a:gdLst>
              <a:gd name="connsiteX0" fmla="*/ 0 w 3114139"/>
              <a:gd name="connsiteY0" fmla="*/ 0 h 1671633"/>
              <a:gd name="connsiteX1" fmla="*/ 3114139 w 3114139"/>
              <a:gd name="connsiteY1" fmla="*/ 0 h 1671633"/>
              <a:gd name="connsiteX2" fmla="*/ 3114139 w 3114139"/>
              <a:gd name="connsiteY2" fmla="*/ 1671633 h 1671633"/>
              <a:gd name="connsiteX3" fmla="*/ 0 w 3114139"/>
              <a:gd name="connsiteY3" fmla="*/ 1671633 h 16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4139" h="1671633">
                <a:moveTo>
                  <a:pt x="0" y="0"/>
                </a:moveTo>
                <a:lnTo>
                  <a:pt x="3114139" y="0"/>
                </a:lnTo>
                <a:lnTo>
                  <a:pt x="3114139" y="1671633"/>
                </a:lnTo>
                <a:lnTo>
                  <a:pt x="0" y="1671633"/>
                </a:lnTo>
                <a:close/>
              </a:path>
            </a:pathLst>
          </a:custGeom>
        </p:spPr>
      </p:pic>
      <p:pic>
        <p:nvPicPr>
          <p:cNvPr id="23" name="图片占位符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9" b="9729"/>
          <a:stretch>
            <a:fillRect/>
          </a:stretch>
        </p:blipFill>
        <p:spPr>
          <a:xfrm>
            <a:off x="6112116" y="1754143"/>
            <a:ext cx="2335604" cy="1253725"/>
          </a:xfrm>
          <a:custGeom>
            <a:avLst/>
            <a:gdLst>
              <a:gd name="connsiteX0" fmla="*/ 0 w 3114139"/>
              <a:gd name="connsiteY0" fmla="*/ 0 h 1671633"/>
              <a:gd name="connsiteX1" fmla="*/ 3114139 w 3114139"/>
              <a:gd name="connsiteY1" fmla="*/ 0 h 1671633"/>
              <a:gd name="connsiteX2" fmla="*/ 3114139 w 3114139"/>
              <a:gd name="connsiteY2" fmla="*/ 1671633 h 1671633"/>
              <a:gd name="connsiteX3" fmla="*/ 0 w 3114139"/>
              <a:gd name="connsiteY3" fmla="*/ 1671633 h 16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4139" h="1671633">
                <a:moveTo>
                  <a:pt x="0" y="0"/>
                </a:moveTo>
                <a:lnTo>
                  <a:pt x="3114139" y="0"/>
                </a:lnTo>
                <a:lnTo>
                  <a:pt x="3114139" y="1671633"/>
                </a:lnTo>
                <a:lnTo>
                  <a:pt x="0" y="1671633"/>
                </a:lnTo>
                <a:close/>
              </a:path>
            </a:pathLst>
          </a:custGeom>
        </p:spPr>
      </p:pic>
      <p:sp>
        <p:nvSpPr>
          <p:cNvPr id="24" name="矩形 23"/>
          <p:cNvSpPr/>
          <p:nvPr/>
        </p:nvSpPr>
        <p:spPr>
          <a:xfrm>
            <a:off x="-814" y="5086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51234" y="2128257"/>
            <a:ext cx="1369546" cy="438549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 defTabSz="685800">
              <a:defRPr/>
            </a:pPr>
            <a:r>
              <a:rPr lang="zh-CN" altLang="en-US" sz="2400" b="1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z="2400" kern="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36362" y="2664503"/>
            <a:ext cx="3599289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spc="2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点击输入简要文字内容，文字内容需概括精炼，不用多余的文字修饰，言简意赅的说明该项内容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67992" y="987574"/>
            <a:ext cx="2536031" cy="10429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11438" y="1333519"/>
            <a:ext cx="1049136" cy="391678"/>
          </a:xfrm>
          <a:prstGeom prst="rect">
            <a:avLst/>
          </a:prstGeom>
        </p:spPr>
        <p:txBody>
          <a:bodyPr wrap="none" lIns="68550" tIns="34274" rIns="68550" bIns="34274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800" kern="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altLang="zh-CN" sz="1800" kern="1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altLang="zh-CN" sz="1800" kern="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33976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208774" y="1521446"/>
            <a:ext cx="2731601" cy="2731630"/>
            <a:chOff x="4277277" y="2028594"/>
            <a:chExt cx="3642135" cy="364217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24" t="917" r="16583" b="50192"/>
            <a:stretch>
              <a:fillRect/>
            </a:stretch>
          </p:blipFill>
          <p:spPr>
            <a:xfrm>
              <a:off x="6111828" y="2028594"/>
              <a:ext cx="1807584" cy="1807244"/>
            </a:xfrm>
            <a:custGeom>
              <a:avLst/>
              <a:gdLst>
                <a:gd name="connsiteX0" fmla="*/ 0 w 1807584"/>
                <a:gd name="connsiteY0" fmla="*/ 0 h 1807244"/>
                <a:gd name="connsiteX1" fmla="*/ 172781 w 1807584"/>
                <a:gd name="connsiteY1" fmla="*/ 8725 h 1807244"/>
                <a:gd name="connsiteX2" fmla="*/ 1798877 w 1807584"/>
                <a:gd name="connsiteY2" fmla="*/ 1634821 h 1807244"/>
                <a:gd name="connsiteX3" fmla="*/ 1807584 w 1807584"/>
                <a:gd name="connsiteY3" fmla="*/ 1807244 h 1807244"/>
                <a:gd name="connsiteX4" fmla="*/ 0 w 1807584"/>
                <a:gd name="connsiteY4" fmla="*/ 1807244 h 1807244"/>
                <a:gd name="connsiteX5" fmla="*/ 0 w 1807584"/>
                <a:gd name="connsiteY5" fmla="*/ 0 h 180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7584" h="1807244">
                  <a:moveTo>
                    <a:pt x="0" y="0"/>
                  </a:moveTo>
                  <a:lnTo>
                    <a:pt x="172781" y="8725"/>
                  </a:lnTo>
                  <a:cubicBezTo>
                    <a:pt x="1030176" y="95798"/>
                    <a:pt x="1711804" y="777427"/>
                    <a:pt x="1798877" y="1634821"/>
                  </a:cubicBezTo>
                  <a:lnTo>
                    <a:pt x="1807584" y="1807244"/>
                  </a:lnTo>
                  <a:lnTo>
                    <a:pt x="0" y="1807244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6" t="942" r="50000" b="50192"/>
            <a:stretch>
              <a:fillRect/>
            </a:stretch>
          </p:blipFill>
          <p:spPr>
            <a:xfrm>
              <a:off x="4277277" y="2029542"/>
              <a:ext cx="1788833" cy="1806297"/>
            </a:xfrm>
            <a:custGeom>
              <a:avLst/>
              <a:gdLst>
                <a:gd name="connsiteX0" fmla="*/ 1788833 w 1788833"/>
                <a:gd name="connsiteY0" fmla="*/ 0 h 1806297"/>
                <a:gd name="connsiteX1" fmla="*/ 1788833 w 1788833"/>
                <a:gd name="connsiteY1" fmla="*/ 1806297 h 1806297"/>
                <a:gd name="connsiteX2" fmla="*/ 0 w 1788833"/>
                <a:gd name="connsiteY2" fmla="*/ 1806297 h 1806297"/>
                <a:gd name="connsiteX3" fmla="*/ 8707 w 1788833"/>
                <a:gd name="connsiteY3" fmla="*/ 1633874 h 1806297"/>
                <a:gd name="connsiteX4" fmla="*/ 1634803 w 1788833"/>
                <a:gd name="connsiteY4" fmla="*/ 7778 h 1806297"/>
                <a:gd name="connsiteX5" fmla="*/ 1788833 w 1788833"/>
                <a:gd name="connsiteY5" fmla="*/ 0 h 180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8833" h="1806297">
                  <a:moveTo>
                    <a:pt x="1788833" y="0"/>
                  </a:moveTo>
                  <a:lnTo>
                    <a:pt x="1788833" y="1806297"/>
                  </a:lnTo>
                  <a:lnTo>
                    <a:pt x="0" y="1806297"/>
                  </a:lnTo>
                  <a:lnTo>
                    <a:pt x="8707" y="1633874"/>
                  </a:lnTo>
                  <a:cubicBezTo>
                    <a:pt x="95780" y="776480"/>
                    <a:pt x="777409" y="94851"/>
                    <a:pt x="1634803" y="7778"/>
                  </a:cubicBezTo>
                  <a:lnTo>
                    <a:pt x="1788833" y="0"/>
                  </a:lnTo>
                  <a:close/>
                </a:path>
              </a:pathLst>
            </a:cu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2" t="51045" r="50000" b="577"/>
            <a:stretch>
              <a:fillRect/>
            </a:stretch>
          </p:blipFill>
          <p:spPr>
            <a:xfrm>
              <a:off x="4278187" y="3881557"/>
              <a:ext cx="1787922" cy="1788262"/>
            </a:xfrm>
            <a:custGeom>
              <a:avLst/>
              <a:gdLst>
                <a:gd name="connsiteX0" fmla="*/ 0 w 1787922"/>
                <a:gd name="connsiteY0" fmla="*/ 0 h 1788262"/>
                <a:gd name="connsiteX1" fmla="*/ 1787922 w 1787922"/>
                <a:gd name="connsiteY1" fmla="*/ 0 h 1788262"/>
                <a:gd name="connsiteX2" fmla="*/ 1787922 w 1787922"/>
                <a:gd name="connsiteY2" fmla="*/ 1788262 h 1788262"/>
                <a:gd name="connsiteX3" fmla="*/ 1633892 w 1787922"/>
                <a:gd name="connsiteY3" fmla="*/ 1780484 h 1788262"/>
                <a:gd name="connsiteX4" fmla="*/ 7796 w 1787922"/>
                <a:gd name="connsiteY4" fmla="*/ 154388 h 1788262"/>
                <a:gd name="connsiteX5" fmla="*/ 0 w 1787922"/>
                <a:gd name="connsiteY5" fmla="*/ 0 h 178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87922" h="1788262">
                  <a:moveTo>
                    <a:pt x="0" y="0"/>
                  </a:moveTo>
                  <a:lnTo>
                    <a:pt x="1787922" y="0"/>
                  </a:lnTo>
                  <a:lnTo>
                    <a:pt x="1787922" y="1788262"/>
                  </a:lnTo>
                  <a:lnTo>
                    <a:pt x="1633892" y="1780484"/>
                  </a:lnTo>
                  <a:cubicBezTo>
                    <a:pt x="776498" y="1693411"/>
                    <a:pt x="94869" y="1011783"/>
                    <a:pt x="7796" y="154388"/>
                  </a:cubicBez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24" t="51045" r="16600" b="551"/>
            <a:stretch>
              <a:fillRect/>
            </a:stretch>
          </p:blipFill>
          <p:spPr>
            <a:xfrm>
              <a:off x="6111828" y="3881558"/>
              <a:ext cx="1806674" cy="1789209"/>
            </a:xfrm>
            <a:custGeom>
              <a:avLst/>
              <a:gdLst>
                <a:gd name="connsiteX0" fmla="*/ 0 w 1806674"/>
                <a:gd name="connsiteY0" fmla="*/ 0 h 1789209"/>
                <a:gd name="connsiteX1" fmla="*/ 1806674 w 1806674"/>
                <a:gd name="connsiteY1" fmla="*/ 0 h 1789209"/>
                <a:gd name="connsiteX2" fmla="*/ 1798877 w 1806674"/>
                <a:gd name="connsiteY2" fmla="*/ 154388 h 1789209"/>
                <a:gd name="connsiteX3" fmla="*/ 172781 w 1806674"/>
                <a:gd name="connsiteY3" fmla="*/ 1780484 h 1789209"/>
                <a:gd name="connsiteX4" fmla="*/ 0 w 1806674"/>
                <a:gd name="connsiteY4" fmla="*/ 1789209 h 1789209"/>
                <a:gd name="connsiteX5" fmla="*/ 0 w 1806674"/>
                <a:gd name="connsiteY5" fmla="*/ 0 h 1789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6674" h="1789209">
                  <a:moveTo>
                    <a:pt x="0" y="0"/>
                  </a:moveTo>
                  <a:lnTo>
                    <a:pt x="1806674" y="0"/>
                  </a:lnTo>
                  <a:lnTo>
                    <a:pt x="1798877" y="154388"/>
                  </a:lnTo>
                  <a:cubicBezTo>
                    <a:pt x="1711804" y="1011783"/>
                    <a:pt x="1030176" y="1693411"/>
                    <a:pt x="172781" y="1780484"/>
                  </a:cubicBezTo>
                  <a:lnTo>
                    <a:pt x="0" y="1789209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cxnSp>
        <p:nvCxnSpPr>
          <p:cNvPr id="17" name="直接连接符 16"/>
          <p:cNvCxnSpPr/>
          <p:nvPr/>
        </p:nvCxnSpPr>
        <p:spPr>
          <a:xfrm>
            <a:off x="962041" y="2876879"/>
            <a:ext cx="1823192" cy="0"/>
          </a:xfrm>
          <a:prstGeom prst="line">
            <a:avLst/>
          </a:prstGeom>
          <a:ln w="22225">
            <a:solidFill>
              <a:srgbClr val="363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463520" y="2876879"/>
            <a:ext cx="1832507" cy="0"/>
          </a:xfrm>
          <a:prstGeom prst="line">
            <a:avLst/>
          </a:prstGeom>
          <a:ln w="22225">
            <a:solidFill>
              <a:srgbClr val="3634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926375" y="1563374"/>
            <a:ext cx="1937657" cy="933177"/>
            <a:chOff x="1234079" y="2084498"/>
            <a:chExt cx="2583542" cy="1244236"/>
          </a:xfrm>
        </p:grpSpPr>
        <p:sp>
          <p:nvSpPr>
            <p:cNvPr id="20" name="文本框 51"/>
            <p:cNvSpPr txBox="1">
              <a:spLocks noChangeArrowheads="1"/>
            </p:cNvSpPr>
            <p:nvPr/>
          </p:nvSpPr>
          <p:spPr bwMode="auto">
            <a:xfrm>
              <a:off x="2385797" y="2084498"/>
              <a:ext cx="1395766" cy="37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685800">
                <a:lnSpc>
                  <a:spcPct val="130000"/>
                </a:lnSpc>
                <a:defRPr/>
              </a:pPr>
              <a:r>
                <a: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点击添加标题</a:t>
              </a:r>
              <a:endParaRPr lang="zh-CN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34079" y="2365394"/>
              <a:ext cx="2583542" cy="96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85561" y="1557933"/>
            <a:ext cx="1937657" cy="944063"/>
            <a:chOff x="8512993" y="2077241"/>
            <a:chExt cx="2583542" cy="1258748"/>
          </a:xfrm>
        </p:grpSpPr>
        <p:sp>
          <p:nvSpPr>
            <p:cNvPr id="23" name="文本框 51"/>
            <p:cNvSpPr txBox="1">
              <a:spLocks noChangeArrowheads="1"/>
            </p:cNvSpPr>
            <p:nvPr/>
          </p:nvSpPr>
          <p:spPr bwMode="auto">
            <a:xfrm>
              <a:off x="8532596" y="2077241"/>
              <a:ext cx="1395766" cy="37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lnSpc>
                  <a:spcPct val="130000"/>
                </a:lnSpc>
                <a:defRPr/>
              </a:pPr>
              <a:r>
                <a: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点击添加标题</a:t>
              </a:r>
              <a:endParaRPr lang="zh-CN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12993" y="2372651"/>
              <a:ext cx="2583542" cy="96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85561" y="3522802"/>
            <a:ext cx="1937657" cy="944063"/>
            <a:chOff x="8512993" y="4697065"/>
            <a:chExt cx="2583542" cy="1258748"/>
          </a:xfrm>
        </p:grpSpPr>
        <p:sp>
          <p:nvSpPr>
            <p:cNvPr id="26" name="文本框 51"/>
            <p:cNvSpPr txBox="1">
              <a:spLocks noChangeArrowheads="1"/>
            </p:cNvSpPr>
            <p:nvPr/>
          </p:nvSpPr>
          <p:spPr bwMode="auto">
            <a:xfrm>
              <a:off x="8532596" y="4697065"/>
              <a:ext cx="1395766" cy="37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85800">
                <a:lnSpc>
                  <a:spcPct val="130000"/>
                </a:lnSpc>
                <a:defRPr/>
              </a:pPr>
              <a:r>
                <a: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点击添加标题</a:t>
              </a:r>
              <a:endParaRPr lang="zh-CN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12993" y="4992475"/>
              <a:ext cx="2583542" cy="963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26375" y="3528242"/>
            <a:ext cx="1937657" cy="933177"/>
            <a:chOff x="1234079" y="4704322"/>
            <a:chExt cx="2583542" cy="1244236"/>
          </a:xfrm>
        </p:grpSpPr>
        <p:sp>
          <p:nvSpPr>
            <p:cNvPr id="29" name="文本框 51"/>
            <p:cNvSpPr txBox="1">
              <a:spLocks noChangeArrowheads="1"/>
            </p:cNvSpPr>
            <p:nvPr/>
          </p:nvSpPr>
          <p:spPr bwMode="auto">
            <a:xfrm>
              <a:off x="2385797" y="4704322"/>
              <a:ext cx="1395766" cy="37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defTabSz="685800">
                <a:lnSpc>
                  <a:spcPct val="130000"/>
                </a:lnSpc>
                <a:defRPr/>
              </a:pPr>
              <a:r>
                <a: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点击添加标题</a:t>
              </a:r>
              <a:endParaRPr lang="zh-CN" alt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34079" y="4985218"/>
              <a:ext cx="2583542" cy="96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2495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95"/>
          <p:cNvSpPr/>
          <p:nvPr/>
        </p:nvSpPr>
        <p:spPr bwMode="auto">
          <a:xfrm>
            <a:off x="1193440" y="2874492"/>
            <a:ext cx="905454" cy="304800"/>
          </a:xfrm>
          <a:prstGeom prst="roundRect">
            <a:avLst>
              <a:gd name="adj" fmla="val 47917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3" tIns="45717" rIns="91433" bIns="45717" numCol="1" rtlCol="0" anchor="ctr" anchorCtr="0" compatLnSpc="1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ounded Rectangle 96"/>
          <p:cNvSpPr/>
          <p:nvPr/>
        </p:nvSpPr>
        <p:spPr bwMode="auto">
          <a:xfrm>
            <a:off x="2655949" y="2874492"/>
            <a:ext cx="905454" cy="304800"/>
          </a:xfrm>
          <a:prstGeom prst="roundRect">
            <a:avLst>
              <a:gd name="adj" fmla="val 47917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3" tIns="45717" rIns="91433" bIns="45717" numCol="1" rtlCol="0" anchor="ctr" anchorCtr="0" compatLnSpc="1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97"/>
          <p:cNvSpPr/>
          <p:nvPr/>
        </p:nvSpPr>
        <p:spPr bwMode="auto">
          <a:xfrm>
            <a:off x="4145393" y="2874492"/>
            <a:ext cx="905454" cy="304800"/>
          </a:xfrm>
          <a:prstGeom prst="roundRect">
            <a:avLst>
              <a:gd name="adj" fmla="val 47917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3" tIns="45717" rIns="91433" bIns="45717" numCol="1" rtlCol="0" anchor="ctr" anchorCtr="0" compatLnSpc="1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98"/>
          <p:cNvSpPr/>
          <p:nvPr/>
        </p:nvSpPr>
        <p:spPr bwMode="auto">
          <a:xfrm>
            <a:off x="5604358" y="2874492"/>
            <a:ext cx="905454" cy="304800"/>
          </a:xfrm>
          <a:prstGeom prst="roundRect">
            <a:avLst>
              <a:gd name="adj" fmla="val 47917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3" tIns="45717" rIns="91433" bIns="45717" numCol="1" rtlCol="0" anchor="ctr" anchorCtr="0" compatLnSpc="1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99"/>
          <p:cNvSpPr/>
          <p:nvPr/>
        </p:nvSpPr>
        <p:spPr bwMode="auto">
          <a:xfrm>
            <a:off x="7069279" y="2874492"/>
            <a:ext cx="905454" cy="304800"/>
          </a:xfrm>
          <a:prstGeom prst="roundRect">
            <a:avLst>
              <a:gd name="adj" fmla="val 47917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3" tIns="45717" rIns="91433" bIns="45717" numCol="1" rtlCol="0" anchor="ctr" anchorCtr="0" compatLnSpc="1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00"/>
          <p:cNvSpPr txBox="1"/>
          <p:nvPr/>
        </p:nvSpPr>
        <p:spPr>
          <a:xfrm>
            <a:off x="912183" y="3325739"/>
            <a:ext cx="1419725" cy="100745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1376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01"/>
          <p:cNvSpPr txBox="1"/>
          <p:nvPr/>
        </p:nvSpPr>
        <p:spPr>
          <a:xfrm>
            <a:off x="2377774" y="3325739"/>
            <a:ext cx="1419725" cy="100745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1376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02"/>
          <p:cNvSpPr txBox="1"/>
          <p:nvPr/>
        </p:nvSpPr>
        <p:spPr>
          <a:xfrm>
            <a:off x="3843366" y="3325739"/>
            <a:ext cx="1419725" cy="100745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1376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03"/>
          <p:cNvSpPr txBox="1"/>
          <p:nvPr/>
        </p:nvSpPr>
        <p:spPr>
          <a:xfrm>
            <a:off x="5308957" y="3325739"/>
            <a:ext cx="1419725" cy="100745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1376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04"/>
          <p:cNvSpPr txBox="1"/>
          <p:nvPr/>
        </p:nvSpPr>
        <p:spPr>
          <a:xfrm>
            <a:off x="6774550" y="3325739"/>
            <a:ext cx="1419725" cy="1007453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13765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2" name="Chart 42"/>
          <p:cNvGraphicFramePr/>
          <p:nvPr/>
        </p:nvGraphicFramePr>
        <p:xfrm>
          <a:off x="744489" y="1502892"/>
          <a:ext cx="1571415" cy="129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3" name="Chart 43"/>
          <p:cNvGraphicFramePr/>
          <p:nvPr/>
        </p:nvGraphicFramePr>
        <p:xfrm>
          <a:off x="2236537" y="1502892"/>
          <a:ext cx="1571415" cy="129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44"/>
          <p:cNvGraphicFramePr/>
          <p:nvPr/>
        </p:nvGraphicFramePr>
        <p:xfrm>
          <a:off x="3728585" y="1502892"/>
          <a:ext cx="1571415" cy="129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45"/>
          <p:cNvGraphicFramePr/>
          <p:nvPr/>
        </p:nvGraphicFramePr>
        <p:xfrm>
          <a:off x="5220633" y="1502892"/>
          <a:ext cx="1571415" cy="129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46"/>
          <p:cNvGraphicFramePr/>
          <p:nvPr/>
        </p:nvGraphicFramePr>
        <p:xfrm>
          <a:off x="6712680" y="1502892"/>
          <a:ext cx="1571415" cy="1292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7" name="Group 33"/>
          <p:cNvGrpSpPr/>
          <p:nvPr/>
        </p:nvGrpSpPr>
        <p:grpSpPr>
          <a:xfrm>
            <a:off x="1939691" y="1549299"/>
            <a:ext cx="345622" cy="288034"/>
            <a:chOff x="6703460" y="2542946"/>
            <a:chExt cx="345641" cy="288035"/>
          </a:xfrm>
        </p:grpSpPr>
        <p:sp>
          <p:nvSpPr>
            <p:cNvPr id="28" name="Down Arrow Callout 48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49"/>
            <p:cNvSpPr/>
            <p:nvPr/>
          </p:nvSpPr>
          <p:spPr>
            <a:xfrm>
              <a:off x="6748604" y="2566144"/>
              <a:ext cx="255355" cy="15321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4"/>
          <p:cNvGrpSpPr/>
          <p:nvPr/>
        </p:nvGrpSpPr>
        <p:grpSpPr>
          <a:xfrm>
            <a:off x="3392759" y="1549299"/>
            <a:ext cx="345622" cy="288034"/>
            <a:chOff x="6703460" y="2542946"/>
            <a:chExt cx="345641" cy="288035"/>
          </a:xfrm>
        </p:grpSpPr>
        <p:sp>
          <p:nvSpPr>
            <p:cNvPr id="31" name="Down Arrow Callout 5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52"/>
            <p:cNvSpPr/>
            <p:nvPr/>
          </p:nvSpPr>
          <p:spPr>
            <a:xfrm>
              <a:off x="6748605" y="2566144"/>
              <a:ext cx="255355" cy="15321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7"/>
          <p:cNvGrpSpPr/>
          <p:nvPr/>
        </p:nvGrpSpPr>
        <p:grpSpPr>
          <a:xfrm>
            <a:off x="4845829" y="1549299"/>
            <a:ext cx="345622" cy="288034"/>
            <a:chOff x="6703460" y="2542946"/>
            <a:chExt cx="345641" cy="288035"/>
          </a:xfrm>
        </p:grpSpPr>
        <p:sp>
          <p:nvSpPr>
            <p:cNvPr id="34" name="Down Arrow Callout 54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55"/>
            <p:cNvSpPr/>
            <p:nvPr/>
          </p:nvSpPr>
          <p:spPr>
            <a:xfrm>
              <a:off x="6748604" y="2566144"/>
              <a:ext cx="255355" cy="15321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40"/>
          <p:cNvGrpSpPr/>
          <p:nvPr/>
        </p:nvGrpSpPr>
        <p:grpSpPr>
          <a:xfrm>
            <a:off x="7751969" y="1549299"/>
            <a:ext cx="345622" cy="288034"/>
            <a:chOff x="6703460" y="2542946"/>
            <a:chExt cx="345641" cy="288035"/>
          </a:xfrm>
        </p:grpSpPr>
        <p:sp>
          <p:nvSpPr>
            <p:cNvPr id="37" name="Down Arrow Callout 57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59"/>
            <p:cNvSpPr/>
            <p:nvPr/>
          </p:nvSpPr>
          <p:spPr>
            <a:xfrm>
              <a:off x="6748605" y="2566144"/>
              <a:ext cx="255355" cy="15321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"/>
          <p:cNvGrpSpPr/>
          <p:nvPr/>
        </p:nvGrpSpPr>
        <p:grpSpPr>
          <a:xfrm>
            <a:off x="6298898" y="1549299"/>
            <a:ext cx="345622" cy="288034"/>
            <a:chOff x="6703460" y="2542946"/>
            <a:chExt cx="345641" cy="288035"/>
          </a:xfrm>
        </p:grpSpPr>
        <p:sp>
          <p:nvSpPr>
            <p:cNvPr id="40" name="Down Arrow Callout 6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62"/>
            <p:cNvSpPr/>
            <p:nvPr/>
          </p:nvSpPr>
          <p:spPr>
            <a:xfrm>
              <a:off x="6748604" y="2566144"/>
              <a:ext cx="255355" cy="15321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/>
      <p:bldP spid="18" grpId="0"/>
      <p:bldP spid="19" grpId="0"/>
      <p:bldP spid="20" grpId="0"/>
      <p:bldP spid="21" grpId="0"/>
      <p:bldGraphic spid="22" grpId="0">
        <p:bldAsOne/>
      </p:bldGraphic>
      <p:bldGraphic spid="23" grpId="0">
        <p:bldAsOne/>
      </p:bldGraphic>
      <p:bldGraphic spid="24" grpId="0">
        <p:bldAsOne/>
      </p:bldGraphic>
      <p:bldGraphic spid="25" grpId="0">
        <p:bldAsOne/>
      </p:bldGraphic>
      <p:bldGraphic spid="26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06527" y="1392669"/>
            <a:ext cx="6994348" cy="2659927"/>
            <a:chOff x="1149292" y="1795807"/>
            <a:chExt cx="9325797" cy="3546570"/>
          </a:xfrm>
        </p:grpSpPr>
        <p:grpSp>
          <p:nvGrpSpPr>
            <p:cNvPr id="8" name="组合 7"/>
            <p:cNvGrpSpPr/>
            <p:nvPr/>
          </p:nvGrpSpPr>
          <p:grpSpPr>
            <a:xfrm>
              <a:off x="1149292" y="1957517"/>
              <a:ext cx="2517403" cy="2546433"/>
              <a:chOff x="960438" y="1612900"/>
              <a:chExt cx="1927225" cy="1949449"/>
            </a:xfrm>
          </p:grpSpPr>
          <p:grpSp>
            <p:nvGrpSpPr>
              <p:cNvPr id="51" name="Group 5"/>
              <p:cNvGrpSpPr>
                <a:grpSpLocks noChangeAspect="1"/>
              </p:cNvGrpSpPr>
              <p:nvPr/>
            </p:nvGrpSpPr>
            <p:grpSpPr bwMode="auto">
              <a:xfrm>
                <a:off x="960438" y="1612900"/>
                <a:ext cx="1927225" cy="1949449"/>
                <a:chOff x="605" y="1016"/>
                <a:chExt cx="1214" cy="1228"/>
              </a:xfrm>
            </p:grpSpPr>
            <p:sp>
              <p:nvSpPr>
                <p:cNvPr id="53" name="AutoShape 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12" y="1023"/>
                  <a:ext cx="1200" cy="1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 6"/>
                <p:cNvSpPr/>
                <p:nvPr/>
              </p:nvSpPr>
              <p:spPr bwMode="auto">
                <a:xfrm>
                  <a:off x="605" y="1016"/>
                  <a:ext cx="1214" cy="1221"/>
                </a:xfrm>
                <a:custGeom>
                  <a:avLst/>
                  <a:gdLst>
                    <a:gd name="T0" fmla="*/ 88 w 176"/>
                    <a:gd name="T1" fmla="*/ 0 h 177"/>
                    <a:gd name="T2" fmla="*/ 0 w 176"/>
                    <a:gd name="T3" fmla="*/ 88 h 177"/>
                    <a:gd name="T4" fmla="*/ 88 w 176"/>
                    <a:gd name="T5" fmla="*/ 177 h 177"/>
                    <a:gd name="T6" fmla="*/ 176 w 176"/>
                    <a:gd name="T7" fmla="*/ 88 h 177"/>
                    <a:gd name="T8" fmla="*/ 176 w 176"/>
                    <a:gd name="T9" fmla="*/ 0 h 177"/>
                    <a:gd name="T10" fmla="*/ 88 w 176"/>
                    <a:gd name="T11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7">
                      <a:moveTo>
                        <a:pt x="88" y="0"/>
                      </a:moveTo>
                      <a:cubicBezTo>
                        <a:pt x="39" y="0"/>
                        <a:pt x="0" y="40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17"/>
                <p:cNvSpPr/>
                <p:nvPr/>
              </p:nvSpPr>
              <p:spPr bwMode="auto">
                <a:xfrm>
                  <a:off x="918" y="1361"/>
                  <a:ext cx="207" cy="269"/>
                </a:xfrm>
                <a:custGeom>
                  <a:avLst/>
                  <a:gdLst>
                    <a:gd name="T0" fmla="*/ 30 w 30"/>
                    <a:gd name="T1" fmla="*/ 25 h 39"/>
                    <a:gd name="T2" fmla="*/ 29 w 30"/>
                    <a:gd name="T3" fmla="*/ 31 h 39"/>
                    <a:gd name="T4" fmla="*/ 26 w 30"/>
                    <a:gd name="T5" fmla="*/ 35 h 39"/>
                    <a:gd name="T6" fmla="*/ 20 w 30"/>
                    <a:gd name="T7" fmla="*/ 38 h 39"/>
                    <a:gd name="T8" fmla="*/ 13 w 30"/>
                    <a:gd name="T9" fmla="*/ 39 h 39"/>
                    <a:gd name="T10" fmla="*/ 5 w 30"/>
                    <a:gd name="T11" fmla="*/ 38 h 39"/>
                    <a:gd name="T12" fmla="*/ 0 w 30"/>
                    <a:gd name="T13" fmla="*/ 37 h 39"/>
                    <a:gd name="T14" fmla="*/ 0 w 30"/>
                    <a:gd name="T15" fmla="*/ 28 h 39"/>
                    <a:gd name="T16" fmla="*/ 1 w 30"/>
                    <a:gd name="T17" fmla="*/ 28 h 39"/>
                    <a:gd name="T18" fmla="*/ 6 w 30"/>
                    <a:gd name="T19" fmla="*/ 31 h 39"/>
                    <a:gd name="T20" fmla="*/ 12 w 30"/>
                    <a:gd name="T21" fmla="*/ 32 h 39"/>
                    <a:gd name="T22" fmla="*/ 15 w 30"/>
                    <a:gd name="T23" fmla="*/ 31 h 39"/>
                    <a:gd name="T24" fmla="*/ 18 w 30"/>
                    <a:gd name="T25" fmla="*/ 30 h 39"/>
                    <a:gd name="T26" fmla="*/ 20 w 30"/>
                    <a:gd name="T27" fmla="*/ 28 h 39"/>
                    <a:gd name="T28" fmla="*/ 20 w 30"/>
                    <a:gd name="T29" fmla="*/ 26 h 39"/>
                    <a:gd name="T30" fmla="*/ 19 w 30"/>
                    <a:gd name="T31" fmla="*/ 23 h 39"/>
                    <a:gd name="T32" fmla="*/ 18 w 30"/>
                    <a:gd name="T33" fmla="*/ 22 h 39"/>
                    <a:gd name="T34" fmla="*/ 14 w 30"/>
                    <a:gd name="T35" fmla="*/ 21 h 39"/>
                    <a:gd name="T36" fmla="*/ 11 w 30"/>
                    <a:gd name="T37" fmla="*/ 20 h 39"/>
                    <a:gd name="T38" fmla="*/ 6 w 30"/>
                    <a:gd name="T39" fmla="*/ 21 h 39"/>
                    <a:gd name="T40" fmla="*/ 3 w 30"/>
                    <a:gd name="T41" fmla="*/ 22 h 39"/>
                    <a:gd name="T42" fmla="*/ 1 w 30"/>
                    <a:gd name="T43" fmla="*/ 22 h 39"/>
                    <a:gd name="T44" fmla="*/ 1 w 30"/>
                    <a:gd name="T45" fmla="*/ 0 h 39"/>
                    <a:gd name="T46" fmla="*/ 29 w 30"/>
                    <a:gd name="T47" fmla="*/ 0 h 39"/>
                    <a:gd name="T48" fmla="*/ 29 w 30"/>
                    <a:gd name="T49" fmla="*/ 7 h 39"/>
                    <a:gd name="T50" fmla="*/ 11 w 30"/>
                    <a:gd name="T51" fmla="*/ 7 h 39"/>
                    <a:gd name="T52" fmla="*/ 11 w 30"/>
                    <a:gd name="T53" fmla="*/ 13 h 39"/>
                    <a:gd name="T54" fmla="*/ 13 w 30"/>
                    <a:gd name="T55" fmla="*/ 13 h 39"/>
                    <a:gd name="T56" fmla="*/ 15 w 30"/>
                    <a:gd name="T57" fmla="*/ 13 h 39"/>
                    <a:gd name="T58" fmla="*/ 21 w 30"/>
                    <a:gd name="T59" fmla="*/ 14 h 39"/>
                    <a:gd name="T60" fmla="*/ 25 w 30"/>
                    <a:gd name="T61" fmla="*/ 16 h 39"/>
                    <a:gd name="T62" fmla="*/ 29 w 30"/>
                    <a:gd name="T63" fmla="*/ 19 h 39"/>
                    <a:gd name="T64" fmla="*/ 30 w 30"/>
                    <a:gd name="T65" fmla="*/ 25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0" h="39">
                      <a:moveTo>
                        <a:pt x="30" y="25"/>
                      </a:moveTo>
                      <a:cubicBezTo>
                        <a:pt x="30" y="27"/>
                        <a:pt x="30" y="29"/>
                        <a:pt x="29" y="31"/>
                      </a:cubicBezTo>
                      <a:cubicBezTo>
                        <a:pt x="28" y="33"/>
                        <a:pt x="27" y="34"/>
                        <a:pt x="26" y="35"/>
                      </a:cubicBezTo>
                      <a:cubicBezTo>
                        <a:pt x="24" y="37"/>
                        <a:pt x="22" y="38"/>
                        <a:pt x="20" y="38"/>
                      </a:cubicBezTo>
                      <a:cubicBezTo>
                        <a:pt x="18" y="39"/>
                        <a:pt x="16" y="39"/>
                        <a:pt x="13" y="39"/>
                      </a:cubicBezTo>
                      <a:cubicBezTo>
                        <a:pt x="10" y="39"/>
                        <a:pt x="7" y="39"/>
                        <a:pt x="5" y="38"/>
                      </a:cubicBezTo>
                      <a:cubicBezTo>
                        <a:pt x="3" y="38"/>
                        <a:pt x="1" y="37"/>
                        <a:pt x="0" y="37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3" y="29"/>
                        <a:pt x="4" y="30"/>
                        <a:pt x="6" y="31"/>
                      </a:cubicBezTo>
                      <a:cubicBezTo>
                        <a:pt x="8" y="31"/>
                        <a:pt x="10" y="32"/>
                        <a:pt x="12" y="32"/>
                      </a:cubicBezTo>
                      <a:cubicBezTo>
                        <a:pt x="13" y="32"/>
                        <a:pt x="14" y="31"/>
                        <a:pt x="15" y="31"/>
                      </a:cubicBezTo>
                      <a:cubicBezTo>
                        <a:pt x="16" y="31"/>
                        <a:pt x="17" y="31"/>
                        <a:pt x="18" y="30"/>
                      </a:cubicBezTo>
                      <a:cubicBezTo>
                        <a:pt x="19" y="29"/>
                        <a:pt x="19" y="29"/>
                        <a:pt x="20" y="28"/>
                      </a:cubicBezTo>
                      <a:cubicBezTo>
                        <a:pt x="20" y="28"/>
                        <a:pt x="20" y="27"/>
                        <a:pt x="20" y="26"/>
                      </a:cubicBezTo>
                      <a:cubicBezTo>
                        <a:pt x="20" y="25"/>
                        <a:pt x="20" y="24"/>
                        <a:pt x="19" y="23"/>
                      </a:cubicBezTo>
                      <a:cubicBezTo>
                        <a:pt x="19" y="23"/>
                        <a:pt x="18" y="22"/>
                        <a:pt x="18" y="22"/>
                      </a:cubicBezTo>
                      <a:cubicBezTo>
                        <a:pt x="17" y="21"/>
                        <a:pt x="16" y="21"/>
                        <a:pt x="14" y="21"/>
                      </a:cubicBezTo>
                      <a:cubicBezTo>
                        <a:pt x="13" y="20"/>
                        <a:pt x="12" y="20"/>
                        <a:pt x="11" y="20"/>
                      </a:cubicBezTo>
                      <a:cubicBezTo>
                        <a:pt x="9" y="20"/>
                        <a:pt x="8" y="20"/>
                        <a:pt x="6" y="21"/>
                      </a:cubicBezTo>
                      <a:cubicBezTo>
                        <a:pt x="5" y="21"/>
                        <a:pt x="4" y="21"/>
                        <a:pt x="3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2" y="13"/>
                        <a:pt x="13" y="13"/>
                      </a:cubicBezTo>
                      <a:cubicBezTo>
                        <a:pt x="14" y="13"/>
                        <a:pt x="14" y="13"/>
                        <a:pt x="15" y="13"/>
                      </a:cubicBezTo>
                      <a:cubicBezTo>
                        <a:pt x="17" y="13"/>
                        <a:pt x="19" y="14"/>
                        <a:pt x="21" y="14"/>
                      </a:cubicBezTo>
                      <a:cubicBezTo>
                        <a:pt x="22" y="14"/>
                        <a:pt x="24" y="15"/>
                        <a:pt x="25" y="16"/>
                      </a:cubicBezTo>
                      <a:cubicBezTo>
                        <a:pt x="27" y="17"/>
                        <a:pt x="28" y="18"/>
                        <a:pt x="29" y="19"/>
                      </a:cubicBezTo>
                      <a:cubicBezTo>
                        <a:pt x="30" y="21"/>
                        <a:pt x="30" y="23"/>
                        <a:pt x="30" y="25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Freeform 18"/>
                <p:cNvSpPr>
                  <a:spLocks noEditPoints="1"/>
                </p:cNvSpPr>
                <p:nvPr/>
              </p:nvSpPr>
              <p:spPr bwMode="auto">
                <a:xfrm>
                  <a:off x="1173" y="1354"/>
                  <a:ext cx="421" cy="276"/>
                </a:xfrm>
                <a:custGeom>
                  <a:avLst/>
                  <a:gdLst>
                    <a:gd name="T0" fmla="*/ 24 w 61"/>
                    <a:gd name="T1" fmla="*/ 13 h 40"/>
                    <a:gd name="T2" fmla="*/ 21 w 61"/>
                    <a:gd name="T3" fmla="*/ 22 h 40"/>
                    <a:gd name="T4" fmla="*/ 12 w 61"/>
                    <a:gd name="T5" fmla="*/ 25 h 40"/>
                    <a:gd name="T6" fmla="*/ 3 w 61"/>
                    <a:gd name="T7" fmla="*/ 22 h 40"/>
                    <a:gd name="T8" fmla="*/ 0 w 61"/>
                    <a:gd name="T9" fmla="*/ 13 h 40"/>
                    <a:gd name="T10" fmla="*/ 3 w 61"/>
                    <a:gd name="T11" fmla="*/ 3 h 40"/>
                    <a:gd name="T12" fmla="*/ 12 w 61"/>
                    <a:gd name="T13" fmla="*/ 0 h 40"/>
                    <a:gd name="T14" fmla="*/ 21 w 61"/>
                    <a:gd name="T15" fmla="*/ 3 h 40"/>
                    <a:gd name="T16" fmla="*/ 24 w 61"/>
                    <a:gd name="T17" fmla="*/ 13 h 40"/>
                    <a:gd name="T18" fmla="*/ 16 w 61"/>
                    <a:gd name="T19" fmla="*/ 13 h 40"/>
                    <a:gd name="T20" fmla="*/ 15 w 61"/>
                    <a:gd name="T21" fmla="*/ 7 h 40"/>
                    <a:gd name="T22" fmla="*/ 12 w 61"/>
                    <a:gd name="T23" fmla="*/ 5 h 40"/>
                    <a:gd name="T24" fmla="*/ 9 w 61"/>
                    <a:gd name="T25" fmla="*/ 7 h 40"/>
                    <a:gd name="T26" fmla="*/ 8 w 61"/>
                    <a:gd name="T27" fmla="*/ 13 h 40"/>
                    <a:gd name="T28" fmla="*/ 9 w 61"/>
                    <a:gd name="T29" fmla="*/ 18 h 40"/>
                    <a:gd name="T30" fmla="*/ 12 w 61"/>
                    <a:gd name="T31" fmla="*/ 20 h 40"/>
                    <a:gd name="T32" fmla="*/ 15 w 61"/>
                    <a:gd name="T33" fmla="*/ 18 h 40"/>
                    <a:gd name="T34" fmla="*/ 16 w 61"/>
                    <a:gd name="T35" fmla="*/ 13 h 40"/>
                    <a:gd name="T36" fmla="*/ 44 w 61"/>
                    <a:gd name="T37" fmla="*/ 1 h 40"/>
                    <a:gd name="T38" fmla="*/ 24 w 61"/>
                    <a:gd name="T39" fmla="*/ 39 h 40"/>
                    <a:gd name="T40" fmla="*/ 17 w 61"/>
                    <a:gd name="T41" fmla="*/ 39 h 40"/>
                    <a:gd name="T42" fmla="*/ 37 w 61"/>
                    <a:gd name="T43" fmla="*/ 1 h 40"/>
                    <a:gd name="T44" fmla="*/ 44 w 61"/>
                    <a:gd name="T45" fmla="*/ 1 h 40"/>
                    <a:gd name="T46" fmla="*/ 61 w 61"/>
                    <a:gd name="T47" fmla="*/ 28 h 40"/>
                    <a:gd name="T48" fmla="*/ 58 w 61"/>
                    <a:gd name="T49" fmla="*/ 37 h 40"/>
                    <a:gd name="T50" fmla="*/ 49 w 61"/>
                    <a:gd name="T51" fmla="*/ 40 h 40"/>
                    <a:gd name="T52" fmla="*/ 40 w 61"/>
                    <a:gd name="T53" fmla="*/ 37 h 40"/>
                    <a:gd name="T54" fmla="*/ 37 w 61"/>
                    <a:gd name="T55" fmla="*/ 28 h 40"/>
                    <a:gd name="T56" fmla="*/ 40 w 61"/>
                    <a:gd name="T57" fmla="*/ 18 h 40"/>
                    <a:gd name="T58" fmla="*/ 49 w 61"/>
                    <a:gd name="T59" fmla="*/ 15 h 40"/>
                    <a:gd name="T60" fmla="*/ 58 w 61"/>
                    <a:gd name="T61" fmla="*/ 18 h 40"/>
                    <a:gd name="T62" fmla="*/ 61 w 61"/>
                    <a:gd name="T63" fmla="*/ 28 h 40"/>
                    <a:gd name="T64" fmla="*/ 53 w 61"/>
                    <a:gd name="T65" fmla="*/ 28 h 40"/>
                    <a:gd name="T66" fmla="*/ 52 w 61"/>
                    <a:gd name="T67" fmla="*/ 22 h 40"/>
                    <a:gd name="T68" fmla="*/ 49 w 61"/>
                    <a:gd name="T69" fmla="*/ 21 h 40"/>
                    <a:gd name="T70" fmla="*/ 46 w 61"/>
                    <a:gd name="T71" fmla="*/ 22 h 40"/>
                    <a:gd name="T72" fmla="*/ 45 w 61"/>
                    <a:gd name="T73" fmla="*/ 28 h 40"/>
                    <a:gd name="T74" fmla="*/ 46 w 61"/>
                    <a:gd name="T75" fmla="*/ 33 h 40"/>
                    <a:gd name="T76" fmla="*/ 49 w 61"/>
                    <a:gd name="T77" fmla="*/ 35 h 40"/>
                    <a:gd name="T78" fmla="*/ 52 w 61"/>
                    <a:gd name="T79" fmla="*/ 33 h 40"/>
                    <a:gd name="T80" fmla="*/ 53 w 61"/>
                    <a:gd name="T81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1" h="40">
                      <a:moveTo>
                        <a:pt x="24" y="13"/>
                      </a:moveTo>
                      <a:cubicBezTo>
                        <a:pt x="24" y="17"/>
                        <a:pt x="23" y="20"/>
                        <a:pt x="21" y="22"/>
                      </a:cubicBezTo>
                      <a:cubicBezTo>
                        <a:pt x="19" y="24"/>
                        <a:pt x="16" y="25"/>
                        <a:pt x="12" y="25"/>
                      </a:cubicBezTo>
                      <a:cubicBezTo>
                        <a:pt x="8" y="25"/>
                        <a:pt x="5" y="24"/>
                        <a:pt x="3" y="22"/>
                      </a:cubicBezTo>
                      <a:cubicBezTo>
                        <a:pt x="1" y="20"/>
                        <a:pt x="0" y="17"/>
                        <a:pt x="0" y="13"/>
                      </a:cubicBezTo>
                      <a:cubicBezTo>
                        <a:pt x="0" y="8"/>
                        <a:pt x="1" y="5"/>
                        <a:pt x="3" y="3"/>
                      </a:cubicBezTo>
                      <a:cubicBezTo>
                        <a:pt x="5" y="1"/>
                        <a:pt x="8" y="0"/>
                        <a:pt x="12" y="0"/>
                      </a:cubicBezTo>
                      <a:cubicBezTo>
                        <a:pt x="16" y="0"/>
                        <a:pt x="19" y="1"/>
                        <a:pt x="21" y="3"/>
                      </a:cubicBezTo>
                      <a:cubicBezTo>
                        <a:pt x="23" y="5"/>
                        <a:pt x="24" y="8"/>
                        <a:pt x="24" y="13"/>
                      </a:cubicBezTo>
                      <a:moveTo>
                        <a:pt x="16" y="13"/>
                      </a:moveTo>
                      <a:cubicBezTo>
                        <a:pt x="16" y="10"/>
                        <a:pt x="16" y="8"/>
                        <a:pt x="15" y="7"/>
                      </a:cubicBezTo>
                      <a:cubicBezTo>
                        <a:pt x="15" y="6"/>
                        <a:pt x="14" y="5"/>
                        <a:pt x="12" y="5"/>
                      </a:cubicBezTo>
                      <a:cubicBezTo>
                        <a:pt x="11" y="5"/>
                        <a:pt x="10" y="6"/>
                        <a:pt x="9" y="7"/>
                      </a:cubicBezTo>
                      <a:cubicBezTo>
                        <a:pt x="8" y="8"/>
                        <a:pt x="8" y="10"/>
                        <a:pt x="8" y="13"/>
                      </a:cubicBezTo>
                      <a:cubicBezTo>
                        <a:pt x="8" y="15"/>
                        <a:pt x="8" y="17"/>
                        <a:pt x="9" y="18"/>
                      </a:cubicBezTo>
                      <a:cubicBezTo>
                        <a:pt x="10" y="19"/>
                        <a:pt x="11" y="20"/>
                        <a:pt x="12" y="20"/>
                      </a:cubicBezTo>
                      <a:cubicBezTo>
                        <a:pt x="14" y="20"/>
                        <a:pt x="15" y="19"/>
                        <a:pt x="15" y="18"/>
                      </a:cubicBezTo>
                      <a:cubicBezTo>
                        <a:pt x="16" y="17"/>
                        <a:pt x="16" y="15"/>
                        <a:pt x="16" y="13"/>
                      </a:cubicBezTo>
                      <a:moveTo>
                        <a:pt x="44" y="1"/>
                      </a:move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37" y="1"/>
                        <a:pt x="37" y="1"/>
                        <a:pt x="37" y="1"/>
                      </a:cubicBezTo>
                      <a:lnTo>
                        <a:pt x="44" y="1"/>
                      </a:lnTo>
                      <a:close/>
                      <a:moveTo>
                        <a:pt x="61" y="28"/>
                      </a:moveTo>
                      <a:cubicBezTo>
                        <a:pt x="61" y="32"/>
                        <a:pt x="60" y="35"/>
                        <a:pt x="58" y="37"/>
                      </a:cubicBezTo>
                      <a:cubicBezTo>
                        <a:pt x="56" y="39"/>
                        <a:pt x="53" y="40"/>
                        <a:pt x="49" y="40"/>
                      </a:cubicBezTo>
                      <a:cubicBezTo>
                        <a:pt x="45" y="40"/>
                        <a:pt x="42" y="39"/>
                        <a:pt x="40" y="37"/>
                      </a:cubicBezTo>
                      <a:cubicBezTo>
                        <a:pt x="38" y="35"/>
                        <a:pt x="37" y="32"/>
                        <a:pt x="37" y="28"/>
                      </a:cubicBezTo>
                      <a:cubicBezTo>
                        <a:pt x="37" y="23"/>
                        <a:pt x="38" y="20"/>
                        <a:pt x="40" y="18"/>
                      </a:cubicBezTo>
                      <a:cubicBezTo>
                        <a:pt x="42" y="16"/>
                        <a:pt x="45" y="15"/>
                        <a:pt x="49" y="15"/>
                      </a:cubicBezTo>
                      <a:cubicBezTo>
                        <a:pt x="53" y="15"/>
                        <a:pt x="56" y="16"/>
                        <a:pt x="58" y="18"/>
                      </a:cubicBezTo>
                      <a:cubicBezTo>
                        <a:pt x="60" y="20"/>
                        <a:pt x="61" y="23"/>
                        <a:pt x="61" y="28"/>
                      </a:cubicBezTo>
                      <a:moveTo>
                        <a:pt x="53" y="28"/>
                      </a:moveTo>
                      <a:cubicBezTo>
                        <a:pt x="53" y="25"/>
                        <a:pt x="53" y="23"/>
                        <a:pt x="52" y="22"/>
                      </a:cubicBezTo>
                      <a:cubicBezTo>
                        <a:pt x="51" y="21"/>
                        <a:pt x="50" y="21"/>
                        <a:pt x="49" y="21"/>
                      </a:cubicBezTo>
                      <a:cubicBezTo>
                        <a:pt x="47" y="21"/>
                        <a:pt x="46" y="21"/>
                        <a:pt x="46" y="22"/>
                      </a:cubicBezTo>
                      <a:cubicBezTo>
                        <a:pt x="45" y="23"/>
                        <a:pt x="45" y="25"/>
                        <a:pt x="45" y="28"/>
                      </a:cubicBezTo>
                      <a:cubicBezTo>
                        <a:pt x="45" y="30"/>
                        <a:pt x="45" y="32"/>
                        <a:pt x="46" y="33"/>
                      </a:cubicBezTo>
                      <a:cubicBezTo>
                        <a:pt x="46" y="34"/>
                        <a:pt x="47" y="35"/>
                        <a:pt x="49" y="35"/>
                      </a:cubicBezTo>
                      <a:cubicBezTo>
                        <a:pt x="50" y="35"/>
                        <a:pt x="51" y="34"/>
                        <a:pt x="52" y="33"/>
                      </a:cubicBezTo>
                      <a:cubicBezTo>
                        <a:pt x="53" y="32"/>
                        <a:pt x="53" y="30"/>
                        <a:pt x="53" y="28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矩形 51"/>
              <p:cNvSpPr/>
              <p:nvPr/>
            </p:nvSpPr>
            <p:spPr>
              <a:xfrm>
                <a:off x="1462208" y="2758683"/>
                <a:ext cx="1052443" cy="2754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11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单击添加文字</a:t>
                </a:r>
                <a:endParaRPr lang="en-US" altLang="zh-CN" sz="11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组合 3"/>
            <p:cNvGrpSpPr/>
            <p:nvPr/>
          </p:nvGrpSpPr>
          <p:grpSpPr>
            <a:xfrm>
              <a:off x="3532082" y="4427900"/>
              <a:ext cx="3207927" cy="914477"/>
              <a:chOff x="3089275" y="3603625"/>
              <a:chExt cx="2455863" cy="700088"/>
            </a:xfrm>
          </p:grpSpPr>
          <p:grpSp>
            <p:nvGrpSpPr>
              <p:cNvPr id="34" name="Group 22"/>
              <p:cNvGrpSpPr>
                <a:grpSpLocks noChangeAspect="1"/>
              </p:cNvGrpSpPr>
              <p:nvPr/>
            </p:nvGrpSpPr>
            <p:grpSpPr bwMode="auto">
              <a:xfrm>
                <a:off x="3089275" y="3603625"/>
                <a:ext cx="2455863" cy="700088"/>
                <a:chOff x="1946" y="2270"/>
                <a:chExt cx="1547" cy="441"/>
              </a:xfrm>
            </p:grpSpPr>
            <p:sp>
              <p:nvSpPr>
                <p:cNvPr id="38" name="AutoShape 2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48" y="2272"/>
                  <a:ext cx="1545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23"/>
                <p:cNvSpPr/>
                <p:nvPr/>
              </p:nvSpPr>
              <p:spPr bwMode="auto">
                <a:xfrm>
                  <a:off x="1946" y="2291"/>
                  <a:ext cx="415" cy="418"/>
                </a:xfrm>
                <a:custGeom>
                  <a:avLst/>
                  <a:gdLst>
                    <a:gd name="T0" fmla="*/ 88 w 176"/>
                    <a:gd name="T1" fmla="*/ 0 h 177"/>
                    <a:gd name="T2" fmla="*/ 0 w 176"/>
                    <a:gd name="T3" fmla="*/ 88 h 177"/>
                    <a:gd name="T4" fmla="*/ 88 w 176"/>
                    <a:gd name="T5" fmla="*/ 177 h 177"/>
                    <a:gd name="T6" fmla="*/ 176 w 176"/>
                    <a:gd name="T7" fmla="*/ 88 h 177"/>
                    <a:gd name="T8" fmla="*/ 176 w 176"/>
                    <a:gd name="T9" fmla="*/ 0 h 177"/>
                    <a:gd name="T10" fmla="*/ 88 w 176"/>
                    <a:gd name="T11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7">
                      <a:moveTo>
                        <a:pt x="88" y="0"/>
                      </a:moveTo>
                      <a:cubicBezTo>
                        <a:pt x="39" y="0"/>
                        <a:pt x="0" y="40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34"/>
                <p:cNvSpPr/>
                <p:nvPr/>
              </p:nvSpPr>
              <p:spPr bwMode="auto">
                <a:xfrm>
                  <a:off x="2035" y="2409"/>
                  <a:ext cx="55" cy="80"/>
                </a:xfrm>
                <a:custGeom>
                  <a:avLst/>
                  <a:gdLst>
                    <a:gd name="T0" fmla="*/ 23 w 23"/>
                    <a:gd name="T1" fmla="*/ 34 h 34"/>
                    <a:gd name="T2" fmla="*/ 0 w 23"/>
                    <a:gd name="T3" fmla="*/ 34 h 34"/>
                    <a:gd name="T4" fmla="*/ 0 w 23"/>
                    <a:gd name="T5" fmla="*/ 28 h 34"/>
                    <a:gd name="T6" fmla="*/ 7 w 23"/>
                    <a:gd name="T7" fmla="*/ 28 h 34"/>
                    <a:gd name="T8" fmla="*/ 7 w 23"/>
                    <a:gd name="T9" fmla="*/ 10 h 34"/>
                    <a:gd name="T10" fmla="*/ 0 w 23"/>
                    <a:gd name="T11" fmla="*/ 10 h 34"/>
                    <a:gd name="T12" fmla="*/ 0 w 23"/>
                    <a:gd name="T13" fmla="*/ 5 h 34"/>
                    <a:gd name="T14" fmla="*/ 3 w 23"/>
                    <a:gd name="T15" fmla="*/ 5 h 34"/>
                    <a:gd name="T16" fmla="*/ 6 w 23"/>
                    <a:gd name="T17" fmla="*/ 4 h 34"/>
                    <a:gd name="T18" fmla="*/ 8 w 23"/>
                    <a:gd name="T19" fmla="*/ 3 h 34"/>
                    <a:gd name="T20" fmla="*/ 8 w 23"/>
                    <a:gd name="T21" fmla="*/ 0 h 34"/>
                    <a:gd name="T22" fmla="*/ 16 w 23"/>
                    <a:gd name="T23" fmla="*/ 0 h 34"/>
                    <a:gd name="T24" fmla="*/ 16 w 23"/>
                    <a:gd name="T25" fmla="*/ 28 h 34"/>
                    <a:gd name="T26" fmla="*/ 23 w 23"/>
                    <a:gd name="T27" fmla="*/ 28 h 34"/>
                    <a:gd name="T28" fmla="*/ 23 w 23"/>
                    <a:gd name="T2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34">
                      <a:moveTo>
                        <a:pt x="23" y="34"/>
                      </a:move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7" y="3"/>
                        <a:pt x="8" y="3"/>
                      </a:cubicBezTo>
                      <a:cubicBezTo>
                        <a:pt x="8" y="2"/>
                        <a:pt x="8" y="1"/>
                        <a:pt x="8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lnTo>
                        <a:pt x="23" y="3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35"/>
                <p:cNvSpPr>
                  <a:spLocks noEditPoints="1"/>
                </p:cNvSpPr>
                <p:nvPr/>
              </p:nvSpPr>
              <p:spPr bwMode="auto">
                <a:xfrm>
                  <a:off x="2106" y="2409"/>
                  <a:ext cx="66" cy="83"/>
                </a:xfrm>
                <a:custGeom>
                  <a:avLst/>
                  <a:gdLst>
                    <a:gd name="T0" fmla="*/ 28 w 28"/>
                    <a:gd name="T1" fmla="*/ 17 h 35"/>
                    <a:gd name="T2" fmla="*/ 27 w 28"/>
                    <a:gd name="T3" fmla="*/ 25 h 35"/>
                    <a:gd name="T4" fmla="*/ 25 w 28"/>
                    <a:gd name="T5" fmla="*/ 30 h 35"/>
                    <a:gd name="T6" fmla="*/ 20 w 28"/>
                    <a:gd name="T7" fmla="*/ 34 h 35"/>
                    <a:gd name="T8" fmla="*/ 14 w 28"/>
                    <a:gd name="T9" fmla="*/ 35 h 35"/>
                    <a:gd name="T10" fmla="*/ 7 w 28"/>
                    <a:gd name="T11" fmla="*/ 34 h 35"/>
                    <a:gd name="T12" fmla="*/ 3 w 28"/>
                    <a:gd name="T13" fmla="*/ 30 h 35"/>
                    <a:gd name="T14" fmla="*/ 1 w 28"/>
                    <a:gd name="T15" fmla="*/ 25 h 35"/>
                    <a:gd name="T16" fmla="*/ 0 w 28"/>
                    <a:gd name="T17" fmla="*/ 17 h 35"/>
                    <a:gd name="T18" fmla="*/ 1 w 28"/>
                    <a:gd name="T19" fmla="*/ 10 h 35"/>
                    <a:gd name="T20" fmla="*/ 3 w 28"/>
                    <a:gd name="T21" fmla="*/ 4 h 35"/>
                    <a:gd name="T22" fmla="*/ 7 w 28"/>
                    <a:gd name="T23" fmla="*/ 1 h 35"/>
                    <a:gd name="T24" fmla="*/ 14 w 28"/>
                    <a:gd name="T25" fmla="*/ 0 h 35"/>
                    <a:gd name="T26" fmla="*/ 20 w 28"/>
                    <a:gd name="T27" fmla="*/ 1 h 35"/>
                    <a:gd name="T28" fmla="*/ 25 w 28"/>
                    <a:gd name="T29" fmla="*/ 4 h 35"/>
                    <a:gd name="T30" fmla="*/ 27 w 28"/>
                    <a:gd name="T31" fmla="*/ 10 h 35"/>
                    <a:gd name="T32" fmla="*/ 28 w 28"/>
                    <a:gd name="T33" fmla="*/ 17 h 35"/>
                    <a:gd name="T34" fmla="*/ 19 w 28"/>
                    <a:gd name="T35" fmla="*/ 17 h 35"/>
                    <a:gd name="T36" fmla="*/ 18 w 28"/>
                    <a:gd name="T37" fmla="*/ 8 h 35"/>
                    <a:gd name="T38" fmla="*/ 14 w 28"/>
                    <a:gd name="T39" fmla="*/ 6 h 35"/>
                    <a:gd name="T40" fmla="*/ 10 w 28"/>
                    <a:gd name="T41" fmla="*/ 8 h 35"/>
                    <a:gd name="T42" fmla="*/ 9 w 28"/>
                    <a:gd name="T43" fmla="*/ 17 h 35"/>
                    <a:gd name="T44" fmla="*/ 10 w 28"/>
                    <a:gd name="T45" fmla="*/ 26 h 35"/>
                    <a:gd name="T46" fmla="*/ 14 w 28"/>
                    <a:gd name="T47" fmla="*/ 29 h 35"/>
                    <a:gd name="T48" fmla="*/ 18 w 28"/>
                    <a:gd name="T49" fmla="*/ 26 h 35"/>
                    <a:gd name="T50" fmla="*/ 19 w 28"/>
                    <a:gd name="T51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5">
                      <a:moveTo>
                        <a:pt x="28" y="17"/>
                      </a:moveTo>
                      <a:cubicBezTo>
                        <a:pt x="28" y="20"/>
                        <a:pt x="28" y="23"/>
                        <a:pt x="27" y="25"/>
                      </a:cubicBezTo>
                      <a:cubicBezTo>
                        <a:pt x="27" y="27"/>
                        <a:pt x="26" y="29"/>
                        <a:pt x="25" y="30"/>
                      </a:cubicBezTo>
                      <a:cubicBezTo>
                        <a:pt x="24" y="32"/>
                        <a:pt x="22" y="33"/>
                        <a:pt x="20" y="34"/>
                      </a:cubicBezTo>
                      <a:cubicBezTo>
                        <a:pt x="19" y="35"/>
                        <a:pt x="16" y="35"/>
                        <a:pt x="14" y="35"/>
                      </a:cubicBezTo>
                      <a:cubicBezTo>
                        <a:pt x="11" y="35"/>
                        <a:pt x="9" y="34"/>
                        <a:pt x="7" y="34"/>
                      </a:cubicBezTo>
                      <a:cubicBezTo>
                        <a:pt x="6" y="33"/>
                        <a:pt x="4" y="32"/>
                        <a:pt x="3" y="30"/>
                      </a:cubicBezTo>
                      <a:cubicBezTo>
                        <a:pt x="2" y="29"/>
                        <a:pt x="1" y="27"/>
                        <a:pt x="1" y="25"/>
                      </a:cubicBezTo>
                      <a:cubicBezTo>
                        <a:pt x="0" y="23"/>
                        <a:pt x="0" y="20"/>
                        <a:pt x="0" y="17"/>
                      </a:cubicBezTo>
                      <a:cubicBezTo>
                        <a:pt x="0" y="14"/>
                        <a:pt x="0" y="12"/>
                        <a:pt x="1" y="10"/>
                      </a:cubicBezTo>
                      <a:cubicBezTo>
                        <a:pt x="1" y="7"/>
                        <a:pt x="2" y="6"/>
                        <a:pt x="3" y="4"/>
                      </a:cubicBezTo>
                      <a:cubicBezTo>
                        <a:pt x="4" y="3"/>
                        <a:pt x="6" y="1"/>
                        <a:pt x="7" y="1"/>
                      </a:cubicBezTo>
                      <a:cubicBezTo>
                        <a:pt x="9" y="0"/>
                        <a:pt x="11" y="0"/>
                        <a:pt x="14" y="0"/>
                      </a:cubicBezTo>
                      <a:cubicBezTo>
                        <a:pt x="16" y="0"/>
                        <a:pt x="19" y="0"/>
                        <a:pt x="20" y="1"/>
                      </a:cubicBezTo>
                      <a:cubicBezTo>
                        <a:pt x="22" y="2"/>
                        <a:pt x="24" y="3"/>
                        <a:pt x="25" y="4"/>
                      </a:cubicBezTo>
                      <a:cubicBezTo>
                        <a:pt x="26" y="6"/>
                        <a:pt x="27" y="8"/>
                        <a:pt x="27" y="10"/>
                      </a:cubicBezTo>
                      <a:cubicBezTo>
                        <a:pt x="28" y="12"/>
                        <a:pt x="28" y="14"/>
                        <a:pt x="28" y="17"/>
                      </a:cubicBezTo>
                      <a:moveTo>
                        <a:pt x="19" y="17"/>
                      </a:moveTo>
                      <a:cubicBezTo>
                        <a:pt x="19" y="13"/>
                        <a:pt x="19" y="10"/>
                        <a:pt x="18" y="8"/>
                      </a:cubicBezTo>
                      <a:cubicBezTo>
                        <a:pt x="17" y="7"/>
                        <a:pt x="16" y="6"/>
                        <a:pt x="14" y="6"/>
                      </a:cubicBezTo>
                      <a:cubicBezTo>
                        <a:pt x="12" y="6"/>
                        <a:pt x="11" y="7"/>
                        <a:pt x="10" y="8"/>
                      </a:cubicBezTo>
                      <a:cubicBezTo>
                        <a:pt x="9" y="10"/>
                        <a:pt x="9" y="13"/>
                        <a:pt x="9" y="17"/>
                      </a:cubicBezTo>
                      <a:cubicBezTo>
                        <a:pt x="9" y="21"/>
                        <a:pt x="9" y="24"/>
                        <a:pt x="10" y="26"/>
                      </a:cubicBezTo>
                      <a:cubicBezTo>
                        <a:pt x="11" y="28"/>
                        <a:pt x="12" y="29"/>
                        <a:pt x="14" y="29"/>
                      </a:cubicBezTo>
                      <a:cubicBezTo>
                        <a:pt x="16" y="29"/>
                        <a:pt x="17" y="28"/>
                        <a:pt x="18" y="26"/>
                      </a:cubicBezTo>
                      <a:cubicBezTo>
                        <a:pt x="19" y="24"/>
                        <a:pt x="19" y="21"/>
                        <a:pt x="19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36"/>
                <p:cNvSpPr>
                  <a:spLocks noEditPoints="1"/>
                </p:cNvSpPr>
                <p:nvPr/>
              </p:nvSpPr>
              <p:spPr bwMode="auto">
                <a:xfrm>
                  <a:off x="2187" y="2409"/>
                  <a:ext cx="122" cy="83"/>
                </a:xfrm>
                <a:custGeom>
                  <a:avLst/>
                  <a:gdLst>
                    <a:gd name="T0" fmla="*/ 20 w 52"/>
                    <a:gd name="T1" fmla="*/ 11 h 35"/>
                    <a:gd name="T2" fmla="*/ 18 w 52"/>
                    <a:gd name="T3" fmla="*/ 19 h 35"/>
                    <a:gd name="T4" fmla="*/ 10 w 52"/>
                    <a:gd name="T5" fmla="*/ 22 h 35"/>
                    <a:gd name="T6" fmla="*/ 2 w 52"/>
                    <a:gd name="T7" fmla="*/ 19 h 35"/>
                    <a:gd name="T8" fmla="*/ 0 w 52"/>
                    <a:gd name="T9" fmla="*/ 11 h 35"/>
                    <a:gd name="T10" fmla="*/ 2 w 52"/>
                    <a:gd name="T11" fmla="*/ 2 h 35"/>
                    <a:gd name="T12" fmla="*/ 10 w 52"/>
                    <a:gd name="T13" fmla="*/ 0 h 35"/>
                    <a:gd name="T14" fmla="*/ 18 w 52"/>
                    <a:gd name="T15" fmla="*/ 2 h 35"/>
                    <a:gd name="T16" fmla="*/ 20 w 52"/>
                    <a:gd name="T17" fmla="*/ 11 h 35"/>
                    <a:gd name="T18" fmla="*/ 14 w 52"/>
                    <a:gd name="T19" fmla="*/ 11 h 35"/>
                    <a:gd name="T20" fmla="*/ 13 w 52"/>
                    <a:gd name="T21" fmla="*/ 6 h 35"/>
                    <a:gd name="T22" fmla="*/ 10 w 52"/>
                    <a:gd name="T23" fmla="*/ 4 h 35"/>
                    <a:gd name="T24" fmla="*/ 7 w 52"/>
                    <a:gd name="T25" fmla="*/ 6 h 35"/>
                    <a:gd name="T26" fmla="*/ 6 w 52"/>
                    <a:gd name="T27" fmla="*/ 11 h 35"/>
                    <a:gd name="T28" fmla="*/ 7 w 52"/>
                    <a:gd name="T29" fmla="*/ 16 h 35"/>
                    <a:gd name="T30" fmla="*/ 10 w 52"/>
                    <a:gd name="T31" fmla="*/ 17 h 35"/>
                    <a:gd name="T32" fmla="*/ 13 w 52"/>
                    <a:gd name="T33" fmla="*/ 16 h 35"/>
                    <a:gd name="T34" fmla="*/ 14 w 52"/>
                    <a:gd name="T35" fmla="*/ 11 h 35"/>
                    <a:gd name="T36" fmla="*/ 38 w 52"/>
                    <a:gd name="T37" fmla="*/ 0 h 35"/>
                    <a:gd name="T38" fmla="*/ 20 w 52"/>
                    <a:gd name="T39" fmla="*/ 34 h 35"/>
                    <a:gd name="T40" fmla="*/ 14 w 52"/>
                    <a:gd name="T41" fmla="*/ 34 h 35"/>
                    <a:gd name="T42" fmla="*/ 32 w 52"/>
                    <a:gd name="T43" fmla="*/ 0 h 35"/>
                    <a:gd name="T44" fmla="*/ 38 w 52"/>
                    <a:gd name="T45" fmla="*/ 0 h 35"/>
                    <a:gd name="T46" fmla="*/ 52 w 52"/>
                    <a:gd name="T47" fmla="*/ 24 h 35"/>
                    <a:gd name="T48" fmla="*/ 50 w 52"/>
                    <a:gd name="T49" fmla="*/ 32 h 35"/>
                    <a:gd name="T50" fmla="*/ 42 w 52"/>
                    <a:gd name="T51" fmla="*/ 35 h 35"/>
                    <a:gd name="T52" fmla="*/ 34 w 52"/>
                    <a:gd name="T53" fmla="*/ 32 h 35"/>
                    <a:gd name="T54" fmla="*/ 32 w 52"/>
                    <a:gd name="T55" fmla="*/ 24 h 35"/>
                    <a:gd name="T56" fmla="*/ 34 w 52"/>
                    <a:gd name="T57" fmla="*/ 16 h 35"/>
                    <a:gd name="T58" fmla="*/ 42 w 52"/>
                    <a:gd name="T59" fmla="*/ 13 h 35"/>
                    <a:gd name="T60" fmla="*/ 50 w 52"/>
                    <a:gd name="T61" fmla="*/ 16 h 35"/>
                    <a:gd name="T62" fmla="*/ 52 w 52"/>
                    <a:gd name="T63" fmla="*/ 24 h 35"/>
                    <a:gd name="T64" fmla="*/ 46 w 52"/>
                    <a:gd name="T65" fmla="*/ 24 h 35"/>
                    <a:gd name="T66" fmla="*/ 45 w 52"/>
                    <a:gd name="T67" fmla="*/ 19 h 35"/>
                    <a:gd name="T68" fmla="*/ 42 w 52"/>
                    <a:gd name="T69" fmla="*/ 18 h 35"/>
                    <a:gd name="T70" fmla="*/ 39 w 52"/>
                    <a:gd name="T71" fmla="*/ 19 h 35"/>
                    <a:gd name="T72" fmla="*/ 39 w 52"/>
                    <a:gd name="T73" fmla="*/ 24 h 35"/>
                    <a:gd name="T74" fmla="*/ 39 w 52"/>
                    <a:gd name="T75" fmla="*/ 29 h 35"/>
                    <a:gd name="T76" fmla="*/ 42 w 52"/>
                    <a:gd name="T77" fmla="*/ 30 h 35"/>
                    <a:gd name="T78" fmla="*/ 45 w 52"/>
                    <a:gd name="T79" fmla="*/ 29 h 35"/>
                    <a:gd name="T80" fmla="*/ 46 w 52"/>
                    <a:gd name="T81" fmla="*/ 2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2" h="35">
                      <a:moveTo>
                        <a:pt x="20" y="11"/>
                      </a:moveTo>
                      <a:cubicBezTo>
                        <a:pt x="20" y="14"/>
                        <a:pt x="19" y="17"/>
                        <a:pt x="18" y="19"/>
                      </a:cubicBezTo>
                      <a:cubicBezTo>
                        <a:pt x="16" y="21"/>
                        <a:pt x="13" y="22"/>
                        <a:pt x="10" y="22"/>
                      </a:cubicBezTo>
                      <a:cubicBezTo>
                        <a:pt x="7" y="22"/>
                        <a:pt x="4" y="21"/>
                        <a:pt x="2" y="19"/>
                      </a:cubicBezTo>
                      <a:cubicBezTo>
                        <a:pt x="1" y="17"/>
                        <a:pt x="0" y="14"/>
                        <a:pt x="0" y="11"/>
                      </a:cubicBezTo>
                      <a:cubicBezTo>
                        <a:pt x="0" y="7"/>
                        <a:pt x="1" y="4"/>
                        <a:pt x="2" y="2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3" y="0"/>
                        <a:pt x="16" y="1"/>
                        <a:pt x="18" y="2"/>
                      </a:cubicBezTo>
                      <a:cubicBezTo>
                        <a:pt x="19" y="4"/>
                        <a:pt x="20" y="7"/>
                        <a:pt x="20" y="11"/>
                      </a:cubicBezTo>
                      <a:moveTo>
                        <a:pt x="14" y="11"/>
                      </a:moveTo>
                      <a:cubicBezTo>
                        <a:pt x="14" y="8"/>
                        <a:pt x="13" y="7"/>
                        <a:pt x="13" y="6"/>
                      </a:cubicBezTo>
                      <a:cubicBezTo>
                        <a:pt x="12" y="5"/>
                        <a:pt x="11" y="4"/>
                        <a:pt x="10" y="4"/>
                      </a:cubicBezTo>
                      <a:cubicBezTo>
                        <a:pt x="9" y="4"/>
                        <a:pt x="8" y="5"/>
                        <a:pt x="7" y="6"/>
                      </a:cubicBezTo>
                      <a:cubicBezTo>
                        <a:pt x="7" y="7"/>
                        <a:pt x="6" y="8"/>
                        <a:pt x="6" y="11"/>
                      </a:cubicBezTo>
                      <a:cubicBezTo>
                        <a:pt x="6" y="13"/>
                        <a:pt x="7" y="15"/>
                        <a:pt x="7" y="16"/>
                      </a:cubicBezTo>
                      <a:cubicBezTo>
                        <a:pt x="8" y="17"/>
                        <a:pt x="9" y="17"/>
                        <a:pt x="10" y="17"/>
                      </a:cubicBezTo>
                      <a:cubicBezTo>
                        <a:pt x="11" y="17"/>
                        <a:pt x="12" y="17"/>
                        <a:pt x="13" y="16"/>
                      </a:cubicBezTo>
                      <a:cubicBezTo>
                        <a:pt x="13" y="15"/>
                        <a:pt x="14" y="13"/>
                        <a:pt x="14" y="11"/>
                      </a:cubicBezTo>
                      <a:moveTo>
                        <a:pt x="38" y="0"/>
                      </a:move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8" y="0"/>
                      </a:lnTo>
                      <a:close/>
                      <a:moveTo>
                        <a:pt x="52" y="24"/>
                      </a:moveTo>
                      <a:cubicBezTo>
                        <a:pt x="52" y="28"/>
                        <a:pt x="52" y="30"/>
                        <a:pt x="50" y="32"/>
                      </a:cubicBezTo>
                      <a:cubicBezTo>
                        <a:pt x="48" y="34"/>
                        <a:pt x="46" y="35"/>
                        <a:pt x="42" y="35"/>
                      </a:cubicBezTo>
                      <a:cubicBezTo>
                        <a:pt x="39" y="35"/>
                        <a:pt x="36" y="34"/>
                        <a:pt x="34" y="32"/>
                      </a:cubicBezTo>
                      <a:cubicBezTo>
                        <a:pt x="33" y="30"/>
                        <a:pt x="32" y="28"/>
                        <a:pt x="32" y="24"/>
                      </a:cubicBezTo>
                      <a:cubicBezTo>
                        <a:pt x="32" y="20"/>
                        <a:pt x="33" y="17"/>
                        <a:pt x="34" y="16"/>
                      </a:cubicBezTo>
                      <a:cubicBezTo>
                        <a:pt x="36" y="14"/>
                        <a:pt x="39" y="13"/>
                        <a:pt x="42" y="13"/>
                      </a:cubicBezTo>
                      <a:cubicBezTo>
                        <a:pt x="46" y="13"/>
                        <a:pt x="48" y="14"/>
                        <a:pt x="50" y="16"/>
                      </a:cubicBezTo>
                      <a:cubicBezTo>
                        <a:pt x="52" y="17"/>
                        <a:pt x="52" y="20"/>
                        <a:pt x="52" y="24"/>
                      </a:cubicBezTo>
                      <a:moveTo>
                        <a:pt x="46" y="24"/>
                      </a:moveTo>
                      <a:cubicBezTo>
                        <a:pt x="46" y="21"/>
                        <a:pt x="45" y="20"/>
                        <a:pt x="45" y="19"/>
                      </a:cubicBezTo>
                      <a:cubicBezTo>
                        <a:pt x="44" y="18"/>
                        <a:pt x="43" y="18"/>
                        <a:pt x="42" y="18"/>
                      </a:cubicBezTo>
                      <a:cubicBezTo>
                        <a:pt x="41" y="18"/>
                        <a:pt x="40" y="18"/>
                        <a:pt x="39" y="19"/>
                      </a:cubicBezTo>
                      <a:cubicBezTo>
                        <a:pt x="39" y="20"/>
                        <a:pt x="39" y="21"/>
                        <a:pt x="39" y="24"/>
                      </a:cubicBezTo>
                      <a:cubicBezTo>
                        <a:pt x="39" y="26"/>
                        <a:pt x="39" y="28"/>
                        <a:pt x="39" y="29"/>
                      </a:cubicBezTo>
                      <a:cubicBezTo>
                        <a:pt x="40" y="30"/>
                        <a:pt x="41" y="30"/>
                        <a:pt x="42" y="30"/>
                      </a:cubicBezTo>
                      <a:cubicBezTo>
                        <a:pt x="43" y="30"/>
                        <a:pt x="44" y="30"/>
                        <a:pt x="45" y="29"/>
                      </a:cubicBezTo>
                      <a:cubicBezTo>
                        <a:pt x="45" y="28"/>
                        <a:pt x="46" y="26"/>
                        <a:pt x="46" y="24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37"/>
                <p:cNvSpPr/>
                <p:nvPr/>
              </p:nvSpPr>
              <p:spPr bwMode="auto">
                <a:xfrm>
                  <a:off x="2520" y="2279"/>
                  <a:ext cx="415" cy="415"/>
                </a:xfrm>
                <a:custGeom>
                  <a:avLst/>
                  <a:gdLst>
                    <a:gd name="T0" fmla="*/ 88 w 176"/>
                    <a:gd name="T1" fmla="*/ 0 h 176"/>
                    <a:gd name="T2" fmla="*/ 0 w 176"/>
                    <a:gd name="T3" fmla="*/ 88 h 176"/>
                    <a:gd name="T4" fmla="*/ 88 w 176"/>
                    <a:gd name="T5" fmla="*/ 176 h 176"/>
                    <a:gd name="T6" fmla="*/ 176 w 176"/>
                    <a:gd name="T7" fmla="*/ 88 h 176"/>
                    <a:gd name="T8" fmla="*/ 176 w 176"/>
                    <a:gd name="T9" fmla="*/ 0 h 176"/>
                    <a:gd name="T10" fmla="*/ 88 w 176"/>
                    <a:gd name="T1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6">
                      <a:moveTo>
                        <a:pt x="88" y="0"/>
                      </a:moveTo>
                      <a:cubicBezTo>
                        <a:pt x="39" y="0"/>
                        <a:pt x="0" y="39"/>
                        <a:pt x="0" y="88"/>
                      </a:cubicBezTo>
                      <a:cubicBezTo>
                        <a:pt x="0" y="137"/>
                        <a:pt x="39" y="176"/>
                        <a:pt x="88" y="176"/>
                      </a:cubicBezTo>
                      <a:cubicBezTo>
                        <a:pt x="137" y="176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Freeform 38"/>
                <p:cNvSpPr/>
                <p:nvPr/>
              </p:nvSpPr>
              <p:spPr bwMode="auto">
                <a:xfrm>
                  <a:off x="3077" y="2270"/>
                  <a:ext cx="416" cy="417"/>
                </a:xfrm>
                <a:custGeom>
                  <a:avLst/>
                  <a:gdLst>
                    <a:gd name="T0" fmla="*/ 88 w 176"/>
                    <a:gd name="T1" fmla="*/ 0 h 177"/>
                    <a:gd name="T2" fmla="*/ 0 w 176"/>
                    <a:gd name="T3" fmla="*/ 88 h 177"/>
                    <a:gd name="T4" fmla="*/ 88 w 176"/>
                    <a:gd name="T5" fmla="*/ 177 h 177"/>
                    <a:gd name="T6" fmla="*/ 176 w 176"/>
                    <a:gd name="T7" fmla="*/ 88 h 177"/>
                    <a:gd name="T8" fmla="*/ 176 w 176"/>
                    <a:gd name="T9" fmla="*/ 0 h 177"/>
                    <a:gd name="T10" fmla="*/ 88 w 176"/>
                    <a:gd name="T11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7">
                      <a:moveTo>
                        <a:pt x="88" y="0"/>
                      </a:moveTo>
                      <a:cubicBezTo>
                        <a:pt x="39" y="0"/>
                        <a:pt x="0" y="40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Freeform 59"/>
                <p:cNvSpPr>
                  <a:spLocks noEditPoints="1"/>
                </p:cNvSpPr>
                <p:nvPr/>
              </p:nvSpPr>
              <p:spPr bwMode="auto">
                <a:xfrm>
                  <a:off x="2605" y="2397"/>
                  <a:ext cx="71" cy="80"/>
                </a:xfrm>
                <a:custGeom>
                  <a:avLst/>
                  <a:gdLst>
                    <a:gd name="T0" fmla="*/ 71 w 71"/>
                    <a:gd name="T1" fmla="*/ 62 h 80"/>
                    <a:gd name="T2" fmla="*/ 59 w 71"/>
                    <a:gd name="T3" fmla="*/ 62 h 80"/>
                    <a:gd name="T4" fmla="*/ 59 w 71"/>
                    <a:gd name="T5" fmla="*/ 80 h 80"/>
                    <a:gd name="T6" fmla="*/ 40 w 71"/>
                    <a:gd name="T7" fmla="*/ 80 h 80"/>
                    <a:gd name="T8" fmla="*/ 40 w 71"/>
                    <a:gd name="T9" fmla="*/ 62 h 80"/>
                    <a:gd name="T10" fmla="*/ 0 w 71"/>
                    <a:gd name="T11" fmla="*/ 62 h 80"/>
                    <a:gd name="T12" fmla="*/ 0 w 71"/>
                    <a:gd name="T13" fmla="*/ 47 h 80"/>
                    <a:gd name="T14" fmla="*/ 38 w 71"/>
                    <a:gd name="T15" fmla="*/ 0 h 80"/>
                    <a:gd name="T16" fmla="*/ 59 w 71"/>
                    <a:gd name="T17" fmla="*/ 0 h 80"/>
                    <a:gd name="T18" fmla="*/ 59 w 71"/>
                    <a:gd name="T19" fmla="*/ 47 h 80"/>
                    <a:gd name="T20" fmla="*/ 71 w 71"/>
                    <a:gd name="T21" fmla="*/ 47 h 80"/>
                    <a:gd name="T22" fmla="*/ 71 w 71"/>
                    <a:gd name="T23" fmla="*/ 62 h 80"/>
                    <a:gd name="T24" fmla="*/ 40 w 71"/>
                    <a:gd name="T25" fmla="*/ 47 h 80"/>
                    <a:gd name="T26" fmla="*/ 40 w 71"/>
                    <a:gd name="T27" fmla="*/ 19 h 80"/>
                    <a:gd name="T28" fmla="*/ 16 w 71"/>
                    <a:gd name="T29" fmla="*/ 47 h 80"/>
                    <a:gd name="T30" fmla="*/ 40 w 71"/>
                    <a:gd name="T31" fmla="*/ 4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1" h="80">
                      <a:moveTo>
                        <a:pt x="71" y="62"/>
                      </a:moveTo>
                      <a:lnTo>
                        <a:pt x="59" y="62"/>
                      </a:lnTo>
                      <a:lnTo>
                        <a:pt x="59" y="80"/>
                      </a:lnTo>
                      <a:lnTo>
                        <a:pt x="40" y="80"/>
                      </a:lnTo>
                      <a:lnTo>
                        <a:pt x="40" y="62"/>
                      </a:lnTo>
                      <a:lnTo>
                        <a:pt x="0" y="62"/>
                      </a:lnTo>
                      <a:lnTo>
                        <a:pt x="0" y="47"/>
                      </a:lnTo>
                      <a:lnTo>
                        <a:pt x="38" y="0"/>
                      </a:lnTo>
                      <a:lnTo>
                        <a:pt x="59" y="0"/>
                      </a:lnTo>
                      <a:lnTo>
                        <a:pt x="59" y="47"/>
                      </a:lnTo>
                      <a:lnTo>
                        <a:pt x="71" y="47"/>
                      </a:lnTo>
                      <a:lnTo>
                        <a:pt x="71" y="62"/>
                      </a:lnTo>
                      <a:close/>
                      <a:moveTo>
                        <a:pt x="40" y="47"/>
                      </a:moveTo>
                      <a:lnTo>
                        <a:pt x="40" y="19"/>
                      </a:lnTo>
                      <a:lnTo>
                        <a:pt x="16" y="47"/>
                      </a:lnTo>
                      <a:lnTo>
                        <a:pt x="40" y="47"/>
                      </a:lnTo>
                      <a:close/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60"/>
                <p:cNvSpPr>
                  <a:spLocks noEditPoints="1"/>
                </p:cNvSpPr>
                <p:nvPr/>
              </p:nvSpPr>
              <p:spPr bwMode="auto">
                <a:xfrm>
                  <a:off x="2685" y="2395"/>
                  <a:ext cx="66" cy="82"/>
                </a:xfrm>
                <a:custGeom>
                  <a:avLst/>
                  <a:gdLst>
                    <a:gd name="T0" fmla="*/ 28 w 28"/>
                    <a:gd name="T1" fmla="*/ 18 h 35"/>
                    <a:gd name="T2" fmla="*/ 27 w 28"/>
                    <a:gd name="T3" fmla="*/ 25 h 35"/>
                    <a:gd name="T4" fmla="*/ 25 w 28"/>
                    <a:gd name="T5" fmla="*/ 31 h 35"/>
                    <a:gd name="T6" fmla="*/ 20 w 28"/>
                    <a:gd name="T7" fmla="*/ 34 h 35"/>
                    <a:gd name="T8" fmla="*/ 14 w 28"/>
                    <a:gd name="T9" fmla="*/ 35 h 35"/>
                    <a:gd name="T10" fmla="*/ 7 w 28"/>
                    <a:gd name="T11" fmla="*/ 34 h 35"/>
                    <a:gd name="T12" fmla="*/ 3 w 28"/>
                    <a:gd name="T13" fmla="*/ 31 h 35"/>
                    <a:gd name="T14" fmla="*/ 1 w 28"/>
                    <a:gd name="T15" fmla="*/ 25 h 35"/>
                    <a:gd name="T16" fmla="*/ 0 w 28"/>
                    <a:gd name="T17" fmla="*/ 18 h 35"/>
                    <a:gd name="T18" fmla="*/ 1 w 28"/>
                    <a:gd name="T19" fmla="*/ 10 h 35"/>
                    <a:gd name="T20" fmla="*/ 3 w 28"/>
                    <a:gd name="T21" fmla="*/ 5 h 35"/>
                    <a:gd name="T22" fmla="*/ 8 w 28"/>
                    <a:gd name="T23" fmla="*/ 1 h 35"/>
                    <a:gd name="T24" fmla="*/ 14 w 28"/>
                    <a:gd name="T25" fmla="*/ 0 h 35"/>
                    <a:gd name="T26" fmla="*/ 20 w 28"/>
                    <a:gd name="T27" fmla="*/ 1 h 35"/>
                    <a:gd name="T28" fmla="*/ 25 w 28"/>
                    <a:gd name="T29" fmla="*/ 5 h 35"/>
                    <a:gd name="T30" fmla="*/ 27 w 28"/>
                    <a:gd name="T31" fmla="*/ 10 h 35"/>
                    <a:gd name="T32" fmla="*/ 28 w 28"/>
                    <a:gd name="T33" fmla="*/ 18 h 35"/>
                    <a:gd name="T34" fmla="*/ 19 w 28"/>
                    <a:gd name="T35" fmla="*/ 18 h 35"/>
                    <a:gd name="T36" fmla="*/ 18 w 28"/>
                    <a:gd name="T37" fmla="*/ 9 h 35"/>
                    <a:gd name="T38" fmla="*/ 14 w 28"/>
                    <a:gd name="T39" fmla="*/ 6 h 35"/>
                    <a:gd name="T40" fmla="*/ 10 w 28"/>
                    <a:gd name="T41" fmla="*/ 9 h 35"/>
                    <a:gd name="T42" fmla="*/ 9 w 28"/>
                    <a:gd name="T43" fmla="*/ 18 h 35"/>
                    <a:gd name="T44" fmla="*/ 10 w 28"/>
                    <a:gd name="T45" fmla="*/ 27 h 35"/>
                    <a:gd name="T46" fmla="*/ 14 w 28"/>
                    <a:gd name="T47" fmla="*/ 29 h 35"/>
                    <a:gd name="T48" fmla="*/ 18 w 28"/>
                    <a:gd name="T49" fmla="*/ 27 h 35"/>
                    <a:gd name="T50" fmla="*/ 19 w 28"/>
                    <a:gd name="T51" fmla="*/ 18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5">
                      <a:moveTo>
                        <a:pt x="28" y="18"/>
                      </a:moveTo>
                      <a:cubicBezTo>
                        <a:pt x="28" y="21"/>
                        <a:pt x="28" y="23"/>
                        <a:pt x="27" y="25"/>
                      </a:cubicBezTo>
                      <a:cubicBezTo>
                        <a:pt x="27" y="28"/>
                        <a:pt x="26" y="30"/>
                        <a:pt x="25" y="31"/>
                      </a:cubicBezTo>
                      <a:cubicBezTo>
                        <a:pt x="24" y="32"/>
                        <a:pt x="22" y="34"/>
                        <a:pt x="20" y="34"/>
                      </a:cubicBezTo>
                      <a:cubicBezTo>
                        <a:pt x="19" y="35"/>
                        <a:pt x="17" y="35"/>
                        <a:pt x="14" y="35"/>
                      </a:cubicBezTo>
                      <a:cubicBezTo>
                        <a:pt x="11" y="35"/>
                        <a:pt x="9" y="35"/>
                        <a:pt x="7" y="34"/>
                      </a:cubicBezTo>
                      <a:cubicBezTo>
                        <a:pt x="6" y="34"/>
                        <a:pt x="4" y="32"/>
                        <a:pt x="3" y="31"/>
                      </a:cubicBezTo>
                      <a:cubicBezTo>
                        <a:pt x="2" y="29"/>
                        <a:pt x="1" y="28"/>
                        <a:pt x="1" y="25"/>
                      </a:cubicBezTo>
                      <a:cubicBezTo>
                        <a:pt x="0" y="23"/>
                        <a:pt x="0" y="21"/>
                        <a:pt x="0" y="18"/>
                      </a:cubicBezTo>
                      <a:cubicBezTo>
                        <a:pt x="0" y="15"/>
                        <a:pt x="0" y="12"/>
                        <a:pt x="1" y="10"/>
                      </a:cubicBezTo>
                      <a:cubicBezTo>
                        <a:pt x="1" y="8"/>
                        <a:pt x="2" y="6"/>
                        <a:pt x="3" y="5"/>
                      </a:cubicBezTo>
                      <a:cubicBezTo>
                        <a:pt x="4" y="3"/>
                        <a:pt x="6" y="2"/>
                        <a:pt x="8" y="1"/>
                      </a:cubicBezTo>
                      <a:cubicBezTo>
                        <a:pt x="9" y="1"/>
                        <a:pt x="11" y="0"/>
                        <a:pt x="14" y="0"/>
                      </a:cubicBezTo>
                      <a:cubicBezTo>
                        <a:pt x="17" y="0"/>
                        <a:pt x="19" y="1"/>
                        <a:pt x="20" y="1"/>
                      </a:cubicBezTo>
                      <a:cubicBezTo>
                        <a:pt x="22" y="2"/>
                        <a:pt x="24" y="3"/>
                        <a:pt x="25" y="5"/>
                      </a:cubicBezTo>
                      <a:cubicBezTo>
                        <a:pt x="26" y="6"/>
                        <a:pt x="27" y="8"/>
                        <a:pt x="27" y="10"/>
                      </a:cubicBezTo>
                      <a:cubicBezTo>
                        <a:pt x="28" y="12"/>
                        <a:pt x="28" y="15"/>
                        <a:pt x="28" y="18"/>
                      </a:cubicBezTo>
                      <a:moveTo>
                        <a:pt x="19" y="18"/>
                      </a:moveTo>
                      <a:cubicBezTo>
                        <a:pt x="19" y="14"/>
                        <a:pt x="19" y="11"/>
                        <a:pt x="18" y="9"/>
                      </a:cubicBezTo>
                      <a:cubicBezTo>
                        <a:pt x="17" y="7"/>
                        <a:pt x="16" y="6"/>
                        <a:pt x="14" y="6"/>
                      </a:cubicBezTo>
                      <a:cubicBezTo>
                        <a:pt x="12" y="6"/>
                        <a:pt x="11" y="7"/>
                        <a:pt x="10" y="9"/>
                      </a:cubicBezTo>
                      <a:cubicBezTo>
                        <a:pt x="9" y="11"/>
                        <a:pt x="9" y="14"/>
                        <a:pt x="9" y="18"/>
                      </a:cubicBezTo>
                      <a:cubicBezTo>
                        <a:pt x="9" y="22"/>
                        <a:pt x="9" y="25"/>
                        <a:pt x="10" y="27"/>
                      </a:cubicBezTo>
                      <a:cubicBezTo>
                        <a:pt x="11" y="28"/>
                        <a:pt x="12" y="29"/>
                        <a:pt x="14" y="29"/>
                      </a:cubicBezTo>
                      <a:cubicBezTo>
                        <a:pt x="16" y="29"/>
                        <a:pt x="17" y="28"/>
                        <a:pt x="18" y="27"/>
                      </a:cubicBezTo>
                      <a:cubicBezTo>
                        <a:pt x="19" y="25"/>
                        <a:pt x="19" y="22"/>
                        <a:pt x="19" y="18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61"/>
                <p:cNvSpPr>
                  <a:spLocks noEditPoints="1"/>
                </p:cNvSpPr>
                <p:nvPr/>
              </p:nvSpPr>
              <p:spPr bwMode="auto">
                <a:xfrm>
                  <a:off x="2765" y="2395"/>
                  <a:ext cx="123" cy="82"/>
                </a:xfrm>
                <a:custGeom>
                  <a:avLst/>
                  <a:gdLst>
                    <a:gd name="T0" fmla="*/ 20 w 52"/>
                    <a:gd name="T1" fmla="*/ 11 h 35"/>
                    <a:gd name="T2" fmla="*/ 18 w 52"/>
                    <a:gd name="T3" fmla="*/ 20 h 35"/>
                    <a:gd name="T4" fmla="*/ 10 w 52"/>
                    <a:gd name="T5" fmla="*/ 22 h 35"/>
                    <a:gd name="T6" fmla="*/ 2 w 52"/>
                    <a:gd name="T7" fmla="*/ 20 h 35"/>
                    <a:gd name="T8" fmla="*/ 0 w 52"/>
                    <a:gd name="T9" fmla="*/ 11 h 35"/>
                    <a:gd name="T10" fmla="*/ 2 w 52"/>
                    <a:gd name="T11" fmla="*/ 3 h 35"/>
                    <a:gd name="T12" fmla="*/ 10 w 52"/>
                    <a:gd name="T13" fmla="*/ 0 h 35"/>
                    <a:gd name="T14" fmla="*/ 18 w 52"/>
                    <a:gd name="T15" fmla="*/ 3 h 35"/>
                    <a:gd name="T16" fmla="*/ 20 w 52"/>
                    <a:gd name="T17" fmla="*/ 11 h 35"/>
                    <a:gd name="T18" fmla="*/ 14 w 52"/>
                    <a:gd name="T19" fmla="*/ 11 h 35"/>
                    <a:gd name="T20" fmla="*/ 13 w 52"/>
                    <a:gd name="T21" fmla="*/ 6 h 35"/>
                    <a:gd name="T22" fmla="*/ 10 w 52"/>
                    <a:gd name="T23" fmla="*/ 5 h 35"/>
                    <a:gd name="T24" fmla="*/ 7 w 52"/>
                    <a:gd name="T25" fmla="*/ 6 h 35"/>
                    <a:gd name="T26" fmla="*/ 6 w 52"/>
                    <a:gd name="T27" fmla="*/ 11 h 35"/>
                    <a:gd name="T28" fmla="*/ 7 w 52"/>
                    <a:gd name="T29" fmla="*/ 16 h 35"/>
                    <a:gd name="T30" fmla="*/ 10 w 52"/>
                    <a:gd name="T31" fmla="*/ 17 h 35"/>
                    <a:gd name="T32" fmla="*/ 13 w 52"/>
                    <a:gd name="T33" fmla="*/ 16 h 35"/>
                    <a:gd name="T34" fmla="*/ 14 w 52"/>
                    <a:gd name="T35" fmla="*/ 11 h 35"/>
                    <a:gd name="T36" fmla="*/ 38 w 52"/>
                    <a:gd name="T37" fmla="*/ 1 h 35"/>
                    <a:gd name="T38" fmla="*/ 20 w 52"/>
                    <a:gd name="T39" fmla="*/ 35 h 35"/>
                    <a:gd name="T40" fmla="*/ 14 w 52"/>
                    <a:gd name="T41" fmla="*/ 35 h 35"/>
                    <a:gd name="T42" fmla="*/ 32 w 52"/>
                    <a:gd name="T43" fmla="*/ 1 h 35"/>
                    <a:gd name="T44" fmla="*/ 38 w 52"/>
                    <a:gd name="T45" fmla="*/ 1 h 35"/>
                    <a:gd name="T46" fmla="*/ 52 w 52"/>
                    <a:gd name="T47" fmla="*/ 24 h 35"/>
                    <a:gd name="T48" fmla="*/ 50 w 52"/>
                    <a:gd name="T49" fmla="*/ 33 h 35"/>
                    <a:gd name="T50" fmla="*/ 42 w 52"/>
                    <a:gd name="T51" fmla="*/ 35 h 35"/>
                    <a:gd name="T52" fmla="*/ 34 w 52"/>
                    <a:gd name="T53" fmla="*/ 33 h 35"/>
                    <a:gd name="T54" fmla="*/ 32 w 52"/>
                    <a:gd name="T55" fmla="*/ 24 h 35"/>
                    <a:gd name="T56" fmla="*/ 35 w 52"/>
                    <a:gd name="T57" fmla="*/ 16 h 35"/>
                    <a:gd name="T58" fmla="*/ 42 w 52"/>
                    <a:gd name="T59" fmla="*/ 13 h 35"/>
                    <a:gd name="T60" fmla="*/ 50 w 52"/>
                    <a:gd name="T61" fmla="*/ 16 h 35"/>
                    <a:gd name="T62" fmla="*/ 52 w 52"/>
                    <a:gd name="T63" fmla="*/ 24 h 35"/>
                    <a:gd name="T64" fmla="*/ 46 w 52"/>
                    <a:gd name="T65" fmla="*/ 24 h 35"/>
                    <a:gd name="T66" fmla="*/ 45 w 52"/>
                    <a:gd name="T67" fmla="*/ 19 h 35"/>
                    <a:gd name="T68" fmla="*/ 42 w 52"/>
                    <a:gd name="T69" fmla="*/ 18 h 35"/>
                    <a:gd name="T70" fmla="*/ 39 w 52"/>
                    <a:gd name="T71" fmla="*/ 19 h 35"/>
                    <a:gd name="T72" fmla="*/ 39 w 52"/>
                    <a:gd name="T73" fmla="*/ 24 h 35"/>
                    <a:gd name="T74" fmla="*/ 39 w 52"/>
                    <a:gd name="T75" fmla="*/ 29 h 35"/>
                    <a:gd name="T76" fmla="*/ 42 w 52"/>
                    <a:gd name="T77" fmla="*/ 31 h 35"/>
                    <a:gd name="T78" fmla="*/ 45 w 52"/>
                    <a:gd name="T79" fmla="*/ 29 h 35"/>
                    <a:gd name="T80" fmla="*/ 46 w 52"/>
                    <a:gd name="T81" fmla="*/ 2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2" h="35">
                      <a:moveTo>
                        <a:pt x="20" y="11"/>
                      </a:moveTo>
                      <a:cubicBezTo>
                        <a:pt x="20" y="15"/>
                        <a:pt x="19" y="18"/>
                        <a:pt x="18" y="20"/>
                      </a:cubicBezTo>
                      <a:cubicBezTo>
                        <a:pt x="16" y="21"/>
                        <a:pt x="13" y="22"/>
                        <a:pt x="10" y="22"/>
                      </a:cubicBezTo>
                      <a:cubicBezTo>
                        <a:pt x="7" y="22"/>
                        <a:pt x="4" y="21"/>
                        <a:pt x="2" y="20"/>
                      </a:cubicBezTo>
                      <a:cubicBezTo>
                        <a:pt x="1" y="18"/>
                        <a:pt x="0" y="15"/>
                        <a:pt x="0" y="11"/>
                      </a:cubicBezTo>
                      <a:cubicBezTo>
                        <a:pt x="0" y="8"/>
                        <a:pt x="1" y="5"/>
                        <a:pt x="2" y="3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3" y="0"/>
                        <a:pt x="16" y="1"/>
                        <a:pt x="18" y="3"/>
                      </a:cubicBezTo>
                      <a:cubicBezTo>
                        <a:pt x="19" y="5"/>
                        <a:pt x="20" y="8"/>
                        <a:pt x="20" y="11"/>
                      </a:cubicBezTo>
                      <a:moveTo>
                        <a:pt x="14" y="11"/>
                      </a:moveTo>
                      <a:cubicBezTo>
                        <a:pt x="14" y="9"/>
                        <a:pt x="13" y="7"/>
                        <a:pt x="13" y="6"/>
                      </a:cubicBezTo>
                      <a:cubicBezTo>
                        <a:pt x="12" y="5"/>
                        <a:pt x="11" y="5"/>
                        <a:pt x="10" y="5"/>
                      </a:cubicBezTo>
                      <a:cubicBezTo>
                        <a:pt x="9" y="5"/>
                        <a:pt x="8" y="5"/>
                        <a:pt x="7" y="6"/>
                      </a:cubicBezTo>
                      <a:cubicBezTo>
                        <a:pt x="7" y="7"/>
                        <a:pt x="6" y="9"/>
                        <a:pt x="6" y="11"/>
                      </a:cubicBezTo>
                      <a:cubicBezTo>
                        <a:pt x="6" y="14"/>
                        <a:pt x="7" y="15"/>
                        <a:pt x="7" y="16"/>
                      </a:cubicBezTo>
                      <a:cubicBezTo>
                        <a:pt x="8" y="17"/>
                        <a:pt x="9" y="17"/>
                        <a:pt x="10" y="17"/>
                      </a:cubicBezTo>
                      <a:cubicBezTo>
                        <a:pt x="11" y="17"/>
                        <a:pt x="12" y="17"/>
                        <a:pt x="13" y="16"/>
                      </a:cubicBezTo>
                      <a:cubicBezTo>
                        <a:pt x="13" y="15"/>
                        <a:pt x="14" y="14"/>
                        <a:pt x="14" y="11"/>
                      </a:cubicBezTo>
                      <a:moveTo>
                        <a:pt x="38" y="1"/>
                      </a:move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32" y="1"/>
                        <a:pt x="32" y="1"/>
                        <a:pt x="32" y="1"/>
                      </a:cubicBezTo>
                      <a:lnTo>
                        <a:pt x="38" y="1"/>
                      </a:lnTo>
                      <a:close/>
                      <a:moveTo>
                        <a:pt x="52" y="24"/>
                      </a:moveTo>
                      <a:cubicBezTo>
                        <a:pt x="52" y="28"/>
                        <a:pt x="52" y="31"/>
                        <a:pt x="50" y="33"/>
                      </a:cubicBezTo>
                      <a:cubicBezTo>
                        <a:pt x="48" y="35"/>
                        <a:pt x="46" y="35"/>
                        <a:pt x="42" y="35"/>
                      </a:cubicBezTo>
                      <a:cubicBezTo>
                        <a:pt x="39" y="35"/>
                        <a:pt x="36" y="35"/>
                        <a:pt x="34" y="33"/>
                      </a:cubicBezTo>
                      <a:cubicBezTo>
                        <a:pt x="33" y="31"/>
                        <a:pt x="32" y="28"/>
                        <a:pt x="32" y="24"/>
                      </a:cubicBezTo>
                      <a:cubicBezTo>
                        <a:pt x="32" y="21"/>
                        <a:pt x="33" y="18"/>
                        <a:pt x="35" y="16"/>
                      </a:cubicBezTo>
                      <a:cubicBezTo>
                        <a:pt x="36" y="14"/>
                        <a:pt x="39" y="13"/>
                        <a:pt x="42" y="13"/>
                      </a:cubicBezTo>
                      <a:cubicBezTo>
                        <a:pt x="46" y="13"/>
                        <a:pt x="48" y="14"/>
                        <a:pt x="50" y="16"/>
                      </a:cubicBezTo>
                      <a:cubicBezTo>
                        <a:pt x="52" y="18"/>
                        <a:pt x="52" y="21"/>
                        <a:pt x="52" y="24"/>
                      </a:cubicBezTo>
                      <a:moveTo>
                        <a:pt x="46" y="24"/>
                      </a:moveTo>
                      <a:cubicBezTo>
                        <a:pt x="46" y="22"/>
                        <a:pt x="45" y="20"/>
                        <a:pt x="45" y="19"/>
                      </a:cubicBezTo>
                      <a:cubicBezTo>
                        <a:pt x="44" y="19"/>
                        <a:pt x="43" y="18"/>
                        <a:pt x="42" y="18"/>
                      </a:cubicBezTo>
                      <a:cubicBezTo>
                        <a:pt x="41" y="18"/>
                        <a:pt x="40" y="19"/>
                        <a:pt x="39" y="19"/>
                      </a:cubicBezTo>
                      <a:cubicBezTo>
                        <a:pt x="39" y="20"/>
                        <a:pt x="39" y="22"/>
                        <a:pt x="39" y="24"/>
                      </a:cubicBezTo>
                      <a:cubicBezTo>
                        <a:pt x="39" y="27"/>
                        <a:pt x="39" y="28"/>
                        <a:pt x="39" y="29"/>
                      </a:cubicBezTo>
                      <a:cubicBezTo>
                        <a:pt x="40" y="30"/>
                        <a:pt x="41" y="31"/>
                        <a:pt x="42" y="31"/>
                      </a:cubicBezTo>
                      <a:cubicBezTo>
                        <a:pt x="43" y="31"/>
                        <a:pt x="44" y="30"/>
                        <a:pt x="45" y="29"/>
                      </a:cubicBezTo>
                      <a:cubicBezTo>
                        <a:pt x="45" y="28"/>
                        <a:pt x="46" y="27"/>
                        <a:pt x="46" y="24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62"/>
                <p:cNvSpPr/>
                <p:nvPr/>
              </p:nvSpPr>
              <p:spPr bwMode="auto">
                <a:xfrm>
                  <a:off x="3167" y="2381"/>
                  <a:ext cx="61" cy="82"/>
                </a:xfrm>
                <a:custGeom>
                  <a:avLst/>
                  <a:gdLst>
                    <a:gd name="T0" fmla="*/ 26 w 26"/>
                    <a:gd name="T1" fmla="*/ 23 h 35"/>
                    <a:gd name="T2" fmla="*/ 25 w 26"/>
                    <a:gd name="T3" fmla="*/ 27 h 35"/>
                    <a:gd name="T4" fmla="*/ 23 w 26"/>
                    <a:gd name="T5" fmla="*/ 31 h 35"/>
                    <a:gd name="T6" fmla="*/ 18 w 26"/>
                    <a:gd name="T7" fmla="*/ 34 h 35"/>
                    <a:gd name="T8" fmla="*/ 12 w 26"/>
                    <a:gd name="T9" fmla="*/ 35 h 35"/>
                    <a:gd name="T10" fmla="*/ 5 w 26"/>
                    <a:gd name="T11" fmla="*/ 34 h 35"/>
                    <a:gd name="T12" fmla="*/ 0 w 26"/>
                    <a:gd name="T13" fmla="*/ 33 h 35"/>
                    <a:gd name="T14" fmla="*/ 0 w 26"/>
                    <a:gd name="T15" fmla="*/ 25 h 35"/>
                    <a:gd name="T16" fmla="*/ 1 w 26"/>
                    <a:gd name="T17" fmla="*/ 25 h 35"/>
                    <a:gd name="T18" fmla="*/ 5 w 26"/>
                    <a:gd name="T19" fmla="*/ 27 h 35"/>
                    <a:gd name="T20" fmla="*/ 10 w 26"/>
                    <a:gd name="T21" fmla="*/ 28 h 35"/>
                    <a:gd name="T22" fmla="*/ 13 w 26"/>
                    <a:gd name="T23" fmla="*/ 28 h 35"/>
                    <a:gd name="T24" fmla="*/ 16 w 26"/>
                    <a:gd name="T25" fmla="*/ 27 h 35"/>
                    <a:gd name="T26" fmla="*/ 17 w 26"/>
                    <a:gd name="T27" fmla="*/ 25 h 35"/>
                    <a:gd name="T28" fmla="*/ 18 w 26"/>
                    <a:gd name="T29" fmla="*/ 23 h 35"/>
                    <a:gd name="T30" fmla="*/ 17 w 26"/>
                    <a:gd name="T31" fmla="*/ 21 h 35"/>
                    <a:gd name="T32" fmla="*/ 16 w 26"/>
                    <a:gd name="T33" fmla="*/ 19 h 35"/>
                    <a:gd name="T34" fmla="*/ 13 w 26"/>
                    <a:gd name="T35" fmla="*/ 18 h 35"/>
                    <a:gd name="T36" fmla="*/ 10 w 26"/>
                    <a:gd name="T37" fmla="*/ 18 h 35"/>
                    <a:gd name="T38" fmla="*/ 6 w 26"/>
                    <a:gd name="T39" fmla="*/ 19 h 35"/>
                    <a:gd name="T40" fmla="*/ 2 w 26"/>
                    <a:gd name="T41" fmla="*/ 19 h 35"/>
                    <a:gd name="T42" fmla="*/ 1 w 26"/>
                    <a:gd name="T43" fmla="*/ 19 h 35"/>
                    <a:gd name="T44" fmla="*/ 1 w 26"/>
                    <a:gd name="T45" fmla="*/ 0 h 35"/>
                    <a:gd name="T46" fmla="*/ 25 w 26"/>
                    <a:gd name="T47" fmla="*/ 0 h 35"/>
                    <a:gd name="T48" fmla="*/ 25 w 26"/>
                    <a:gd name="T49" fmla="*/ 7 h 35"/>
                    <a:gd name="T50" fmla="*/ 10 w 26"/>
                    <a:gd name="T51" fmla="*/ 7 h 35"/>
                    <a:gd name="T52" fmla="*/ 10 w 26"/>
                    <a:gd name="T53" fmla="*/ 12 h 35"/>
                    <a:gd name="T54" fmla="*/ 11 w 26"/>
                    <a:gd name="T55" fmla="*/ 12 h 35"/>
                    <a:gd name="T56" fmla="*/ 13 w 26"/>
                    <a:gd name="T57" fmla="*/ 12 h 35"/>
                    <a:gd name="T58" fmla="*/ 18 w 26"/>
                    <a:gd name="T59" fmla="*/ 13 h 35"/>
                    <a:gd name="T60" fmla="*/ 22 w 26"/>
                    <a:gd name="T61" fmla="*/ 14 h 35"/>
                    <a:gd name="T62" fmla="*/ 25 w 26"/>
                    <a:gd name="T63" fmla="*/ 17 h 35"/>
                    <a:gd name="T64" fmla="*/ 26 w 26"/>
                    <a:gd name="T65" fmla="*/ 2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" h="35">
                      <a:moveTo>
                        <a:pt x="26" y="23"/>
                      </a:moveTo>
                      <a:cubicBezTo>
                        <a:pt x="26" y="24"/>
                        <a:pt x="26" y="26"/>
                        <a:pt x="25" y="27"/>
                      </a:cubicBezTo>
                      <a:cubicBezTo>
                        <a:pt x="25" y="29"/>
                        <a:pt x="24" y="30"/>
                        <a:pt x="23" y="31"/>
                      </a:cubicBezTo>
                      <a:cubicBezTo>
                        <a:pt x="21" y="32"/>
                        <a:pt x="20" y="33"/>
                        <a:pt x="18" y="34"/>
                      </a:cubicBezTo>
                      <a:cubicBezTo>
                        <a:pt x="16" y="34"/>
                        <a:pt x="14" y="35"/>
                        <a:pt x="12" y="35"/>
                      </a:cubicBezTo>
                      <a:cubicBezTo>
                        <a:pt x="9" y="35"/>
                        <a:pt x="7" y="34"/>
                        <a:pt x="5" y="34"/>
                      </a:cubicBezTo>
                      <a:cubicBezTo>
                        <a:pt x="3" y="34"/>
                        <a:pt x="1" y="33"/>
                        <a:pt x="0" y="3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2" y="26"/>
                        <a:pt x="4" y="27"/>
                        <a:pt x="5" y="27"/>
                      </a:cubicBezTo>
                      <a:cubicBezTo>
                        <a:pt x="7" y="28"/>
                        <a:pt x="9" y="28"/>
                        <a:pt x="10" y="28"/>
                      </a:cubicBezTo>
                      <a:cubicBezTo>
                        <a:pt x="11" y="28"/>
                        <a:pt x="12" y="28"/>
                        <a:pt x="13" y="28"/>
                      </a:cubicBezTo>
                      <a:cubicBezTo>
                        <a:pt x="14" y="27"/>
                        <a:pt x="15" y="27"/>
                        <a:pt x="16" y="27"/>
                      </a:cubicBezTo>
                      <a:cubicBezTo>
                        <a:pt x="17" y="26"/>
                        <a:pt x="17" y="26"/>
                        <a:pt x="17" y="25"/>
                      </a:cubicBezTo>
                      <a:cubicBezTo>
                        <a:pt x="17" y="25"/>
                        <a:pt x="18" y="24"/>
                        <a:pt x="18" y="23"/>
                      </a:cubicBezTo>
                      <a:cubicBezTo>
                        <a:pt x="18" y="22"/>
                        <a:pt x="17" y="21"/>
                        <a:pt x="17" y="21"/>
                      </a:cubicBezTo>
                      <a:cubicBezTo>
                        <a:pt x="17" y="20"/>
                        <a:pt x="16" y="20"/>
                        <a:pt x="16" y="19"/>
                      </a:cubicBezTo>
                      <a:cubicBezTo>
                        <a:pt x="15" y="19"/>
                        <a:pt x="14" y="19"/>
                        <a:pt x="13" y="18"/>
                      </a:cubicBezTo>
                      <a:cubicBezTo>
                        <a:pt x="12" y="18"/>
                        <a:pt x="11" y="18"/>
                        <a:pt x="10" y="18"/>
                      </a:cubicBezTo>
                      <a:cubicBezTo>
                        <a:pt x="8" y="18"/>
                        <a:pt x="7" y="18"/>
                        <a:pt x="6" y="19"/>
                      </a:cubicBezTo>
                      <a:cubicBezTo>
                        <a:pt x="4" y="19"/>
                        <a:pt x="3" y="19"/>
                        <a:pt x="2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2"/>
                        <a:pt x="11" y="12"/>
                      </a:cubicBezTo>
                      <a:cubicBezTo>
                        <a:pt x="12" y="12"/>
                        <a:pt x="13" y="12"/>
                        <a:pt x="13" y="12"/>
                      </a:cubicBezTo>
                      <a:cubicBezTo>
                        <a:pt x="15" y="12"/>
                        <a:pt x="17" y="12"/>
                        <a:pt x="18" y="13"/>
                      </a:cubicBezTo>
                      <a:cubicBezTo>
                        <a:pt x="20" y="13"/>
                        <a:pt x="21" y="13"/>
                        <a:pt x="22" y="14"/>
                      </a:cubicBezTo>
                      <a:cubicBezTo>
                        <a:pt x="23" y="15"/>
                        <a:pt x="24" y="16"/>
                        <a:pt x="25" y="17"/>
                      </a:cubicBezTo>
                      <a:cubicBezTo>
                        <a:pt x="26" y="19"/>
                        <a:pt x="26" y="20"/>
                        <a:pt x="26" y="23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 63"/>
                <p:cNvSpPr>
                  <a:spLocks noEditPoints="1"/>
                </p:cNvSpPr>
                <p:nvPr/>
              </p:nvSpPr>
              <p:spPr bwMode="auto">
                <a:xfrm>
                  <a:off x="3243" y="2378"/>
                  <a:ext cx="66" cy="85"/>
                </a:xfrm>
                <a:custGeom>
                  <a:avLst/>
                  <a:gdLst>
                    <a:gd name="T0" fmla="*/ 28 w 28"/>
                    <a:gd name="T1" fmla="*/ 18 h 36"/>
                    <a:gd name="T2" fmla="*/ 27 w 28"/>
                    <a:gd name="T3" fmla="*/ 26 h 36"/>
                    <a:gd name="T4" fmla="*/ 25 w 28"/>
                    <a:gd name="T5" fmla="*/ 31 h 36"/>
                    <a:gd name="T6" fmla="*/ 21 w 28"/>
                    <a:gd name="T7" fmla="*/ 35 h 36"/>
                    <a:gd name="T8" fmla="*/ 14 w 28"/>
                    <a:gd name="T9" fmla="*/ 36 h 36"/>
                    <a:gd name="T10" fmla="*/ 8 w 28"/>
                    <a:gd name="T11" fmla="*/ 35 h 36"/>
                    <a:gd name="T12" fmla="*/ 3 w 28"/>
                    <a:gd name="T13" fmla="*/ 31 h 36"/>
                    <a:gd name="T14" fmla="*/ 1 w 28"/>
                    <a:gd name="T15" fmla="*/ 26 h 36"/>
                    <a:gd name="T16" fmla="*/ 0 w 28"/>
                    <a:gd name="T17" fmla="*/ 18 h 36"/>
                    <a:gd name="T18" fmla="*/ 1 w 28"/>
                    <a:gd name="T19" fmla="*/ 10 h 36"/>
                    <a:gd name="T20" fmla="*/ 3 w 28"/>
                    <a:gd name="T21" fmla="*/ 5 h 36"/>
                    <a:gd name="T22" fmla="*/ 8 w 28"/>
                    <a:gd name="T23" fmla="*/ 2 h 36"/>
                    <a:gd name="T24" fmla="*/ 14 w 28"/>
                    <a:gd name="T25" fmla="*/ 0 h 36"/>
                    <a:gd name="T26" fmla="*/ 21 w 28"/>
                    <a:gd name="T27" fmla="*/ 2 h 36"/>
                    <a:gd name="T28" fmla="*/ 25 w 28"/>
                    <a:gd name="T29" fmla="*/ 5 h 36"/>
                    <a:gd name="T30" fmla="*/ 27 w 28"/>
                    <a:gd name="T31" fmla="*/ 11 h 36"/>
                    <a:gd name="T32" fmla="*/ 28 w 28"/>
                    <a:gd name="T33" fmla="*/ 18 h 36"/>
                    <a:gd name="T34" fmla="*/ 19 w 28"/>
                    <a:gd name="T35" fmla="*/ 18 h 36"/>
                    <a:gd name="T36" fmla="*/ 18 w 28"/>
                    <a:gd name="T37" fmla="*/ 9 h 36"/>
                    <a:gd name="T38" fmla="*/ 14 w 28"/>
                    <a:gd name="T39" fmla="*/ 7 h 36"/>
                    <a:gd name="T40" fmla="*/ 10 w 28"/>
                    <a:gd name="T41" fmla="*/ 9 h 36"/>
                    <a:gd name="T42" fmla="*/ 9 w 28"/>
                    <a:gd name="T43" fmla="*/ 18 h 36"/>
                    <a:gd name="T44" fmla="*/ 10 w 28"/>
                    <a:gd name="T45" fmla="*/ 27 h 36"/>
                    <a:gd name="T46" fmla="*/ 14 w 28"/>
                    <a:gd name="T47" fmla="*/ 29 h 36"/>
                    <a:gd name="T48" fmla="*/ 18 w 28"/>
                    <a:gd name="T49" fmla="*/ 27 h 36"/>
                    <a:gd name="T50" fmla="*/ 19 w 28"/>
                    <a:gd name="T51" fmla="*/ 1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6">
                      <a:moveTo>
                        <a:pt x="28" y="18"/>
                      </a:moveTo>
                      <a:cubicBezTo>
                        <a:pt x="28" y="21"/>
                        <a:pt x="28" y="23"/>
                        <a:pt x="27" y="26"/>
                      </a:cubicBezTo>
                      <a:cubicBezTo>
                        <a:pt x="27" y="28"/>
                        <a:pt x="26" y="30"/>
                        <a:pt x="25" y="31"/>
                      </a:cubicBezTo>
                      <a:cubicBezTo>
                        <a:pt x="24" y="33"/>
                        <a:pt x="22" y="34"/>
                        <a:pt x="21" y="35"/>
                      </a:cubicBezTo>
                      <a:cubicBezTo>
                        <a:pt x="19" y="35"/>
                        <a:pt x="17" y="36"/>
                        <a:pt x="14" y="36"/>
                      </a:cubicBezTo>
                      <a:cubicBezTo>
                        <a:pt x="11" y="36"/>
                        <a:pt x="9" y="35"/>
                        <a:pt x="8" y="35"/>
                      </a:cubicBezTo>
                      <a:cubicBezTo>
                        <a:pt x="6" y="34"/>
                        <a:pt x="4" y="33"/>
                        <a:pt x="3" y="31"/>
                      </a:cubicBezTo>
                      <a:cubicBezTo>
                        <a:pt x="2" y="30"/>
                        <a:pt x="1" y="28"/>
                        <a:pt x="1" y="26"/>
                      </a:cubicBezTo>
                      <a:cubicBezTo>
                        <a:pt x="0" y="23"/>
                        <a:pt x="0" y="21"/>
                        <a:pt x="0" y="18"/>
                      </a:cubicBezTo>
                      <a:cubicBezTo>
                        <a:pt x="0" y="15"/>
                        <a:pt x="0" y="13"/>
                        <a:pt x="1" y="10"/>
                      </a:cubicBezTo>
                      <a:cubicBezTo>
                        <a:pt x="1" y="8"/>
                        <a:pt x="2" y="6"/>
                        <a:pt x="3" y="5"/>
                      </a:cubicBezTo>
                      <a:cubicBezTo>
                        <a:pt x="4" y="3"/>
                        <a:pt x="6" y="2"/>
                        <a:pt x="8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cubicBezTo>
                        <a:pt x="17" y="0"/>
                        <a:pt x="19" y="1"/>
                        <a:pt x="21" y="2"/>
                      </a:cubicBezTo>
                      <a:cubicBezTo>
                        <a:pt x="22" y="2"/>
                        <a:pt x="24" y="3"/>
                        <a:pt x="25" y="5"/>
                      </a:cubicBezTo>
                      <a:cubicBezTo>
                        <a:pt x="26" y="6"/>
                        <a:pt x="27" y="8"/>
                        <a:pt x="27" y="11"/>
                      </a:cubicBezTo>
                      <a:cubicBezTo>
                        <a:pt x="28" y="13"/>
                        <a:pt x="28" y="15"/>
                        <a:pt x="28" y="18"/>
                      </a:cubicBezTo>
                      <a:moveTo>
                        <a:pt x="19" y="18"/>
                      </a:moveTo>
                      <a:cubicBezTo>
                        <a:pt x="19" y="14"/>
                        <a:pt x="19" y="11"/>
                        <a:pt x="18" y="9"/>
                      </a:cubicBezTo>
                      <a:cubicBezTo>
                        <a:pt x="17" y="8"/>
                        <a:pt x="16" y="7"/>
                        <a:pt x="14" y="7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9" y="11"/>
                        <a:pt x="9" y="14"/>
                        <a:pt x="9" y="18"/>
                      </a:cubicBezTo>
                      <a:cubicBezTo>
                        <a:pt x="9" y="22"/>
                        <a:pt x="9" y="25"/>
                        <a:pt x="10" y="27"/>
                      </a:cubicBezTo>
                      <a:cubicBezTo>
                        <a:pt x="11" y="29"/>
                        <a:pt x="12" y="29"/>
                        <a:pt x="14" y="29"/>
                      </a:cubicBezTo>
                      <a:cubicBezTo>
                        <a:pt x="16" y="29"/>
                        <a:pt x="17" y="29"/>
                        <a:pt x="18" y="27"/>
                      </a:cubicBezTo>
                      <a:cubicBezTo>
                        <a:pt x="19" y="25"/>
                        <a:pt x="19" y="22"/>
                        <a:pt x="19" y="18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64"/>
                <p:cNvSpPr>
                  <a:spLocks noEditPoints="1"/>
                </p:cNvSpPr>
                <p:nvPr/>
              </p:nvSpPr>
              <p:spPr bwMode="auto">
                <a:xfrm>
                  <a:off x="3323" y="2378"/>
                  <a:ext cx="125" cy="85"/>
                </a:xfrm>
                <a:custGeom>
                  <a:avLst/>
                  <a:gdLst>
                    <a:gd name="T0" fmla="*/ 20 w 53"/>
                    <a:gd name="T1" fmla="*/ 11 h 36"/>
                    <a:gd name="T2" fmla="*/ 18 w 53"/>
                    <a:gd name="T3" fmla="*/ 20 h 36"/>
                    <a:gd name="T4" fmla="*/ 10 w 53"/>
                    <a:gd name="T5" fmla="*/ 23 h 36"/>
                    <a:gd name="T6" fmla="*/ 2 w 53"/>
                    <a:gd name="T7" fmla="*/ 20 h 36"/>
                    <a:gd name="T8" fmla="*/ 0 w 53"/>
                    <a:gd name="T9" fmla="*/ 12 h 36"/>
                    <a:gd name="T10" fmla="*/ 2 w 53"/>
                    <a:gd name="T11" fmla="*/ 3 h 36"/>
                    <a:gd name="T12" fmla="*/ 10 w 53"/>
                    <a:gd name="T13" fmla="*/ 0 h 36"/>
                    <a:gd name="T14" fmla="*/ 18 w 53"/>
                    <a:gd name="T15" fmla="*/ 3 h 36"/>
                    <a:gd name="T16" fmla="*/ 20 w 53"/>
                    <a:gd name="T17" fmla="*/ 11 h 36"/>
                    <a:gd name="T18" fmla="*/ 14 w 53"/>
                    <a:gd name="T19" fmla="*/ 12 h 36"/>
                    <a:gd name="T20" fmla="*/ 13 w 53"/>
                    <a:gd name="T21" fmla="*/ 7 h 36"/>
                    <a:gd name="T22" fmla="*/ 10 w 53"/>
                    <a:gd name="T23" fmla="*/ 5 h 36"/>
                    <a:gd name="T24" fmla="*/ 7 w 53"/>
                    <a:gd name="T25" fmla="*/ 7 h 36"/>
                    <a:gd name="T26" fmla="*/ 7 w 53"/>
                    <a:gd name="T27" fmla="*/ 12 h 36"/>
                    <a:gd name="T28" fmla="*/ 7 w 53"/>
                    <a:gd name="T29" fmla="*/ 16 h 36"/>
                    <a:gd name="T30" fmla="*/ 10 w 53"/>
                    <a:gd name="T31" fmla="*/ 18 h 36"/>
                    <a:gd name="T32" fmla="*/ 13 w 53"/>
                    <a:gd name="T33" fmla="*/ 16 h 36"/>
                    <a:gd name="T34" fmla="*/ 14 w 53"/>
                    <a:gd name="T35" fmla="*/ 12 h 36"/>
                    <a:gd name="T36" fmla="*/ 38 w 53"/>
                    <a:gd name="T37" fmla="*/ 1 h 36"/>
                    <a:gd name="T38" fmla="*/ 20 w 53"/>
                    <a:gd name="T39" fmla="*/ 35 h 36"/>
                    <a:gd name="T40" fmla="*/ 14 w 53"/>
                    <a:gd name="T41" fmla="*/ 35 h 36"/>
                    <a:gd name="T42" fmla="*/ 32 w 53"/>
                    <a:gd name="T43" fmla="*/ 1 h 36"/>
                    <a:gd name="T44" fmla="*/ 38 w 53"/>
                    <a:gd name="T45" fmla="*/ 1 h 36"/>
                    <a:gd name="T46" fmla="*/ 53 w 53"/>
                    <a:gd name="T47" fmla="*/ 25 h 36"/>
                    <a:gd name="T48" fmla="*/ 50 w 53"/>
                    <a:gd name="T49" fmla="*/ 33 h 36"/>
                    <a:gd name="T50" fmla="*/ 42 w 53"/>
                    <a:gd name="T51" fmla="*/ 36 h 36"/>
                    <a:gd name="T52" fmla="*/ 35 w 53"/>
                    <a:gd name="T53" fmla="*/ 33 h 36"/>
                    <a:gd name="T54" fmla="*/ 32 w 53"/>
                    <a:gd name="T55" fmla="*/ 25 h 36"/>
                    <a:gd name="T56" fmla="*/ 35 w 53"/>
                    <a:gd name="T57" fmla="*/ 16 h 36"/>
                    <a:gd name="T58" fmla="*/ 42 w 53"/>
                    <a:gd name="T59" fmla="*/ 14 h 36"/>
                    <a:gd name="T60" fmla="*/ 50 w 53"/>
                    <a:gd name="T61" fmla="*/ 16 h 36"/>
                    <a:gd name="T62" fmla="*/ 53 w 53"/>
                    <a:gd name="T63" fmla="*/ 25 h 36"/>
                    <a:gd name="T64" fmla="*/ 46 w 53"/>
                    <a:gd name="T65" fmla="*/ 25 h 36"/>
                    <a:gd name="T66" fmla="*/ 45 w 53"/>
                    <a:gd name="T67" fmla="*/ 20 h 36"/>
                    <a:gd name="T68" fmla="*/ 42 w 53"/>
                    <a:gd name="T69" fmla="*/ 18 h 36"/>
                    <a:gd name="T70" fmla="*/ 39 w 53"/>
                    <a:gd name="T71" fmla="*/ 20 h 36"/>
                    <a:gd name="T72" fmla="*/ 39 w 53"/>
                    <a:gd name="T73" fmla="*/ 25 h 36"/>
                    <a:gd name="T74" fmla="*/ 39 w 53"/>
                    <a:gd name="T75" fmla="*/ 30 h 36"/>
                    <a:gd name="T76" fmla="*/ 42 w 53"/>
                    <a:gd name="T77" fmla="*/ 31 h 36"/>
                    <a:gd name="T78" fmla="*/ 45 w 53"/>
                    <a:gd name="T79" fmla="*/ 30 h 36"/>
                    <a:gd name="T80" fmla="*/ 46 w 53"/>
                    <a:gd name="T81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3" h="36">
                      <a:moveTo>
                        <a:pt x="20" y="11"/>
                      </a:moveTo>
                      <a:cubicBezTo>
                        <a:pt x="20" y="15"/>
                        <a:pt x="20" y="18"/>
                        <a:pt x="18" y="20"/>
                      </a:cubicBezTo>
                      <a:cubicBezTo>
                        <a:pt x="16" y="22"/>
                        <a:pt x="14" y="23"/>
                        <a:pt x="10" y="23"/>
                      </a:cubicBezTo>
                      <a:cubicBezTo>
                        <a:pt x="7" y="23"/>
                        <a:pt x="4" y="22"/>
                        <a:pt x="2" y="20"/>
                      </a:cubicBezTo>
                      <a:cubicBezTo>
                        <a:pt x="1" y="18"/>
                        <a:pt x="0" y="15"/>
                        <a:pt x="0" y="12"/>
                      </a:cubicBezTo>
                      <a:cubicBezTo>
                        <a:pt x="0" y="8"/>
                        <a:pt x="1" y="5"/>
                        <a:pt x="2" y="3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0" y="8"/>
                        <a:pt x="20" y="11"/>
                      </a:cubicBezTo>
                      <a:moveTo>
                        <a:pt x="14" y="12"/>
                      </a:moveTo>
                      <a:cubicBezTo>
                        <a:pt x="14" y="9"/>
                        <a:pt x="13" y="7"/>
                        <a:pt x="13" y="7"/>
                      </a:cubicBezTo>
                      <a:cubicBezTo>
                        <a:pt x="12" y="6"/>
                        <a:pt x="11" y="5"/>
                        <a:pt x="10" y="5"/>
                      </a:cubicBezTo>
                      <a:cubicBezTo>
                        <a:pt x="9" y="5"/>
                        <a:pt x="8" y="6"/>
                        <a:pt x="7" y="7"/>
                      </a:cubicBezTo>
                      <a:cubicBezTo>
                        <a:pt x="7" y="7"/>
                        <a:pt x="7" y="9"/>
                        <a:pt x="7" y="12"/>
                      </a:cubicBezTo>
                      <a:cubicBezTo>
                        <a:pt x="7" y="14"/>
                        <a:pt x="7" y="16"/>
                        <a:pt x="7" y="16"/>
                      </a:cubicBezTo>
                      <a:cubicBezTo>
                        <a:pt x="8" y="17"/>
                        <a:pt x="9" y="18"/>
                        <a:pt x="10" y="18"/>
                      </a:cubicBezTo>
                      <a:cubicBezTo>
                        <a:pt x="11" y="18"/>
                        <a:pt x="12" y="17"/>
                        <a:pt x="13" y="16"/>
                      </a:cubicBezTo>
                      <a:cubicBezTo>
                        <a:pt x="13" y="16"/>
                        <a:pt x="14" y="14"/>
                        <a:pt x="14" y="12"/>
                      </a:cubicBezTo>
                      <a:moveTo>
                        <a:pt x="38" y="1"/>
                      </a:move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32" y="1"/>
                        <a:pt x="32" y="1"/>
                        <a:pt x="32" y="1"/>
                      </a:cubicBezTo>
                      <a:lnTo>
                        <a:pt x="38" y="1"/>
                      </a:lnTo>
                      <a:close/>
                      <a:moveTo>
                        <a:pt x="53" y="25"/>
                      </a:moveTo>
                      <a:cubicBezTo>
                        <a:pt x="53" y="28"/>
                        <a:pt x="52" y="31"/>
                        <a:pt x="50" y="33"/>
                      </a:cubicBezTo>
                      <a:cubicBezTo>
                        <a:pt x="48" y="35"/>
                        <a:pt x="46" y="36"/>
                        <a:pt x="42" y="36"/>
                      </a:cubicBezTo>
                      <a:cubicBezTo>
                        <a:pt x="39" y="36"/>
                        <a:pt x="36" y="35"/>
                        <a:pt x="35" y="33"/>
                      </a:cubicBezTo>
                      <a:cubicBezTo>
                        <a:pt x="33" y="31"/>
                        <a:pt x="32" y="28"/>
                        <a:pt x="32" y="25"/>
                      </a:cubicBezTo>
                      <a:cubicBezTo>
                        <a:pt x="32" y="21"/>
                        <a:pt x="33" y="18"/>
                        <a:pt x="35" y="16"/>
                      </a:cubicBezTo>
                      <a:cubicBezTo>
                        <a:pt x="36" y="15"/>
                        <a:pt x="39" y="14"/>
                        <a:pt x="42" y="14"/>
                      </a:cubicBezTo>
                      <a:cubicBezTo>
                        <a:pt x="46" y="14"/>
                        <a:pt x="48" y="15"/>
                        <a:pt x="50" y="16"/>
                      </a:cubicBezTo>
                      <a:cubicBezTo>
                        <a:pt x="52" y="18"/>
                        <a:pt x="53" y="21"/>
                        <a:pt x="53" y="25"/>
                      </a:cubicBezTo>
                      <a:moveTo>
                        <a:pt x="46" y="25"/>
                      </a:moveTo>
                      <a:cubicBezTo>
                        <a:pt x="46" y="22"/>
                        <a:pt x="46" y="21"/>
                        <a:pt x="45" y="20"/>
                      </a:cubicBezTo>
                      <a:cubicBezTo>
                        <a:pt x="44" y="19"/>
                        <a:pt x="43" y="18"/>
                        <a:pt x="42" y="18"/>
                      </a:cubicBezTo>
                      <a:cubicBezTo>
                        <a:pt x="41" y="18"/>
                        <a:pt x="40" y="19"/>
                        <a:pt x="39" y="20"/>
                      </a:cubicBezTo>
                      <a:cubicBezTo>
                        <a:pt x="39" y="21"/>
                        <a:pt x="39" y="22"/>
                        <a:pt x="39" y="25"/>
                      </a:cubicBezTo>
                      <a:cubicBezTo>
                        <a:pt x="39" y="27"/>
                        <a:pt x="39" y="29"/>
                        <a:pt x="39" y="30"/>
                      </a:cubicBezTo>
                      <a:cubicBezTo>
                        <a:pt x="40" y="30"/>
                        <a:pt x="41" y="31"/>
                        <a:pt x="42" y="31"/>
                      </a:cubicBezTo>
                      <a:cubicBezTo>
                        <a:pt x="43" y="31"/>
                        <a:pt x="44" y="30"/>
                        <a:pt x="45" y="30"/>
                      </a:cubicBezTo>
                      <a:cubicBezTo>
                        <a:pt x="46" y="29"/>
                        <a:pt x="46" y="27"/>
                        <a:pt x="46" y="25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矩形 34"/>
              <p:cNvSpPr/>
              <p:nvPr/>
            </p:nvSpPr>
            <p:spPr>
              <a:xfrm>
                <a:off x="3260096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184021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5065082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4095020" y="1795807"/>
              <a:ext cx="6380069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3995" indent="-213995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100" dirty="0">
                  <a:solidFill>
                    <a:srgbClr val="333F5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zh-CN" altLang="en-US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" name="组合 5"/>
            <p:cNvGrpSpPr/>
            <p:nvPr/>
          </p:nvGrpSpPr>
          <p:grpSpPr>
            <a:xfrm>
              <a:off x="7034466" y="4341844"/>
              <a:ext cx="3207927" cy="914477"/>
              <a:chOff x="3089275" y="3603625"/>
              <a:chExt cx="2455863" cy="700088"/>
            </a:xfrm>
          </p:grpSpPr>
          <p:grpSp>
            <p:nvGrpSpPr>
              <p:cNvPr id="17" name="Group 22"/>
              <p:cNvGrpSpPr>
                <a:grpSpLocks noChangeAspect="1"/>
              </p:cNvGrpSpPr>
              <p:nvPr/>
            </p:nvGrpSpPr>
            <p:grpSpPr bwMode="auto">
              <a:xfrm>
                <a:off x="3089275" y="3603625"/>
                <a:ext cx="2455863" cy="700088"/>
                <a:chOff x="1946" y="2270"/>
                <a:chExt cx="1547" cy="441"/>
              </a:xfrm>
            </p:grpSpPr>
            <p:sp>
              <p:nvSpPr>
                <p:cNvPr id="21" name="AutoShape 2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48" y="2272"/>
                  <a:ext cx="1545" cy="4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23"/>
                <p:cNvSpPr/>
                <p:nvPr/>
              </p:nvSpPr>
              <p:spPr bwMode="auto">
                <a:xfrm>
                  <a:off x="1946" y="2291"/>
                  <a:ext cx="415" cy="418"/>
                </a:xfrm>
                <a:custGeom>
                  <a:avLst/>
                  <a:gdLst>
                    <a:gd name="T0" fmla="*/ 88 w 176"/>
                    <a:gd name="T1" fmla="*/ 0 h 177"/>
                    <a:gd name="T2" fmla="*/ 0 w 176"/>
                    <a:gd name="T3" fmla="*/ 88 h 177"/>
                    <a:gd name="T4" fmla="*/ 88 w 176"/>
                    <a:gd name="T5" fmla="*/ 177 h 177"/>
                    <a:gd name="T6" fmla="*/ 176 w 176"/>
                    <a:gd name="T7" fmla="*/ 88 h 177"/>
                    <a:gd name="T8" fmla="*/ 176 w 176"/>
                    <a:gd name="T9" fmla="*/ 0 h 177"/>
                    <a:gd name="T10" fmla="*/ 88 w 176"/>
                    <a:gd name="T11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7">
                      <a:moveTo>
                        <a:pt x="88" y="0"/>
                      </a:moveTo>
                      <a:cubicBezTo>
                        <a:pt x="39" y="0"/>
                        <a:pt x="0" y="40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Freeform 34"/>
                <p:cNvSpPr/>
                <p:nvPr/>
              </p:nvSpPr>
              <p:spPr bwMode="auto">
                <a:xfrm>
                  <a:off x="2035" y="2409"/>
                  <a:ext cx="55" cy="80"/>
                </a:xfrm>
                <a:custGeom>
                  <a:avLst/>
                  <a:gdLst>
                    <a:gd name="T0" fmla="*/ 23 w 23"/>
                    <a:gd name="T1" fmla="*/ 34 h 34"/>
                    <a:gd name="T2" fmla="*/ 0 w 23"/>
                    <a:gd name="T3" fmla="*/ 34 h 34"/>
                    <a:gd name="T4" fmla="*/ 0 w 23"/>
                    <a:gd name="T5" fmla="*/ 28 h 34"/>
                    <a:gd name="T6" fmla="*/ 7 w 23"/>
                    <a:gd name="T7" fmla="*/ 28 h 34"/>
                    <a:gd name="T8" fmla="*/ 7 w 23"/>
                    <a:gd name="T9" fmla="*/ 10 h 34"/>
                    <a:gd name="T10" fmla="*/ 0 w 23"/>
                    <a:gd name="T11" fmla="*/ 10 h 34"/>
                    <a:gd name="T12" fmla="*/ 0 w 23"/>
                    <a:gd name="T13" fmla="*/ 5 h 34"/>
                    <a:gd name="T14" fmla="*/ 3 w 23"/>
                    <a:gd name="T15" fmla="*/ 5 h 34"/>
                    <a:gd name="T16" fmla="*/ 6 w 23"/>
                    <a:gd name="T17" fmla="*/ 4 h 34"/>
                    <a:gd name="T18" fmla="*/ 8 w 23"/>
                    <a:gd name="T19" fmla="*/ 3 h 34"/>
                    <a:gd name="T20" fmla="*/ 8 w 23"/>
                    <a:gd name="T21" fmla="*/ 0 h 34"/>
                    <a:gd name="T22" fmla="*/ 16 w 23"/>
                    <a:gd name="T23" fmla="*/ 0 h 34"/>
                    <a:gd name="T24" fmla="*/ 16 w 23"/>
                    <a:gd name="T25" fmla="*/ 28 h 34"/>
                    <a:gd name="T26" fmla="*/ 23 w 23"/>
                    <a:gd name="T27" fmla="*/ 28 h 34"/>
                    <a:gd name="T28" fmla="*/ 23 w 23"/>
                    <a:gd name="T29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" h="34">
                      <a:moveTo>
                        <a:pt x="23" y="34"/>
                      </a:move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7" y="28"/>
                        <a:pt x="7" y="28"/>
                        <a:pt x="7" y="28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5"/>
                        <a:pt x="2" y="5"/>
                        <a:pt x="3" y="5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7" y="3"/>
                        <a:pt x="8" y="3"/>
                      </a:cubicBezTo>
                      <a:cubicBezTo>
                        <a:pt x="8" y="2"/>
                        <a:pt x="8" y="1"/>
                        <a:pt x="8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23" y="28"/>
                        <a:pt x="23" y="28"/>
                        <a:pt x="23" y="28"/>
                      </a:cubicBezTo>
                      <a:lnTo>
                        <a:pt x="23" y="3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Freeform 35"/>
                <p:cNvSpPr>
                  <a:spLocks noEditPoints="1"/>
                </p:cNvSpPr>
                <p:nvPr/>
              </p:nvSpPr>
              <p:spPr bwMode="auto">
                <a:xfrm>
                  <a:off x="2106" y="2409"/>
                  <a:ext cx="66" cy="83"/>
                </a:xfrm>
                <a:custGeom>
                  <a:avLst/>
                  <a:gdLst>
                    <a:gd name="T0" fmla="*/ 28 w 28"/>
                    <a:gd name="T1" fmla="*/ 17 h 35"/>
                    <a:gd name="T2" fmla="*/ 27 w 28"/>
                    <a:gd name="T3" fmla="*/ 25 h 35"/>
                    <a:gd name="T4" fmla="*/ 25 w 28"/>
                    <a:gd name="T5" fmla="*/ 30 h 35"/>
                    <a:gd name="T6" fmla="*/ 20 w 28"/>
                    <a:gd name="T7" fmla="*/ 34 h 35"/>
                    <a:gd name="T8" fmla="*/ 14 w 28"/>
                    <a:gd name="T9" fmla="*/ 35 h 35"/>
                    <a:gd name="T10" fmla="*/ 7 w 28"/>
                    <a:gd name="T11" fmla="*/ 34 h 35"/>
                    <a:gd name="T12" fmla="*/ 3 w 28"/>
                    <a:gd name="T13" fmla="*/ 30 h 35"/>
                    <a:gd name="T14" fmla="*/ 1 w 28"/>
                    <a:gd name="T15" fmla="*/ 25 h 35"/>
                    <a:gd name="T16" fmla="*/ 0 w 28"/>
                    <a:gd name="T17" fmla="*/ 17 h 35"/>
                    <a:gd name="T18" fmla="*/ 1 w 28"/>
                    <a:gd name="T19" fmla="*/ 10 h 35"/>
                    <a:gd name="T20" fmla="*/ 3 w 28"/>
                    <a:gd name="T21" fmla="*/ 4 h 35"/>
                    <a:gd name="T22" fmla="*/ 7 w 28"/>
                    <a:gd name="T23" fmla="*/ 1 h 35"/>
                    <a:gd name="T24" fmla="*/ 14 w 28"/>
                    <a:gd name="T25" fmla="*/ 0 h 35"/>
                    <a:gd name="T26" fmla="*/ 20 w 28"/>
                    <a:gd name="T27" fmla="*/ 1 h 35"/>
                    <a:gd name="T28" fmla="*/ 25 w 28"/>
                    <a:gd name="T29" fmla="*/ 4 h 35"/>
                    <a:gd name="T30" fmla="*/ 27 w 28"/>
                    <a:gd name="T31" fmla="*/ 10 h 35"/>
                    <a:gd name="T32" fmla="*/ 28 w 28"/>
                    <a:gd name="T33" fmla="*/ 17 h 35"/>
                    <a:gd name="T34" fmla="*/ 19 w 28"/>
                    <a:gd name="T35" fmla="*/ 17 h 35"/>
                    <a:gd name="T36" fmla="*/ 18 w 28"/>
                    <a:gd name="T37" fmla="*/ 8 h 35"/>
                    <a:gd name="T38" fmla="*/ 14 w 28"/>
                    <a:gd name="T39" fmla="*/ 6 h 35"/>
                    <a:gd name="T40" fmla="*/ 10 w 28"/>
                    <a:gd name="T41" fmla="*/ 8 h 35"/>
                    <a:gd name="T42" fmla="*/ 9 w 28"/>
                    <a:gd name="T43" fmla="*/ 17 h 35"/>
                    <a:gd name="T44" fmla="*/ 10 w 28"/>
                    <a:gd name="T45" fmla="*/ 26 h 35"/>
                    <a:gd name="T46" fmla="*/ 14 w 28"/>
                    <a:gd name="T47" fmla="*/ 29 h 35"/>
                    <a:gd name="T48" fmla="*/ 18 w 28"/>
                    <a:gd name="T49" fmla="*/ 26 h 35"/>
                    <a:gd name="T50" fmla="*/ 19 w 28"/>
                    <a:gd name="T51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5">
                      <a:moveTo>
                        <a:pt x="28" y="17"/>
                      </a:moveTo>
                      <a:cubicBezTo>
                        <a:pt x="28" y="20"/>
                        <a:pt x="28" y="23"/>
                        <a:pt x="27" y="25"/>
                      </a:cubicBezTo>
                      <a:cubicBezTo>
                        <a:pt x="27" y="27"/>
                        <a:pt x="26" y="29"/>
                        <a:pt x="25" y="30"/>
                      </a:cubicBezTo>
                      <a:cubicBezTo>
                        <a:pt x="24" y="32"/>
                        <a:pt x="22" y="33"/>
                        <a:pt x="20" y="34"/>
                      </a:cubicBezTo>
                      <a:cubicBezTo>
                        <a:pt x="19" y="35"/>
                        <a:pt x="16" y="35"/>
                        <a:pt x="14" y="35"/>
                      </a:cubicBezTo>
                      <a:cubicBezTo>
                        <a:pt x="11" y="35"/>
                        <a:pt x="9" y="34"/>
                        <a:pt x="7" y="34"/>
                      </a:cubicBezTo>
                      <a:cubicBezTo>
                        <a:pt x="6" y="33"/>
                        <a:pt x="4" y="32"/>
                        <a:pt x="3" y="30"/>
                      </a:cubicBezTo>
                      <a:cubicBezTo>
                        <a:pt x="2" y="29"/>
                        <a:pt x="1" y="27"/>
                        <a:pt x="1" y="25"/>
                      </a:cubicBezTo>
                      <a:cubicBezTo>
                        <a:pt x="0" y="23"/>
                        <a:pt x="0" y="20"/>
                        <a:pt x="0" y="17"/>
                      </a:cubicBezTo>
                      <a:cubicBezTo>
                        <a:pt x="0" y="14"/>
                        <a:pt x="0" y="12"/>
                        <a:pt x="1" y="10"/>
                      </a:cubicBezTo>
                      <a:cubicBezTo>
                        <a:pt x="1" y="7"/>
                        <a:pt x="2" y="6"/>
                        <a:pt x="3" y="4"/>
                      </a:cubicBezTo>
                      <a:cubicBezTo>
                        <a:pt x="4" y="3"/>
                        <a:pt x="6" y="1"/>
                        <a:pt x="7" y="1"/>
                      </a:cubicBezTo>
                      <a:cubicBezTo>
                        <a:pt x="9" y="0"/>
                        <a:pt x="11" y="0"/>
                        <a:pt x="14" y="0"/>
                      </a:cubicBezTo>
                      <a:cubicBezTo>
                        <a:pt x="16" y="0"/>
                        <a:pt x="19" y="0"/>
                        <a:pt x="20" y="1"/>
                      </a:cubicBezTo>
                      <a:cubicBezTo>
                        <a:pt x="22" y="2"/>
                        <a:pt x="24" y="3"/>
                        <a:pt x="25" y="4"/>
                      </a:cubicBezTo>
                      <a:cubicBezTo>
                        <a:pt x="26" y="6"/>
                        <a:pt x="27" y="8"/>
                        <a:pt x="27" y="10"/>
                      </a:cubicBezTo>
                      <a:cubicBezTo>
                        <a:pt x="28" y="12"/>
                        <a:pt x="28" y="14"/>
                        <a:pt x="28" y="17"/>
                      </a:cubicBezTo>
                      <a:moveTo>
                        <a:pt x="19" y="17"/>
                      </a:moveTo>
                      <a:cubicBezTo>
                        <a:pt x="19" y="13"/>
                        <a:pt x="19" y="10"/>
                        <a:pt x="18" y="8"/>
                      </a:cubicBezTo>
                      <a:cubicBezTo>
                        <a:pt x="17" y="7"/>
                        <a:pt x="16" y="6"/>
                        <a:pt x="14" y="6"/>
                      </a:cubicBezTo>
                      <a:cubicBezTo>
                        <a:pt x="12" y="6"/>
                        <a:pt x="11" y="7"/>
                        <a:pt x="10" y="8"/>
                      </a:cubicBezTo>
                      <a:cubicBezTo>
                        <a:pt x="9" y="10"/>
                        <a:pt x="9" y="13"/>
                        <a:pt x="9" y="17"/>
                      </a:cubicBezTo>
                      <a:cubicBezTo>
                        <a:pt x="9" y="21"/>
                        <a:pt x="9" y="24"/>
                        <a:pt x="10" y="26"/>
                      </a:cubicBezTo>
                      <a:cubicBezTo>
                        <a:pt x="11" y="28"/>
                        <a:pt x="12" y="29"/>
                        <a:pt x="14" y="29"/>
                      </a:cubicBezTo>
                      <a:cubicBezTo>
                        <a:pt x="16" y="29"/>
                        <a:pt x="17" y="28"/>
                        <a:pt x="18" y="26"/>
                      </a:cubicBezTo>
                      <a:cubicBezTo>
                        <a:pt x="19" y="24"/>
                        <a:pt x="19" y="21"/>
                        <a:pt x="19" y="17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36"/>
                <p:cNvSpPr>
                  <a:spLocks noEditPoints="1"/>
                </p:cNvSpPr>
                <p:nvPr/>
              </p:nvSpPr>
              <p:spPr bwMode="auto">
                <a:xfrm>
                  <a:off x="2187" y="2409"/>
                  <a:ext cx="122" cy="83"/>
                </a:xfrm>
                <a:custGeom>
                  <a:avLst/>
                  <a:gdLst>
                    <a:gd name="T0" fmla="*/ 20 w 52"/>
                    <a:gd name="T1" fmla="*/ 11 h 35"/>
                    <a:gd name="T2" fmla="*/ 18 w 52"/>
                    <a:gd name="T3" fmla="*/ 19 h 35"/>
                    <a:gd name="T4" fmla="*/ 10 w 52"/>
                    <a:gd name="T5" fmla="*/ 22 h 35"/>
                    <a:gd name="T6" fmla="*/ 2 w 52"/>
                    <a:gd name="T7" fmla="*/ 19 h 35"/>
                    <a:gd name="T8" fmla="*/ 0 w 52"/>
                    <a:gd name="T9" fmla="*/ 11 h 35"/>
                    <a:gd name="T10" fmla="*/ 2 w 52"/>
                    <a:gd name="T11" fmla="*/ 2 h 35"/>
                    <a:gd name="T12" fmla="*/ 10 w 52"/>
                    <a:gd name="T13" fmla="*/ 0 h 35"/>
                    <a:gd name="T14" fmla="*/ 18 w 52"/>
                    <a:gd name="T15" fmla="*/ 2 h 35"/>
                    <a:gd name="T16" fmla="*/ 20 w 52"/>
                    <a:gd name="T17" fmla="*/ 11 h 35"/>
                    <a:gd name="T18" fmla="*/ 14 w 52"/>
                    <a:gd name="T19" fmla="*/ 11 h 35"/>
                    <a:gd name="T20" fmla="*/ 13 w 52"/>
                    <a:gd name="T21" fmla="*/ 6 h 35"/>
                    <a:gd name="T22" fmla="*/ 10 w 52"/>
                    <a:gd name="T23" fmla="*/ 4 h 35"/>
                    <a:gd name="T24" fmla="*/ 7 w 52"/>
                    <a:gd name="T25" fmla="*/ 6 h 35"/>
                    <a:gd name="T26" fmla="*/ 6 w 52"/>
                    <a:gd name="T27" fmla="*/ 11 h 35"/>
                    <a:gd name="T28" fmla="*/ 7 w 52"/>
                    <a:gd name="T29" fmla="*/ 16 h 35"/>
                    <a:gd name="T30" fmla="*/ 10 w 52"/>
                    <a:gd name="T31" fmla="*/ 17 h 35"/>
                    <a:gd name="T32" fmla="*/ 13 w 52"/>
                    <a:gd name="T33" fmla="*/ 16 h 35"/>
                    <a:gd name="T34" fmla="*/ 14 w 52"/>
                    <a:gd name="T35" fmla="*/ 11 h 35"/>
                    <a:gd name="T36" fmla="*/ 38 w 52"/>
                    <a:gd name="T37" fmla="*/ 0 h 35"/>
                    <a:gd name="T38" fmla="*/ 20 w 52"/>
                    <a:gd name="T39" fmla="*/ 34 h 35"/>
                    <a:gd name="T40" fmla="*/ 14 w 52"/>
                    <a:gd name="T41" fmla="*/ 34 h 35"/>
                    <a:gd name="T42" fmla="*/ 32 w 52"/>
                    <a:gd name="T43" fmla="*/ 0 h 35"/>
                    <a:gd name="T44" fmla="*/ 38 w 52"/>
                    <a:gd name="T45" fmla="*/ 0 h 35"/>
                    <a:gd name="T46" fmla="*/ 52 w 52"/>
                    <a:gd name="T47" fmla="*/ 24 h 35"/>
                    <a:gd name="T48" fmla="*/ 50 w 52"/>
                    <a:gd name="T49" fmla="*/ 32 h 35"/>
                    <a:gd name="T50" fmla="*/ 42 w 52"/>
                    <a:gd name="T51" fmla="*/ 35 h 35"/>
                    <a:gd name="T52" fmla="*/ 34 w 52"/>
                    <a:gd name="T53" fmla="*/ 32 h 35"/>
                    <a:gd name="T54" fmla="*/ 32 w 52"/>
                    <a:gd name="T55" fmla="*/ 24 h 35"/>
                    <a:gd name="T56" fmla="*/ 34 w 52"/>
                    <a:gd name="T57" fmla="*/ 16 h 35"/>
                    <a:gd name="T58" fmla="*/ 42 w 52"/>
                    <a:gd name="T59" fmla="*/ 13 h 35"/>
                    <a:gd name="T60" fmla="*/ 50 w 52"/>
                    <a:gd name="T61" fmla="*/ 16 h 35"/>
                    <a:gd name="T62" fmla="*/ 52 w 52"/>
                    <a:gd name="T63" fmla="*/ 24 h 35"/>
                    <a:gd name="T64" fmla="*/ 46 w 52"/>
                    <a:gd name="T65" fmla="*/ 24 h 35"/>
                    <a:gd name="T66" fmla="*/ 45 w 52"/>
                    <a:gd name="T67" fmla="*/ 19 h 35"/>
                    <a:gd name="T68" fmla="*/ 42 w 52"/>
                    <a:gd name="T69" fmla="*/ 18 h 35"/>
                    <a:gd name="T70" fmla="*/ 39 w 52"/>
                    <a:gd name="T71" fmla="*/ 19 h 35"/>
                    <a:gd name="T72" fmla="*/ 39 w 52"/>
                    <a:gd name="T73" fmla="*/ 24 h 35"/>
                    <a:gd name="T74" fmla="*/ 39 w 52"/>
                    <a:gd name="T75" fmla="*/ 29 h 35"/>
                    <a:gd name="T76" fmla="*/ 42 w 52"/>
                    <a:gd name="T77" fmla="*/ 30 h 35"/>
                    <a:gd name="T78" fmla="*/ 45 w 52"/>
                    <a:gd name="T79" fmla="*/ 29 h 35"/>
                    <a:gd name="T80" fmla="*/ 46 w 52"/>
                    <a:gd name="T81" fmla="*/ 2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2" h="35">
                      <a:moveTo>
                        <a:pt x="20" y="11"/>
                      </a:moveTo>
                      <a:cubicBezTo>
                        <a:pt x="20" y="14"/>
                        <a:pt x="19" y="17"/>
                        <a:pt x="18" y="19"/>
                      </a:cubicBezTo>
                      <a:cubicBezTo>
                        <a:pt x="16" y="21"/>
                        <a:pt x="13" y="22"/>
                        <a:pt x="10" y="22"/>
                      </a:cubicBezTo>
                      <a:cubicBezTo>
                        <a:pt x="7" y="22"/>
                        <a:pt x="4" y="21"/>
                        <a:pt x="2" y="19"/>
                      </a:cubicBezTo>
                      <a:cubicBezTo>
                        <a:pt x="1" y="17"/>
                        <a:pt x="0" y="14"/>
                        <a:pt x="0" y="11"/>
                      </a:cubicBezTo>
                      <a:cubicBezTo>
                        <a:pt x="0" y="7"/>
                        <a:pt x="1" y="4"/>
                        <a:pt x="2" y="2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3" y="0"/>
                        <a:pt x="16" y="1"/>
                        <a:pt x="18" y="2"/>
                      </a:cubicBezTo>
                      <a:cubicBezTo>
                        <a:pt x="19" y="4"/>
                        <a:pt x="20" y="7"/>
                        <a:pt x="20" y="11"/>
                      </a:cubicBezTo>
                      <a:moveTo>
                        <a:pt x="14" y="11"/>
                      </a:moveTo>
                      <a:cubicBezTo>
                        <a:pt x="14" y="8"/>
                        <a:pt x="13" y="7"/>
                        <a:pt x="13" y="6"/>
                      </a:cubicBezTo>
                      <a:cubicBezTo>
                        <a:pt x="12" y="5"/>
                        <a:pt x="11" y="4"/>
                        <a:pt x="10" y="4"/>
                      </a:cubicBezTo>
                      <a:cubicBezTo>
                        <a:pt x="9" y="4"/>
                        <a:pt x="8" y="5"/>
                        <a:pt x="7" y="6"/>
                      </a:cubicBezTo>
                      <a:cubicBezTo>
                        <a:pt x="7" y="7"/>
                        <a:pt x="6" y="8"/>
                        <a:pt x="6" y="11"/>
                      </a:cubicBezTo>
                      <a:cubicBezTo>
                        <a:pt x="6" y="13"/>
                        <a:pt x="7" y="15"/>
                        <a:pt x="7" y="16"/>
                      </a:cubicBezTo>
                      <a:cubicBezTo>
                        <a:pt x="8" y="17"/>
                        <a:pt x="9" y="17"/>
                        <a:pt x="10" y="17"/>
                      </a:cubicBezTo>
                      <a:cubicBezTo>
                        <a:pt x="11" y="17"/>
                        <a:pt x="12" y="17"/>
                        <a:pt x="13" y="16"/>
                      </a:cubicBezTo>
                      <a:cubicBezTo>
                        <a:pt x="13" y="15"/>
                        <a:pt x="14" y="13"/>
                        <a:pt x="14" y="11"/>
                      </a:cubicBezTo>
                      <a:moveTo>
                        <a:pt x="38" y="0"/>
                      </a:move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8" y="0"/>
                      </a:lnTo>
                      <a:close/>
                      <a:moveTo>
                        <a:pt x="52" y="24"/>
                      </a:moveTo>
                      <a:cubicBezTo>
                        <a:pt x="52" y="28"/>
                        <a:pt x="52" y="30"/>
                        <a:pt x="50" y="32"/>
                      </a:cubicBezTo>
                      <a:cubicBezTo>
                        <a:pt x="48" y="34"/>
                        <a:pt x="46" y="35"/>
                        <a:pt x="42" y="35"/>
                      </a:cubicBezTo>
                      <a:cubicBezTo>
                        <a:pt x="39" y="35"/>
                        <a:pt x="36" y="34"/>
                        <a:pt x="34" y="32"/>
                      </a:cubicBezTo>
                      <a:cubicBezTo>
                        <a:pt x="33" y="30"/>
                        <a:pt x="32" y="28"/>
                        <a:pt x="32" y="24"/>
                      </a:cubicBezTo>
                      <a:cubicBezTo>
                        <a:pt x="32" y="20"/>
                        <a:pt x="33" y="17"/>
                        <a:pt x="34" y="16"/>
                      </a:cubicBezTo>
                      <a:cubicBezTo>
                        <a:pt x="36" y="14"/>
                        <a:pt x="39" y="13"/>
                        <a:pt x="42" y="13"/>
                      </a:cubicBezTo>
                      <a:cubicBezTo>
                        <a:pt x="46" y="13"/>
                        <a:pt x="48" y="14"/>
                        <a:pt x="50" y="16"/>
                      </a:cubicBezTo>
                      <a:cubicBezTo>
                        <a:pt x="52" y="17"/>
                        <a:pt x="52" y="20"/>
                        <a:pt x="52" y="24"/>
                      </a:cubicBezTo>
                      <a:moveTo>
                        <a:pt x="46" y="24"/>
                      </a:moveTo>
                      <a:cubicBezTo>
                        <a:pt x="46" y="21"/>
                        <a:pt x="45" y="20"/>
                        <a:pt x="45" y="19"/>
                      </a:cubicBezTo>
                      <a:cubicBezTo>
                        <a:pt x="44" y="18"/>
                        <a:pt x="43" y="18"/>
                        <a:pt x="42" y="18"/>
                      </a:cubicBezTo>
                      <a:cubicBezTo>
                        <a:pt x="41" y="18"/>
                        <a:pt x="40" y="18"/>
                        <a:pt x="39" y="19"/>
                      </a:cubicBezTo>
                      <a:cubicBezTo>
                        <a:pt x="39" y="20"/>
                        <a:pt x="39" y="21"/>
                        <a:pt x="39" y="24"/>
                      </a:cubicBezTo>
                      <a:cubicBezTo>
                        <a:pt x="39" y="26"/>
                        <a:pt x="39" y="28"/>
                        <a:pt x="39" y="29"/>
                      </a:cubicBezTo>
                      <a:cubicBezTo>
                        <a:pt x="40" y="30"/>
                        <a:pt x="41" y="30"/>
                        <a:pt x="42" y="30"/>
                      </a:cubicBezTo>
                      <a:cubicBezTo>
                        <a:pt x="43" y="30"/>
                        <a:pt x="44" y="30"/>
                        <a:pt x="45" y="29"/>
                      </a:cubicBezTo>
                      <a:cubicBezTo>
                        <a:pt x="45" y="28"/>
                        <a:pt x="46" y="26"/>
                        <a:pt x="46" y="24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37"/>
                <p:cNvSpPr/>
                <p:nvPr/>
              </p:nvSpPr>
              <p:spPr bwMode="auto">
                <a:xfrm>
                  <a:off x="2520" y="2279"/>
                  <a:ext cx="415" cy="415"/>
                </a:xfrm>
                <a:custGeom>
                  <a:avLst/>
                  <a:gdLst>
                    <a:gd name="T0" fmla="*/ 88 w 176"/>
                    <a:gd name="T1" fmla="*/ 0 h 176"/>
                    <a:gd name="T2" fmla="*/ 0 w 176"/>
                    <a:gd name="T3" fmla="*/ 88 h 176"/>
                    <a:gd name="T4" fmla="*/ 88 w 176"/>
                    <a:gd name="T5" fmla="*/ 176 h 176"/>
                    <a:gd name="T6" fmla="*/ 176 w 176"/>
                    <a:gd name="T7" fmla="*/ 88 h 176"/>
                    <a:gd name="T8" fmla="*/ 176 w 176"/>
                    <a:gd name="T9" fmla="*/ 0 h 176"/>
                    <a:gd name="T10" fmla="*/ 88 w 176"/>
                    <a:gd name="T1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6">
                      <a:moveTo>
                        <a:pt x="88" y="0"/>
                      </a:moveTo>
                      <a:cubicBezTo>
                        <a:pt x="39" y="0"/>
                        <a:pt x="0" y="39"/>
                        <a:pt x="0" y="88"/>
                      </a:cubicBezTo>
                      <a:cubicBezTo>
                        <a:pt x="0" y="137"/>
                        <a:pt x="39" y="176"/>
                        <a:pt x="88" y="176"/>
                      </a:cubicBezTo>
                      <a:cubicBezTo>
                        <a:pt x="137" y="176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38"/>
                <p:cNvSpPr/>
                <p:nvPr/>
              </p:nvSpPr>
              <p:spPr bwMode="auto">
                <a:xfrm>
                  <a:off x="3077" y="2270"/>
                  <a:ext cx="416" cy="417"/>
                </a:xfrm>
                <a:custGeom>
                  <a:avLst/>
                  <a:gdLst>
                    <a:gd name="T0" fmla="*/ 88 w 176"/>
                    <a:gd name="T1" fmla="*/ 0 h 177"/>
                    <a:gd name="T2" fmla="*/ 0 w 176"/>
                    <a:gd name="T3" fmla="*/ 88 h 177"/>
                    <a:gd name="T4" fmla="*/ 88 w 176"/>
                    <a:gd name="T5" fmla="*/ 177 h 177"/>
                    <a:gd name="T6" fmla="*/ 176 w 176"/>
                    <a:gd name="T7" fmla="*/ 88 h 177"/>
                    <a:gd name="T8" fmla="*/ 176 w 176"/>
                    <a:gd name="T9" fmla="*/ 0 h 177"/>
                    <a:gd name="T10" fmla="*/ 88 w 176"/>
                    <a:gd name="T11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6" h="177">
                      <a:moveTo>
                        <a:pt x="88" y="0"/>
                      </a:moveTo>
                      <a:cubicBezTo>
                        <a:pt x="39" y="0"/>
                        <a:pt x="0" y="40"/>
                        <a:pt x="0" y="88"/>
                      </a:cubicBezTo>
                      <a:cubicBezTo>
                        <a:pt x="0" y="137"/>
                        <a:pt x="39" y="177"/>
                        <a:pt x="88" y="177"/>
                      </a:cubicBezTo>
                      <a:cubicBezTo>
                        <a:pt x="137" y="177"/>
                        <a:pt x="176" y="137"/>
                        <a:pt x="176" y="88"/>
                      </a:cubicBezTo>
                      <a:cubicBezTo>
                        <a:pt x="176" y="0"/>
                        <a:pt x="176" y="0"/>
                        <a:pt x="176" y="0"/>
                      </a:cubicBezTo>
                      <a:lnTo>
                        <a:pt x="88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59"/>
                <p:cNvSpPr>
                  <a:spLocks noEditPoints="1"/>
                </p:cNvSpPr>
                <p:nvPr/>
              </p:nvSpPr>
              <p:spPr bwMode="auto">
                <a:xfrm>
                  <a:off x="2605" y="2397"/>
                  <a:ext cx="71" cy="80"/>
                </a:xfrm>
                <a:custGeom>
                  <a:avLst/>
                  <a:gdLst>
                    <a:gd name="T0" fmla="*/ 71 w 71"/>
                    <a:gd name="T1" fmla="*/ 62 h 80"/>
                    <a:gd name="T2" fmla="*/ 59 w 71"/>
                    <a:gd name="T3" fmla="*/ 62 h 80"/>
                    <a:gd name="T4" fmla="*/ 59 w 71"/>
                    <a:gd name="T5" fmla="*/ 80 h 80"/>
                    <a:gd name="T6" fmla="*/ 40 w 71"/>
                    <a:gd name="T7" fmla="*/ 80 h 80"/>
                    <a:gd name="T8" fmla="*/ 40 w 71"/>
                    <a:gd name="T9" fmla="*/ 62 h 80"/>
                    <a:gd name="T10" fmla="*/ 0 w 71"/>
                    <a:gd name="T11" fmla="*/ 62 h 80"/>
                    <a:gd name="T12" fmla="*/ 0 w 71"/>
                    <a:gd name="T13" fmla="*/ 47 h 80"/>
                    <a:gd name="T14" fmla="*/ 38 w 71"/>
                    <a:gd name="T15" fmla="*/ 0 h 80"/>
                    <a:gd name="T16" fmla="*/ 59 w 71"/>
                    <a:gd name="T17" fmla="*/ 0 h 80"/>
                    <a:gd name="T18" fmla="*/ 59 w 71"/>
                    <a:gd name="T19" fmla="*/ 47 h 80"/>
                    <a:gd name="T20" fmla="*/ 71 w 71"/>
                    <a:gd name="T21" fmla="*/ 47 h 80"/>
                    <a:gd name="T22" fmla="*/ 71 w 71"/>
                    <a:gd name="T23" fmla="*/ 62 h 80"/>
                    <a:gd name="T24" fmla="*/ 40 w 71"/>
                    <a:gd name="T25" fmla="*/ 47 h 80"/>
                    <a:gd name="T26" fmla="*/ 40 w 71"/>
                    <a:gd name="T27" fmla="*/ 19 h 80"/>
                    <a:gd name="T28" fmla="*/ 16 w 71"/>
                    <a:gd name="T29" fmla="*/ 47 h 80"/>
                    <a:gd name="T30" fmla="*/ 40 w 71"/>
                    <a:gd name="T31" fmla="*/ 4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1" h="80">
                      <a:moveTo>
                        <a:pt x="71" y="62"/>
                      </a:moveTo>
                      <a:lnTo>
                        <a:pt x="59" y="62"/>
                      </a:lnTo>
                      <a:lnTo>
                        <a:pt x="59" y="80"/>
                      </a:lnTo>
                      <a:lnTo>
                        <a:pt x="40" y="80"/>
                      </a:lnTo>
                      <a:lnTo>
                        <a:pt x="40" y="62"/>
                      </a:lnTo>
                      <a:lnTo>
                        <a:pt x="0" y="62"/>
                      </a:lnTo>
                      <a:lnTo>
                        <a:pt x="0" y="47"/>
                      </a:lnTo>
                      <a:lnTo>
                        <a:pt x="38" y="0"/>
                      </a:lnTo>
                      <a:lnTo>
                        <a:pt x="59" y="0"/>
                      </a:lnTo>
                      <a:lnTo>
                        <a:pt x="59" y="47"/>
                      </a:lnTo>
                      <a:lnTo>
                        <a:pt x="71" y="47"/>
                      </a:lnTo>
                      <a:lnTo>
                        <a:pt x="71" y="62"/>
                      </a:lnTo>
                      <a:close/>
                      <a:moveTo>
                        <a:pt x="40" y="47"/>
                      </a:moveTo>
                      <a:lnTo>
                        <a:pt x="40" y="19"/>
                      </a:lnTo>
                      <a:lnTo>
                        <a:pt x="16" y="47"/>
                      </a:lnTo>
                      <a:lnTo>
                        <a:pt x="40" y="47"/>
                      </a:lnTo>
                      <a:close/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60"/>
                <p:cNvSpPr>
                  <a:spLocks noEditPoints="1"/>
                </p:cNvSpPr>
                <p:nvPr/>
              </p:nvSpPr>
              <p:spPr bwMode="auto">
                <a:xfrm>
                  <a:off x="2685" y="2395"/>
                  <a:ext cx="66" cy="82"/>
                </a:xfrm>
                <a:custGeom>
                  <a:avLst/>
                  <a:gdLst>
                    <a:gd name="T0" fmla="*/ 28 w 28"/>
                    <a:gd name="T1" fmla="*/ 18 h 35"/>
                    <a:gd name="T2" fmla="*/ 27 w 28"/>
                    <a:gd name="T3" fmla="*/ 25 h 35"/>
                    <a:gd name="T4" fmla="*/ 25 w 28"/>
                    <a:gd name="T5" fmla="*/ 31 h 35"/>
                    <a:gd name="T6" fmla="*/ 20 w 28"/>
                    <a:gd name="T7" fmla="*/ 34 h 35"/>
                    <a:gd name="T8" fmla="*/ 14 w 28"/>
                    <a:gd name="T9" fmla="*/ 35 h 35"/>
                    <a:gd name="T10" fmla="*/ 7 w 28"/>
                    <a:gd name="T11" fmla="*/ 34 h 35"/>
                    <a:gd name="T12" fmla="*/ 3 w 28"/>
                    <a:gd name="T13" fmla="*/ 31 h 35"/>
                    <a:gd name="T14" fmla="*/ 1 w 28"/>
                    <a:gd name="T15" fmla="*/ 25 h 35"/>
                    <a:gd name="T16" fmla="*/ 0 w 28"/>
                    <a:gd name="T17" fmla="*/ 18 h 35"/>
                    <a:gd name="T18" fmla="*/ 1 w 28"/>
                    <a:gd name="T19" fmla="*/ 10 h 35"/>
                    <a:gd name="T20" fmla="*/ 3 w 28"/>
                    <a:gd name="T21" fmla="*/ 5 h 35"/>
                    <a:gd name="T22" fmla="*/ 8 w 28"/>
                    <a:gd name="T23" fmla="*/ 1 h 35"/>
                    <a:gd name="T24" fmla="*/ 14 w 28"/>
                    <a:gd name="T25" fmla="*/ 0 h 35"/>
                    <a:gd name="T26" fmla="*/ 20 w 28"/>
                    <a:gd name="T27" fmla="*/ 1 h 35"/>
                    <a:gd name="T28" fmla="*/ 25 w 28"/>
                    <a:gd name="T29" fmla="*/ 5 h 35"/>
                    <a:gd name="T30" fmla="*/ 27 w 28"/>
                    <a:gd name="T31" fmla="*/ 10 h 35"/>
                    <a:gd name="T32" fmla="*/ 28 w 28"/>
                    <a:gd name="T33" fmla="*/ 18 h 35"/>
                    <a:gd name="T34" fmla="*/ 19 w 28"/>
                    <a:gd name="T35" fmla="*/ 18 h 35"/>
                    <a:gd name="T36" fmla="*/ 18 w 28"/>
                    <a:gd name="T37" fmla="*/ 9 h 35"/>
                    <a:gd name="T38" fmla="*/ 14 w 28"/>
                    <a:gd name="T39" fmla="*/ 6 h 35"/>
                    <a:gd name="T40" fmla="*/ 10 w 28"/>
                    <a:gd name="T41" fmla="*/ 9 h 35"/>
                    <a:gd name="T42" fmla="*/ 9 w 28"/>
                    <a:gd name="T43" fmla="*/ 18 h 35"/>
                    <a:gd name="T44" fmla="*/ 10 w 28"/>
                    <a:gd name="T45" fmla="*/ 27 h 35"/>
                    <a:gd name="T46" fmla="*/ 14 w 28"/>
                    <a:gd name="T47" fmla="*/ 29 h 35"/>
                    <a:gd name="T48" fmla="*/ 18 w 28"/>
                    <a:gd name="T49" fmla="*/ 27 h 35"/>
                    <a:gd name="T50" fmla="*/ 19 w 28"/>
                    <a:gd name="T51" fmla="*/ 18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5">
                      <a:moveTo>
                        <a:pt x="28" y="18"/>
                      </a:moveTo>
                      <a:cubicBezTo>
                        <a:pt x="28" y="21"/>
                        <a:pt x="28" y="23"/>
                        <a:pt x="27" y="25"/>
                      </a:cubicBezTo>
                      <a:cubicBezTo>
                        <a:pt x="27" y="28"/>
                        <a:pt x="26" y="30"/>
                        <a:pt x="25" y="31"/>
                      </a:cubicBezTo>
                      <a:cubicBezTo>
                        <a:pt x="24" y="32"/>
                        <a:pt x="22" y="34"/>
                        <a:pt x="20" y="34"/>
                      </a:cubicBezTo>
                      <a:cubicBezTo>
                        <a:pt x="19" y="35"/>
                        <a:pt x="17" y="35"/>
                        <a:pt x="14" y="35"/>
                      </a:cubicBezTo>
                      <a:cubicBezTo>
                        <a:pt x="11" y="35"/>
                        <a:pt x="9" y="35"/>
                        <a:pt x="7" y="34"/>
                      </a:cubicBezTo>
                      <a:cubicBezTo>
                        <a:pt x="6" y="34"/>
                        <a:pt x="4" y="32"/>
                        <a:pt x="3" y="31"/>
                      </a:cubicBezTo>
                      <a:cubicBezTo>
                        <a:pt x="2" y="29"/>
                        <a:pt x="1" y="28"/>
                        <a:pt x="1" y="25"/>
                      </a:cubicBezTo>
                      <a:cubicBezTo>
                        <a:pt x="0" y="23"/>
                        <a:pt x="0" y="21"/>
                        <a:pt x="0" y="18"/>
                      </a:cubicBezTo>
                      <a:cubicBezTo>
                        <a:pt x="0" y="15"/>
                        <a:pt x="0" y="12"/>
                        <a:pt x="1" y="10"/>
                      </a:cubicBezTo>
                      <a:cubicBezTo>
                        <a:pt x="1" y="8"/>
                        <a:pt x="2" y="6"/>
                        <a:pt x="3" y="5"/>
                      </a:cubicBezTo>
                      <a:cubicBezTo>
                        <a:pt x="4" y="3"/>
                        <a:pt x="6" y="2"/>
                        <a:pt x="8" y="1"/>
                      </a:cubicBezTo>
                      <a:cubicBezTo>
                        <a:pt x="9" y="1"/>
                        <a:pt x="11" y="0"/>
                        <a:pt x="14" y="0"/>
                      </a:cubicBezTo>
                      <a:cubicBezTo>
                        <a:pt x="17" y="0"/>
                        <a:pt x="19" y="1"/>
                        <a:pt x="20" y="1"/>
                      </a:cubicBezTo>
                      <a:cubicBezTo>
                        <a:pt x="22" y="2"/>
                        <a:pt x="24" y="3"/>
                        <a:pt x="25" y="5"/>
                      </a:cubicBezTo>
                      <a:cubicBezTo>
                        <a:pt x="26" y="6"/>
                        <a:pt x="27" y="8"/>
                        <a:pt x="27" y="10"/>
                      </a:cubicBezTo>
                      <a:cubicBezTo>
                        <a:pt x="28" y="12"/>
                        <a:pt x="28" y="15"/>
                        <a:pt x="28" y="18"/>
                      </a:cubicBezTo>
                      <a:moveTo>
                        <a:pt x="19" y="18"/>
                      </a:moveTo>
                      <a:cubicBezTo>
                        <a:pt x="19" y="14"/>
                        <a:pt x="19" y="11"/>
                        <a:pt x="18" y="9"/>
                      </a:cubicBezTo>
                      <a:cubicBezTo>
                        <a:pt x="17" y="7"/>
                        <a:pt x="16" y="6"/>
                        <a:pt x="14" y="6"/>
                      </a:cubicBezTo>
                      <a:cubicBezTo>
                        <a:pt x="12" y="6"/>
                        <a:pt x="11" y="7"/>
                        <a:pt x="10" y="9"/>
                      </a:cubicBezTo>
                      <a:cubicBezTo>
                        <a:pt x="9" y="11"/>
                        <a:pt x="9" y="14"/>
                        <a:pt x="9" y="18"/>
                      </a:cubicBezTo>
                      <a:cubicBezTo>
                        <a:pt x="9" y="22"/>
                        <a:pt x="9" y="25"/>
                        <a:pt x="10" y="27"/>
                      </a:cubicBezTo>
                      <a:cubicBezTo>
                        <a:pt x="11" y="28"/>
                        <a:pt x="12" y="29"/>
                        <a:pt x="14" y="29"/>
                      </a:cubicBezTo>
                      <a:cubicBezTo>
                        <a:pt x="16" y="29"/>
                        <a:pt x="17" y="28"/>
                        <a:pt x="18" y="27"/>
                      </a:cubicBezTo>
                      <a:cubicBezTo>
                        <a:pt x="19" y="25"/>
                        <a:pt x="19" y="22"/>
                        <a:pt x="19" y="18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61"/>
                <p:cNvSpPr>
                  <a:spLocks noEditPoints="1"/>
                </p:cNvSpPr>
                <p:nvPr/>
              </p:nvSpPr>
              <p:spPr bwMode="auto">
                <a:xfrm>
                  <a:off x="2765" y="2395"/>
                  <a:ext cx="123" cy="82"/>
                </a:xfrm>
                <a:custGeom>
                  <a:avLst/>
                  <a:gdLst>
                    <a:gd name="T0" fmla="*/ 20 w 52"/>
                    <a:gd name="T1" fmla="*/ 11 h 35"/>
                    <a:gd name="T2" fmla="*/ 18 w 52"/>
                    <a:gd name="T3" fmla="*/ 20 h 35"/>
                    <a:gd name="T4" fmla="*/ 10 w 52"/>
                    <a:gd name="T5" fmla="*/ 22 h 35"/>
                    <a:gd name="T6" fmla="*/ 2 w 52"/>
                    <a:gd name="T7" fmla="*/ 20 h 35"/>
                    <a:gd name="T8" fmla="*/ 0 w 52"/>
                    <a:gd name="T9" fmla="*/ 11 h 35"/>
                    <a:gd name="T10" fmla="*/ 2 w 52"/>
                    <a:gd name="T11" fmla="*/ 3 h 35"/>
                    <a:gd name="T12" fmla="*/ 10 w 52"/>
                    <a:gd name="T13" fmla="*/ 0 h 35"/>
                    <a:gd name="T14" fmla="*/ 18 w 52"/>
                    <a:gd name="T15" fmla="*/ 3 h 35"/>
                    <a:gd name="T16" fmla="*/ 20 w 52"/>
                    <a:gd name="T17" fmla="*/ 11 h 35"/>
                    <a:gd name="T18" fmla="*/ 14 w 52"/>
                    <a:gd name="T19" fmla="*/ 11 h 35"/>
                    <a:gd name="T20" fmla="*/ 13 w 52"/>
                    <a:gd name="T21" fmla="*/ 6 h 35"/>
                    <a:gd name="T22" fmla="*/ 10 w 52"/>
                    <a:gd name="T23" fmla="*/ 5 h 35"/>
                    <a:gd name="T24" fmla="*/ 7 w 52"/>
                    <a:gd name="T25" fmla="*/ 6 h 35"/>
                    <a:gd name="T26" fmla="*/ 6 w 52"/>
                    <a:gd name="T27" fmla="*/ 11 h 35"/>
                    <a:gd name="T28" fmla="*/ 7 w 52"/>
                    <a:gd name="T29" fmla="*/ 16 h 35"/>
                    <a:gd name="T30" fmla="*/ 10 w 52"/>
                    <a:gd name="T31" fmla="*/ 17 h 35"/>
                    <a:gd name="T32" fmla="*/ 13 w 52"/>
                    <a:gd name="T33" fmla="*/ 16 h 35"/>
                    <a:gd name="T34" fmla="*/ 14 w 52"/>
                    <a:gd name="T35" fmla="*/ 11 h 35"/>
                    <a:gd name="T36" fmla="*/ 38 w 52"/>
                    <a:gd name="T37" fmla="*/ 1 h 35"/>
                    <a:gd name="T38" fmla="*/ 20 w 52"/>
                    <a:gd name="T39" fmla="*/ 35 h 35"/>
                    <a:gd name="T40" fmla="*/ 14 w 52"/>
                    <a:gd name="T41" fmla="*/ 35 h 35"/>
                    <a:gd name="T42" fmla="*/ 32 w 52"/>
                    <a:gd name="T43" fmla="*/ 1 h 35"/>
                    <a:gd name="T44" fmla="*/ 38 w 52"/>
                    <a:gd name="T45" fmla="*/ 1 h 35"/>
                    <a:gd name="T46" fmla="*/ 52 w 52"/>
                    <a:gd name="T47" fmla="*/ 24 h 35"/>
                    <a:gd name="T48" fmla="*/ 50 w 52"/>
                    <a:gd name="T49" fmla="*/ 33 h 35"/>
                    <a:gd name="T50" fmla="*/ 42 w 52"/>
                    <a:gd name="T51" fmla="*/ 35 h 35"/>
                    <a:gd name="T52" fmla="*/ 34 w 52"/>
                    <a:gd name="T53" fmla="*/ 33 h 35"/>
                    <a:gd name="T54" fmla="*/ 32 w 52"/>
                    <a:gd name="T55" fmla="*/ 24 h 35"/>
                    <a:gd name="T56" fmla="*/ 35 w 52"/>
                    <a:gd name="T57" fmla="*/ 16 h 35"/>
                    <a:gd name="T58" fmla="*/ 42 w 52"/>
                    <a:gd name="T59" fmla="*/ 13 h 35"/>
                    <a:gd name="T60" fmla="*/ 50 w 52"/>
                    <a:gd name="T61" fmla="*/ 16 h 35"/>
                    <a:gd name="T62" fmla="*/ 52 w 52"/>
                    <a:gd name="T63" fmla="*/ 24 h 35"/>
                    <a:gd name="T64" fmla="*/ 46 w 52"/>
                    <a:gd name="T65" fmla="*/ 24 h 35"/>
                    <a:gd name="T66" fmla="*/ 45 w 52"/>
                    <a:gd name="T67" fmla="*/ 19 h 35"/>
                    <a:gd name="T68" fmla="*/ 42 w 52"/>
                    <a:gd name="T69" fmla="*/ 18 h 35"/>
                    <a:gd name="T70" fmla="*/ 39 w 52"/>
                    <a:gd name="T71" fmla="*/ 19 h 35"/>
                    <a:gd name="T72" fmla="*/ 39 w 52"/>
                    <a:gd name="T73" fmla="*/ 24 h 35"/>
                    <a:gd name="T74" fmla="*/ 39 w 52"/>
                    <a:gd name="T75" fmla="*/ 29 h 35"/>
                    <a:gd name="T76" fmla="*/ 42 w 52"/>
                    <a:gd name="T77" fmla="*/ 31 h 35"/>
                    <a:gd name="T78" fmla="*/ 45 w 52"/>
                    <a:gd name="T79" fmla="*/ 29 h 35"/>
                    <a:gd name="T80" fmla="*/ 46 w 52"/>
                    <a:gd name="T81" fmla="*/ 2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2" h="35">
                      <a:moveTo>
                        <a:pt x="20" y="11"/>
                      </a:moveTo>
                      <a:cubicBezTo>
                        <a:pt x="20" y="15"/>
                        <a:pt x="19" y="18"/>
                        <a:pt x="18" y="20"/>
                      </a:cubicBezTo>
                      <a:cubicBezTo>
                        <a:pt x="16" y="21"/>
                        <a:pt x="13" y="22"/>
                        <a:pt x="10" y="22"/>
                      </a:cubicBezTo>
                      <a:cubicBezTo>
                        <a:pt x="7" y="22"/>
                        <a:pt x="4" y="21"/>
                        <a:pt x="2" y="20"/>
                      </a:cubicBezTo>
                      <a:cubicBezTo>
                        <a:pt x="1" y="18"/>
                        <a:pt x="0" y="15"/>
                        <a:pt x="0" y="11"/>
                      </a:cubicBezTo>
                      <a:cubicBezTo>
                        <a:pt x="0" y="8"/>
                        <a:pt x="1" y="5"/>
                        <a:pt x="2" y="3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3" y="0"/>
                        <a:pt x="16" y="1"/>
                        <a:pt x="18" y="3"/>
                      </a:cubicBezTo>
                      <a:cubicBezTo>
                        <a:pt x="19" y="5"/>
                        <a:pt x="20" y="8"/>
                        <a:pt x="20" y="11"/>
                      </a:cubicBezTo>
                      <a:moveTo>
                        <a:pt x="14" y="11"/>
                      </a:moveTo>
                      <a:cubicBezTo>
                        <a:pt x="14" y="9"/>
                        <a:pt x="13" y="7"/>
                        <a:pt x="13" y="6"/>
                      </a:cubicBezTo>
                      <a:cubicBezTo>
                        <a:pt x="12" y="5"/>
                        <a:pt x="11" y="5"/>
                        <a:pt x="10" y="5"/>
                      </a:cubicBezTo>
                      <a:cubicBezTo>
                        <a:pt x="9" y="5"/>
                        <a:pt x="8" y="5"/>
                        <a:pt x="7" y="6"/>
                      </a:cubicBezTo>
                      <a:cubicBezTo>
                        <a:pt x="7" y="7"/>
                        <a:pt x="6" y="9"/>
                        <a:pt x="6" y="11"/>
                      </a:cubicBezTo>
                      <a:cubicBezTo>
                        <a:pt x="6" y="14"/>
                        <a:pt x="7" y="15"/>
                        <a:pt x="7" y="16"/>
                      </a:cubicBezTo>
                      <a:cubicBezTo>
                        <a:pt x="8" y="17"/>
                        <a:pt x="9" y="17"/>
                        <a:pt x="10" y="17"/>
                      </a:cubicBezTo>
                      <a:cubicBezTo>
                        <a:pt x="11" y="17"/>
                        <a:pt x="12" y="17"/>
                        <a:pt x="13" y="16"/>
                      </a:cubicBezTo>
                      <a:cubicBezTo>
                        <a:pt x="13" y="15"/>
                        <a:pt x="14" y="14"/>
                        <a:pt x="14" y="11"/>
                      </a:cubicBezTo>
                      <a:moveTo>
                        <a:pt x="38" y="1"/>
                      </a:move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32" y="1"/>
                        <a:pt x="32" y="1"/>
                        <a:pt x="32" y="1"/>
                      </a:cubicBezTo>
                      <a:lnTo>
                        <a:pt x="38" y="1"/>
                      </a:lnTo>
                      <a:close/>
                      <a:moveTo>
                        <a:pt x="52" y="24"/>
                      </a:moveTo>
                      <a:cubicBezTo>
                        <a:pt x="52" y="28"/>
                        <a:pt x="52" y="31"/>
                        <a:pt x="50" y="33"/>
                      </a:cubicBezTo>
                      <a:cubicBezTo>
                        <a:pt x="48" y="35"/>
                        <a:pt x="46" y="35"/>
                        <a:pt x="42" y="35"/>
                      </a:cubicBezTo>
                      <a:cubicBezTo>
                        <a:pt x="39" y="35"/>
                        <a:pt x="36" y="35"/>
                        <a:pt x="34" y="33"/>
                      </a:cubicBezTo>
                      <a:cubicBezTo>
                        <a:pt x="33" y="31"/>
                        <a:pt x="32" y="28"/>
                        <a:pt x="32" y="24"/>
                      </a:cubicBezTo>
                      <a:cubicBezTo>
                        <a:pt x="32" y="21"/>
                        <a:pt x="33" y="18"/>
                        <a:pt x="35" y="16"/>
                      </a:cubicBezTo>
                      <a:cubicBezTo>
                        <a:pt x="36" y="14"/>
                        <a:pt x="39" y="13"/>
                        <a:pt x="42" y="13"/>
                      </a:cubicBezTo>
                      <a:cubicBezTo>
                        <a:pt x="46" y="13"/>
                        <a:pt x="48" y="14"/>
                        <a:pt x="50" y="16"/>
                      </a:cubicBezTo>
                      <a:cubicBezTo>
                        <a:pt x="52" y="18"/>
                        <a:pt x="52" y="21"/>
                        <a:pt x="52" y="24"/>
                      </a:cubicBezTo>
                      <a:moveTo>
                        <a:pt x="46" y="24"/>
                      </a:moveTo>
                      <a:cubicBezTo>
                        <a:pt x="46" y="22"/>
                        <a:pt x="45" y="20"/>
                        <a:pt x="45" y="19"/>
                      </a:cubicBezTo>
                      <a:cubicBezTo>
                        <a:pt x="44" y="19"/>
                        <a:pt x="43" y="18"/>
                        <a:pt x="42" y="18"/>
                      </a:cubicBezTo>
                      <a:cubicBezTo>
                        <a:pt x="41" y="18"/>
                        <a:pt x="40" y="19"/>
                        <a:pt x="39" y="19"/>
                      </a:cubicBezTo>
                      <a:cubicBezTo>
                        <a:pt x="39" y="20"/>
                        <a:pt x="39" y="22"/>
                        <a:pt x="39" y="24"/>
                      </a:cubicBezTo>
                      <a:cubicBezTo>
                        <a:pt x="39" y="27"/>
                        <a:pt x="39" y="28"/>
                        <a:pt x="39" y="29"/>
                      </a:cubicBezTo>
                      <a:cubicBezTo>
                        <a:pt x="40" y="30"/>
                        <a:pt x="41" y="31"/>
                        <a:pt x="42" y="31"/>
                      </a:cubicBezTo>
                      <a:cubicBezTo>
                        <a:pt x="43" y="31"/>
                        <a:pt x="44" y="30"/>
                        <a:pt x="45" y="29"/>
                      </a:cubicBezTo>
                      <a:cubicBezTo>
                        <a:pt x="45" y="28"/>
                        <a:pt x="46" y="27"/>
                        <a:pt x="46" y="24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62"/>
                <p:cNvSpPr/>
                <p:nvPr/>
              </p:nvSpPr>
              <p:spPr bwMode="auto">
                <a:xfrm>
                  <a:off x="3167" y="2381"/>
                  <a:ext cx="61" cy="82"/>
                </a:xfrm>
                <a:custGeom>
                  <a:avLst/>
                  <a:gdLst>
                    <a:gd name="T0" fmla="*/ 26 w 26"/>
                    <a:gd name="T1" fmla="*/ 23 h 35"/>
                    <a:gd name="T2" fmla="*/ 25 w 26"/>
                    <a:gd name="T3" fmla="*/ 27 h 35"/>
                    <a:gd name="T4" fmla="*/ 23 w 26"/>
                    <a:gd name="T5" fmla="*/ 31 h 35"/>
                    <a:gd name="T6" fmla="*/ 18 w 26"/>
                    <a:gd name="T7" fmla="*/ 34 h 35"/>
                    <a:gd name="T8" fmla="*/ 12 w 26"/>
                    <a:gd name="T9" fmla="*/ 35 h 35"/>
                    <a:gd name="T10" fmla="*/ 5 w 26"/>
                    <a:gd name="T11" fmla="*/ 34 h 35"/>
                    <a:gd name="T12" fmla="*/ 0 w 26"/>
                    <a:gd name="T13" fmla="*/ 33 h 35"/>
                    <a:gd name="T14" fmla="*/ 0 w 26"/>
                    <a:gd name="T15" fmla="*/ 25 h 35"/>
                    <a:gd name="T16" fmla="*/ 1 w 26"/>
                    <a:gd name="T17" fmla="*/ 25 h 35"/>
                    <a:gd name="T18" fmla="*/ 5 w 26"/>
                    <a:gd name="T19" fmla="*/ 27 h 35"/>
                    <a:gd name="T20" fmla="*/ 10 w 26"/>
                    <a:gd name="T21" fmla="*/ 28 h 35"/>
                    <a:gd name="T22" fmla="*/ 13 w 26"/>
                    <a:gd name="T23" fmla="*/ 28 h 35"/>
                    <a:gd name="T24" fmla="*/ 16 w 26"/>
                    <a:gd name="T25" fmla="*/ 27 h 35"/>
                    <a:gd name="T26" fmla="*/ 17 w 26"/>
                    <a:gd name="T27" fmla="*/ 25 h 35"/>
                    <a:gd name="T28" fmla="*/ 18 w 26"/>
                    <a:gd name="T29" fmla="*/ 23 h 35"/>
                    <a:gd name="T30" fmla="*/ 17 w 26"/>
                    <a:gd name="T31" fmla="*/ 21 h 35"/>
                    <a:gd name="T32" fmla="*/ 16 w 26"/>
                    <a:gd name="T33" fmla="*/ 19 h 35"/>
                    <a:gd name="T34" fmla="*/ 13 w 26"/>
                    <a:gd name="T35" fmla="*/ 18 h 35"/>
                    <a:gd name="T36" fmla="*/ 10 w 26"/>
                    <a:gd name="T37" fmla="*/ 18 h 35"/>
                    <a:gd name="T38" fmla="*/ 6 w 26"/>
                    <a:gd name="T39" fmla="*/ 19 h 35"/>
                    <a:gd name="T40" fmla="*/ 2 w 26"/>
                    <a:gd name="T41" fmla="*/ 19 h 35"/>
                    <a:gd name="T42" fmla="*/ 1 w 26"/>
                    <a:gd name="T43" fmla="*/ 19 h 35"/>
                    <a:gd name="T44" fmla="*/ 1 w 26"/>
                    <a:gd name="T45" fmla="*/ 0 h 35"/>
                    <a:gd name="T46" fmla="*/ 25 w 26"/>
                    <a:gd name="T47" fmla="*/ 0 h 35"/>
                    <a:gd name="T48" fmla="*/ 25 w 26"/>
                    <a:gd name="T49" fmla="*/ 7 h 35"/>
                    <a:gd name="T50" fmla="*/ 10 w 26"/>
                    <a:gd name="T51" fmla="*/ 7 h 35"/>
                    <a:gd name="T52" fmla="*/ 10 w 26"/>
                    <a:gd name="T53" fmla="*/ 12 h 35"/>
                    <a:gd name="T54" fmla="*/ 11 w 26"/>
                    <a:gd name="T55" fmla="*/ 12 h 35"/>
                    <a:gd name="T56" fmla="*/ 13 w 26"/>
                    <a:gd name="T57" fmla="*/ 12 h 35"/>
                    <a:gd name="T58" fmla="*/ 18 w 26"/>
                    <a:gd name="T59" fmla="*/ 13 h 35"/>
                    <a:gd name="T60" fmla="*/ 22 w 26"/>
                    <a:gd name="T61" fmla="*/ 14 h 35"/>
                    <a:gd name="T62" fmla="*/ 25 w 26"/>
                    <a:gd name="T63" fmla="*/ 17 h 35"/>
                    <a:gd name="T64" fmla="*/ 26 w 26"/>
                    <a:gd name="T65" fmla="*/ 23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6" h="35">
                      <a:moveTo>
                        <a:pt x="26" y="23"/>
                      </a:moveTo>
                      <a:cubicBezTo>
                        <a:pt x="26" y="24"/>
                        <a:pt x="26" y="26"/>
                        <a:pt x="25" y="27"/>
                      </a:cubicBezTo>
                      <a:cubicBezTo>
                        <a:pt x="25" y="29"/>
                        <a:pt x="24" y="30"/>
                        <a:pt x="23" y="31"/>
                      </a:cubicBezTo>
                      <a:cubicBezTo>
                        <a:pt x="21" y="32"/>
                        <a:pt x="20" y="33"/>
                        <a:pt x="18" y="34"/>
                      </a:cubicBezTo>
                      <a:cubicBezTo>
                        <a:pt x="16" y="34"/>
                        <a:pt x="14" y="35"/>
                        <a:pt x="12" y="35"/>
                      </a:cubicBezTo>
                      <a:cubicBezTo>
                        <a:pt x="9" y="35"/>
                        <a:pt x="7" y="34"/>
                        <a:pt x="5" y="34"/>
                      </a:cubicBezTo>
                      <a:cubicBezTo>
                        <a:pt x="3" y="34"/>
                        <a:pt x="1" y="33"/>
                        <a:pt x="0" y="3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2" y="26"/>
                        <a:pt x="4" y="27"/>
                        <a:pt x="5" y="27"/>
                      </a:cubicBezTo>
                      <a:cubicBezTo>
                        <a:pt x="7" y="28"/>
                        <a:pt x="9" y="28"/>
                        <a:pt x="10" y="28"/>
                      </a:cubicBezTo>
                      <a:cubicBezTo>
                        <a:pt x="11" y="28"/>
                        <a:pt x="12" y="28"/>
                        <a:pt x="13" y="28"/>
                      </a:cubicBezTo>
                      <a:cubicBezTo>
                        <a:pt x="14" y="27"/>
                        <a:pt x="15" y="27"/>
                        <a:pt x="16" y="27"/>
                      </a:cubicBezTo>
                      <a:cubicBezTo>
                        <a:pt x="17" y="26"/>
                        <a:pt x="17" y="26"/>
                        <a:pt x="17" y="25"/>
                      </a:cubicBezTo>
                      <a:cubicBezTo>
                        <a:pt x="17" y="25"/>
                        <a:pt x="18" y="24"/>
                        <a:pt x="18" y="23"/>
                      </a:cubicBezTo>
                      <a:cubicBezTo>
                        <a:pt x="18" y="22"/>
                        <a:pt x="17" y="21"/>
                        <a:pt x="17" y="21"/>
                      </a:cubicBezTo>
                      <a:cubicBezTo>
                        <a:pt x="17" y="20"/>
                        <a:pt x="16" y="20"/>
                        <a:pt x="16" y="19"/>
                      </a:cubicBezTo>
                      <a:cubicBezTo>
                        <a:pt x="15" y="19"/>
                        <a:pt x="14" y="19"/>
                        <a:pt x="13" y="18"/>
                      </a:cubicBezTo>
                      <a:cubicBezTo>
                        <a:pt x="12" y="18"/>
                        <a:pt x="11" y="18"/>
                        <a:pt x="10" y="18"/>
                      </a:cubicBezTo>
                      <a:cubicBezTo>
                        <a:pt x="8" y="18"/>
                        <a:pt x="7" y="18"/>
                        <a:pt x="6" y="19"/>
                      </a:cubicBezTo>
                      <a:cubicBezTo>
                        <a:pt x="4" y="19"/>
                        <a:pt x="3" y="19"/>
                        <a:pt x="2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2"/>
                        <a:pt x="11" y="12"/>
                      </a:cubicBezTo>
                      <a:cubicBezTo>
                        <a:pt x="12" y="12"/>
                        <a:pt x="13" y="12"/>
                        <a:pt x="13" y="12"/>
                      </a:cubicBezTo>
                      <a:cubicBezTo>
                        <a:pt x="15" y="12"/>
                        <a:pt x="17" y="12"/>
                        <a:pt x="18" y="13"/>
                      </a:cubicBezTo>
                      <a:cubicBezTo>
                        <a:pt x="20" y="13"/>
                        <a:pt x="21" y="13"/>
                        <a:pt x="22" y="14"/>
                      </a:cubicBezTo>
                      <a:cubicBezTo>
                        <a:pt x="23" y="15"/>
                        <a:pt x="24" y="16"/>
                        <a:pt x="25" y="17"/>
                      </a:cubicBezTo>
                      <a:cubicBezTo>
                        <a:pt x="26" y="19"/>
                        <a:pt x="26" y="20"/>
                        <a:pt x="26" y="23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63"/>
                <p:cNvSpPr>
                  <a:spLocks noEditPoints="1"/>
                </p:cNvSpPr>
                <p:nvPr/>
              </p:nvSpPr>
              <p:spPr bwMode="auto">
                <a:xfrm>
                  <a:off x="3243" y="2378"/>
                  <a:ext cx="66" cy="85"/>
                </a:xfrm>
                <a:custGeom>
                  <a:avLst/>
                  <a:gdLst>
                    <a:gd name="T0" fmla="*/ 28 w 28"/>
                    <a:gd name="T1" fmla="*/ 18 h 36"/>
                    <a:gd name="T2" fmla="*/ 27 w 28"/>
                    <a:gd name="T3" fmla="*/ 26 h 36"/>
                    <a:gd name="T4" fmla="*/ 25 w 28"/>
                    <a:gd name="T5" fmla="*/ 31 h 36"/>
                    <a:gd name="T6" fmla="*/ 21 w 28"/>
                    <a:gd name="T7" fmla="*/ 35 h 36"/>
                    <a:gd name="T8" fmla="*/ 14 w 28"/>
                    <a:gd name="T9" fmla="*/ 36 h 36"/>
                    <a:gd name="T10" fmla="*/ 8 w 28"/>
                    <a:gd name="T11" fmla="*/ 35 h 36"/>
                    <a:gd name="T12" fmla="*/ 3 w 28"/>
                    <a:gd name="T13" fmla="*/ 31 h 36"/>
                    <a:gd name="T14" fmla="*/ 1 w 28"/>
                    <a:gd name="T15" fmla="*/ 26 h 36"/>
                    <a:gd name="T16" fmla="*/ 0 w 28"/>
                    <a:gd name="T17" fmla="*/ 18 h 36"/>
                    <a:gd name="T18" fmla="*/ 1 w 28"/>
                    <a:gd name="T19" fmla="*/ 10 h 36"/>
                    <a:gd name="T20" fmla="*/ 3 w 28"/>
                    <a:gd name="T21" fmla="*/ 5 h 36"/>
                    <a:gd name="T22" fmla="*/ 8 w 28"/>
                    <a:gd name="T23" fmla="*/ 2 h 36"/>
                    <a:gd name="T24" fmla="*/ 14 w 28"/>
                    <a:gd name="T25" fmla="*/ 0 h 36"/>
                    <a:gd name="T26" fmla="*/ 21 w 28"/>
                    <a:gd name="T27" fmla="*/ 2 h 36"/>
                    <a:gd name="T28" fmla="*/ 25 w 28"/>
                    <a:gd name="T29" fmla="*/ 5 h 36"/>
                    <a:gd name="T30" fmla="*/ 27 w 28"/>
                    <a:gd name="T31" fmla="*/ 11 h 36"/>
                    <a:gd name="T32" fmla="*/ 28 w 28"/>
                    <a:gd name="T33" fmla="*/ 18 h 36"/>
                    <a:gd name="T34" fmla="*/ 19 w 28"/>
                    <a:gd name="T35" fmla="*/ 18 h 36"/>
                    <a:gd name="T36" fmla="*/ 18 w 28"/>
                    <a:gd name="T37" fmla="*/ 9 h 36"/>
                    <a:gd name="T38" fmla="*/ 14 w 28"/>
                    <a:gd name="T39" fmla="*/ 7 h 36"/>
                    <a:gd name="T40" fmla="*/ 10 w 28"/>
                    <a:gd name="T41" fmla="*/ 9 h 36"/>
                    <a:gd name="T42" fmla="*/ 9 w 28"/>
                    <a:gd name="T43" fmla="*/ 18 h 36"/>
                    <a:gd name="T44" fmla="*/ 10 w 28"/>
                    <a:gd name="T45" fmla="*/ 27 h 36"/>
                    <a:gd name="T46" fmla="*/ 14 w 28"/>
                    <a:gd name="T47" fmla="*/ 29 h 36"/>
                    <a:gd name="T48" fmla="*/ 18 w 28"/>
                    <a:gd name="T49" fmla="*/ 27 h 36"/>
                    <a:gd name="T50" fmla="*/ 19 w 28"/>
                    <a:gd name="T51" fmla="*/ 1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8" h="36">
                      <a:moveTo>
                        <a:pt x="28" y="18"/>
                      </a:moveTo>
                      <a:cubicBezTo>
                        <a:pt x="28" y="21"/>
                        <a:pt x="28" y="23"/>
                        <a:pt x="27" y="26"/>
                      </a:cubicBezTo>
                      <a:cubicBezTo>
                        <a:pt x="27" y="28"/>
                        <a:pt x="26" y="30"/>
                        <a:pt x="25" y="31"/>
                      </a:cubicBezTo>
                      <a:cubicBezTo>
                        <a:pt x="24" y="33"/>
                        <a:pt x="22" y="34"/>
                        <a:pt x="21" y="35"/>
                      </a:cubicBezTo>
                      <a:cubicBezTo>
                        <a:pt x="19" y="35"/>
                        <a:pt x="17" y="36"/>
                        <a:pt x="14" y="36"/>
                      </a:cubicBezTo>
                      <a:cubicBezTo>
                        <a:pt x="11" y="36"/>
                        <a:pt x="9" y="35"/>
                        <a:pt x="8" y="35"/>
                      </a:cubicBezTo>
                      <a:cubicBezTo>
                        <a:pt x="6" y="34"/>
                        <a:pt x="4" y="33"/>
                        <a:pt x="3" y="31"/>
                      </a:cubicBezTo>
                      <a:cubicBezTo>
                        <a:pt x="2" y="30"/>
                        <a:pt x="1" y="28"/>
                        <a:pt x="1" y="26"/>
                      </a:cubicBezTo>
                      <a:cubicBezTo>
                        <a:pt x="0" y="23"/>
                        <a:pt x="0" y="21"/>
                        <a:pt x="0" y="18"/>
                      </a:cubicBezTo>
                      <a:cubicBezTo>
                        <a:pt x="0" y="15"/>
                        <a:pt x="0" y="13"/>
                        <a:pt x="1" y="10"/>
                      </a:cubicBezTo>
                      <a:cubicBezTo>
                        <a:pt x="1" y="8"/>
                        <a:pt x="2" y="6"/>
                        <a:pt x="3" y="5"/>
                      </a:cubicBezTo>
                      <a:cubicBezTo>
                        <a:pt x="4" y="3"/>
                        <a:pt x="6" y="2"/>
                        <a:pt x="8" y="2"/>
                      </a:cubicBezTo>
                      <a:cubicBezTo>
                        <a:pt x="9" y="1"/>
                        <a:pt x="12" y="0"/>
                        <a:pt x="14" y="0"/>
                      </a:cubicBezTo>
                      <a:cubicBezTo>
                        <a:pt x="17" y="0"/>
                        <a:pt x="19" y="1"/>
                        <a:pt x="21" y="2"/>
                      </a:cubicBezTo>
                      <a:cubicBezTo>
                        <a:pt x="22" y="2"/>
                        <a:pt x="24" y="3"/>
                        <a:pt x="25" y="5"/>
                      </a:cubicBezTo>
                      <a:cubicBezTo>
                        <a:pt x="26" y="6"/>
                        <a:pt x="27" y="8"/>
                        <a:pt x="27" y="11"/>
                      </a:cubicBezTo>
                      <a:cubicBezTo>
                        <a:pt x="28" y="13"/>
                        <a:pt x="28" y="15"/>
                        <a:pt x="28" y="18"/>
                      </a:cubicBezTo>
                      <a:moveTo>
                        <a:pt x="19" y="18"/>
                      </a:moveTo>
                      <a:cubicBezTo>
                        <a:pt x="19" y="14"/>
                        <a:pt x="19" y="11"/>
                        <a:pt x="18" y="9"/>
                      </a:cubicBezTo>
                      <a:cubicBezTo>
                        <a:pt x="17" y="8"/>
                        <a:pt x="16" y="7"/>
                        <a:pt x="14" y="7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9" y="11"/>
                        <a:pt x="9" y="14"/>
                        <a:pt x="9" y="18"/>
                      </a:cubicBezTo>
                      <a:cubicBezTo>
                        <a:pt x="9" y="22"/>
                        <a:pt x="9" y="25"/>
                        <a:pt x="10" y="27"/>
                      </a:cubicBezTo>
                      <a:cubicBezTo>
                        <a:pt x="11" y="29"/>
                        <a:pt x="12" y="29"/>
                        <a:pt x="14" y="29"/>
                      </a:cubicBezTo>
                      <a:cubicBezTo>
                        <a:pt x="16" y="29"/>
                        <a:pt x="17" y="29"/>
                        <a:pt x="18" y="27"/>
                      </a:cubicBezTo>
                      <a:cubicBezTo>
                        <a:pt x="19" y="25"/>
                        <a:pt x="19" y="22"/>
                        <a:pt x="19" y="18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64"/>
                <p:cNvSpPr>
                  <a:spLocks noEditPoints="1"/>
                </p:cNvSpPr>
                <p:nvPr/>
              </p:nvSpPr>
              <p:spPr bwMode="auto">
                <a:xfrm>
                  <a:off x="3323" y="2378"/>
                  <a:ext cx="125" cy="85"/>
                </a:xfrm>
                <a:custGeom>
                  <a:avLst/>
                  <a:gdLst>
                    <a:gd name="T0" fmla="*/ 20 w 53"/>
                    <a:gd name="T1" fmla="*/ 11 h 36"/>
                    <a:gd name="T2" fmla="*/ 18 w 53"/>
                    <a:gd name="T3" fmla="*/ 20 h 36"/>
                    <a:gd name="T4" fmla="*/ 10 w 53"/>
                    <a:gd name="T5" fmla="*/ 23 h 36"/>
                    <a:gd name="T6" fmla="*/ 2 w 53"/>
                    <a:gd name="T7" fmla="*/ 20 h 36"/>
                    <a:gd name="T8" fmla="*/ 0 w 53"/>
                    <a:gd name="T9" fmla="*/ 12 h 36"/>
                    <a:gd name="T10" fmla="*/ 2 w 53"/>
                    <a:gd name="T11" fmla="*/ 3 h 36"/>
                    <a:gd name="T12" fmla="*/ 10 w 53"/>
                    <a:gd name="T13" fmla="*/ 0 h 36"/>
                    <a:gd name="T14" fmla="*/ 18 w 53"/>
                    <a:gd name="T15" fmla="*/ 3 h 36"/>
                    <a:gd name="T16" fmla="*/ 20 w 53"/>
                    <a:gd name="T17" fmla="*/ 11 h 36"/>
                    <a:gd name="T18" fmla="*/ 14 w 53"/>
                    <a:gd name="T19" fmla="*/ 12 h 36"/>
                    <a:gd name="T20" fmla="*/ 13 w 53"/>
                    <a:gd name="T21" fmla="*/ 7 h 36"/>
                    <a:gd name="T22" fmla="*/ 10 w 53"/>
                    <a:gd name="T23" fmla="*/ 5 h 36"/>
                    <a:gd name="T24" fmla="*/ 7 w 53"/>
                    <a:gd name="T25" fmla="*/ 7 h 36"/>
                    <a:gd name="T26" fmla="*/ 7 w 53"/>
                    <a:gd name="T27" fmla="*/ 12 h 36"/>
                    <a:gd name="T28" fmla="*/ 7 w 53"/>
                    <a:gd name="T29" fmla="*/ 16 h 36"/>
                    <a:gd name="T30" fmla="*/ 10 w 53"/>
                    <a:gd name="T31" fmla="*/ 18 h 36"/>
                    <a:gd name="T32" fmla="*/ 13 w 53"/>
                    <a:gd name="T33" fmla="*/ 16 h 36"/>
                    <a:gd name="T34" fmla="*/ 14 w 53"/>
                    <a:gd name="T35" fmla="*/ 12 h 36"/>
                    <a:gd name="T36" fmla="*/ 38 w 53"/>
                    <a:gd name="T37" fmla="*/ 1 h 36"/>
                    <a:gd name="T38" fmla="*/ 20 w 53"/>
                    <a:gd name="T39" fmla="*/ 35 h 36"/>
                    <a:gd name="T40" fmla="*/ 14 w 53"/>
                    <a:gd name="T41" fmla="*/ 35 h 36"/>
                    <a:gd name="T42" fmla="*/ 32 w 53"/>
                    <a:gd name="T43" fmla="*/ 1 h 36"/>
                    <a:gd name="T44" fmla="*/ 38 w 53"/>
                    <a:gd name="T45" fmla="*/ 1 h 36"/>
                    <a:gd name="T46" fmla="*/ 53 w 53"/>
                    <a:gd name="T47" fmla="*/ 25 h 36"/>
                    <a:gd name="T48" fmla="*/ 50 w 53"/>
                    <a:gd name="T49" fmla="*/ 33 h 36"/>
                    <a:gd name="T50" fmla="*/ 42 w 53"/>
                    <a:gd name="T51" fmla="*/ 36 h 36"/>
                    <a:gd name="T52" fmla="*/ 35 w 53"/>
                    <a:gd name="T53" fmla="*/ 33 h 36"/>
                    <a:gd name="T54" fmla="*/ 32 w 53"/>
                    <a:gd name="T55" fmla="*/ 25 h 36"/>
                    <a:gd name="T56" fmla="*/ 35 w 53"/>
                    <a:gd name="T57" fmla="*/ 16 h 36"/>
                    <a:gd name="T58" fmla="*/ 42 w 53"/>
                    <a:gd name="T59" fmla="*/ 14 h 36"/>
                    <a:gd name="T60" fmla="*/ 50 w 53"/>
                    <a:gd name="T61" fmla="*/ 16 h 36"/>
                    <a:gd name="T62" fmla="*/ 53 w 53"/>
                    <a:gd name="T63" fmla="*/ 25 h 36"/>
                    <a:gd name="T64" fmla="*/ 46 w 53"/>
                    <a:gd name="T65" fmla="*/ 25 h 36"/>
                    <a:gd name="T66" fmla="*/ 45 w 53"/>
                    <a:gd name="T67" fmla="*/ 20 h 36"/>
                    <a:gd name="T68" fmla="*/ 42 w 53"/>
                    <a:gd name="T69" fmla="*/ 18 h 36"/>
                    <a:gd name="T70" fmla="*/ 39 w 53"/>
                    <a:gd name="T71" fmla="*/ 20 h 36"/>
                    <a:gd name="T72" fmla="*/ 39 w 53"/>
                    <a:gd name="T73" fmla="*/ 25 h 36"/>
                    <a:gd name="T74" fmla="*/ 39 w 53"/>
                    <a:gd name="T75" fmla="*/ 30 h 36"/>
                    <a:gd name="T76" fmla="*/ 42 w 53"/>
                    <a:gd name="T77" fmla="*/ 31 h 36"/>
                    <a:gd name="T78" fmla="*/ 45 w 53"/>
                    <a:gd name="T79" fmla="*/ 30 h 36"/>
                    <a:gd name="T80" fmla="*/ 46 w 53"/>
                    <a:gd name="T81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53" h="36">
                      <a:moveTo>
                        <a:pt x="20" y="11"/>
                      </a:moveTo>
                      <a:cubicBezTo>
                        <a:pt x="20" y="15"/>
                        <a:pt x="20" y="18"/>
                        <a:pt x="18" y="20"/>
                      </a:cubicBezTo>
                      <a:cubicBezTo>
                        <a:pt x="16" y="22"/>
                        <a:pt x="14" y="23"/>
                        <a:pt x="10" y="23"/>
                      </a:cubicBezTo>
                      <a:cubicBezTo>
                        <a:pt x="7" y="23"/>
                        <a:pt x="4" y="22"/>
                        <a:pt x="2" y="20"/>
                      </a:cubicBezTo>
                      <a:cubicBezTo>
                        <a:pt x="1" y="18"/>
                        <a:pt x="0" y="15"/>
                        <a:pt x="0" y="12"/>
                      </a:cubicBezTo>
                      <a:cubicBezTo>
                        <a:pt x="0" y="8"/>
                        <a:pt x="1" y="5"/>
                        <a:pt x="2" y="3"/>
                      </a:cubicBezTo>
                      <a:cubicBezTo>
                        <a:pt x="4" y="1"/>
                        <a:pt x="7" y="0"/>
                        <a:pt x="10" y="0"/>
                      </a:cubicBezTo>
                      <a:cubicBezTo>
                        <a:pt x="14" y="0"/>
                        <a:pt x="16" y="1"/>
                        <a:pt x="18" y="3"/>
                      </a:cubicBezTo>
                      <a:cubicBezTo>
                        <a:pt x="20" y="5"/>
                        <a:pt x="20" y="8"/>
                        <a:pt x="20" y="11"/>
                      </a:cubicBezTo>
                      <a:moveTo>
                        <a:pt x="14" y="12"/>
                      </a:moveTo>
                      <a:cubicBezTo>
                        <a:pt x="14" y="9"/>
                        <a:pt x="13" y="7"/>
                        <a:pt x="13" y="7"/>
                      </a:cubicBezTo>
                      <a:cubicBezTo>
                        <a:pt x="12" y="6"/>
                        <a:pt x="11" y="5"/>
                        <a:pt x="10" y="5"/>
                      </a:cubicBezTo>
                      <a:cubicBezTo>
                        <a:pt x="9" y="5"/>
                        <a:pt x="8" y="6"/>
                        <a:pt x="7" y="7"/>
                      </a:cubicBezTo>
                      <a:cubicBezTo>
                        <a:pt x="7" y="7"/>
                        <a:pt x="7" y="9"/>
                        <a:pt x="7" y="12"/>
                      </a:cubicBezTo>
                      <a:cubicBezTo>
                        <a:pt x="7" y="14"/>
                        <a:pt x="7" y="16"/>
                        <a:pt x="7" y="16"/>
                      </a:cubicBezTo>
                      <a:cubicBezTo>
                        <a:pt x="8" y="17"/>
                        <a:pt x="9" y="18"/>
                        <a:pt x="10" y="18"/>
                      </a:cubicBezTo>
                      <a:cubicBezTo>
                        <a:pt x="11" y="18"/>
                        <a:pt x="12" y="17"/>
                        <a:pt x="13" y="16"/>
                      </a:cubicBezTo>
                      <a:cubicBezTo>
                        <a:pt x="13" y="16"/>
                        <a:pt x="14" y="14"/>
                        <a:pt x="14" y="12"/>
                      </a:cubicBezTo>
                      <a:moveTo>
                        <a:pt x="38" y="1"/>
                      </a:move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32" y="1"/>
                        <a:pt x="32" y="1"/>
                        <a:pt x="32" y="1"/>
                      </a:cubicBezTo>
                      <a:lnTo>
                        <a:pt x="38" y="1"/>
                      </a:lnTo>
                      <a:close/>
                      <a:moveTo>
                        <a:pt x="53" y="25"/>
                      </a:moveTo>
                      <a:cubicBezTo>
                        <a:pt x="53" y="28"/>
                        <a:pt x="52" y="31"/>
                        <a:pt x="50" y="33"/>
                      </a:cubicBezTo>
                      <a:cubicBezTo>
                        <a:pt x="48" y="35"/>
                        <a:pt x="46" y="36"/>
                        <a:pt x="42" y="36"/>
                      </a:cubicBezTo>
                      <a:cubicBezTo>
                        <a:pt x="39" y="36"/>
                        <a:pt x="36" y="35"/>
                        <a:pt x="35" y="33"/>
                      </a:cubicBezTo>
                      <a:cubicBezTo>
                        <a:pt x="33" y="31"/>
                        <a:pt x="32" y="28"/>
                        <a:pt x="32" y="25"/>
                      </a:cubicBezTo>
                      <a:cubicBezTo>
                        <a:pt x="32" y="21"/>
                        <a:pt x="33" y="18"/>
                        <a:pt x="35" y="16"/>
                      </a:cubicBezTo>
                      <a:cubicBezTo>
                        <a:pt x="36" y="15"/>
                        <a:pt x="39" y="14"/>
                        <a:pt x="42" y="14"/>
                      </a:cubicBezTo>
                      <a:cubicBezTo>
                        <a:pt x="46" y="14"/>
                        <a:pt x="48" y="15"/>
                        <a:pt x="50" y="16"/>
                      </a:cubicBezTo>
                      <a:cubicBezTo>
                        <a:pt x="52" y="18"/>
                        <a:pt x="53" y="21"/>
                        <a:pt x="53" y="25"/>
                      </a:cubicBezTo>
                      <a:moveTo>
                        <a:pt x="46" y="25"/>
                      </a:moveTo>
                      <a:cubicBezTo>
                        <a:pt x="46" y="22"/>
                        <a:pt x="46" y="21"/>
                        <a:pt x="45" y="20"/>
                      </a:cubicBezTo>
                      <a:cubicBezTo>
                        <a:pt x="44" y="19"/>
                        <a:pt x="43" y="18"/>
                        <a:pt x="42" y="18"/>
                      </a:cubicBezTo>
                      <a:cubicBezTo>
                        <a:pt x="41" y="18"/>
                        <a:pt x="40" y="19"/>
                        <a:pt x="39" y="20"/>
                      </a:cubicBezTo>
                      <a:cubicBezTo>
                        <a:pt x="39" y="21"/>
                        <a:pt x="39" y="22"/>
                        <a:pt x="39" y="25"/>
                      </a:cubicBezTo>
                      <a:cubicBezTo>
                        <a:pt x="39" y="27"/>
                        <a:pt x="39" y="29"/>
                        <a:pt x="39" y="30"/>
                      </a:cubicBezTo>
                      <a:cubicBezTo>
                        <a:pt x="40" y="30"/>
                        <a:pt x="41" y="31"/>
                        <a:pt x="42" y="31"/>
                      </a:cubicBezTo>
                      <a:cubicBezTo>
                        <a:pt x="43" y="31"/>
                        <a:pt x="44" y="30"/>
                        <a:pt x="45" y="30"/>
                      </a:cubicBezTo>
                      <a:cubicBezTo>
                        <a:pt x="46" y="29"/>
                        <a:pt x="46" y="27"/>
                        <a:pt x="46" y="25"/>
                      </a:cubicBezTo>
                    </a:path>
                  </a:pathLst>
                </a:custGeom>
                <a:solidFill>
                  <a:srgbClr val="F2F3F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400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矩形 17"/>
              <p:cNvSpPr/>
              <p:nvPr/>
            </p:nvSpPr>
            <p:spPr>
              <a:xfrm>
                <a:off x="3260096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184021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065082" y="3877469"/>
                <a:ext cx="345578" cy="250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1500"/>
                  </a:lnSpc>
                </a:pPr>
                <a:r>
                  <a:rPr lang="zh-CN" altLang="en-US" sz="3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添加文字</a:t>
                </a:r>
                <a:endParaRPr lang="en-US" altLang="zh-CN" sz="3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20"/>
          <p:cNvSpPr/>
          <p:nvPr/>
        </p:nvSpPr>
        <p:spPr>
          <a:xfrm>
            <a:off x="735715" y="1464872"/>
            <a:ext cx="2294164" cy="274799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735715" y="1711339"/>
            <a:ext cx="2294164" cy="9801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22"/>
          <p:cNvSpPr/>
          <p:nvPr/>
        </p:nvSpPr>
        <p:spPr>
          <a:xfrm>
            <a:off x="735715" y="1464872"/>
            <a:ext cx="2294164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735715" y="1450081"/>
            <a:ext cx="2294164" cy="2612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1390430" y="1464871"/>
            <a:ext cx="984742" cy="238467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1528220" y="1677315"/>
            <a:ext cx="709154" cy="684797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</a:t>
            </a:r>
            <a:endParaRPr lang="id-ID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2128707" y="1849872"/>
            <a:ext cx="281153" cy="37702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</a:t>
            </a:r>
            <a:endParaRPr lang="id-ID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1468110" y="2341307"/>
            <a:ext cx="829380" cy="25391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per month</a:t>
            </a:r>
            <a:endParaRPr lang="id-ID" sz="1200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29"/>
          <p:cNvSpPr/>
          <p:nvPr/>
        </p:nvSpPr>
        <p:spPr>
          <a:xfrm>
            <a:off x="1243695" y="3577363"/>
            <a:ext cx="1278211" cy="311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31"/>
          <p:cNvSpPr/>
          <p:nvPr/>
        </p:nvSpPr>
        <p:spPr>
          <a:xfrm>
            <a:off x="3376810" y="1464871"/>
            <a:ext cx="2434256" cy="2908930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32"/>
          <p:cNvSpPr/>
          <p:nvPr/>
        </p:nvSpPr>
        <p:spPr>
          <a:xfrm>
            <a:off x="3376810" y="1711339"/>
            <a:ext cx="2434256" cy="9801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33"/>
          <p:cNvSpPr/>
          <p:nvPr/>
        </p:nvSpPr>
        <p:spPr>
          <a:xfrm>
            <a:off x="3376810" y="1464872"/>
            <a:ext cx="2434256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34"/>
          <p:cNvSpPr/>
          <p:nvPr/>
        </p:nvSpPr>
        <p:spPr>
          <a:xfrm>
            <a:off x="3376810" y="1311475"/>
            <a:ext cx="2434256" cy="3998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094391" y="1384444"/>
            <a:ext cx="999102" cy="238467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4185387" y="1677315"/>
            <a:ext cx="817108" cy="684803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endParaRPr lang="id-ID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7"/>
          <p:cNvSpPr txBox="1"/>
          <p:nvPr/>
        </p:nvSpPr>
        <p:spPr>
          <a:xfrm>
            <a:off x="4822752" y="1849872"/>
            <a:ext cx="315346" cy="377026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</a:t>
            </a:r>
            <a:endParaRPr lang="id-ID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8"/>
          <p:cNvSpPr txBox="1"/>
          <p:nvPr/>
        </p:nvSpPr>
        <p:spPr>
          <a:xfrm>
            <a:off x="4107996" y="2341307"/>
            <a:ext cx="971888" cy="253916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per month</a:t>
            </a:r>
            <a:endParaRPr lang="id-ID" sz="1200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39"/>
          <p:cNvSpPr/>
          <p:nvPr/>
        </p:nvSpPr>
        <p:spPr>
          <a:xfrm>
            <a:off x="3915808" y="3577363"/>
            <a:ext cx="1356266" cy="3117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41"/>
          <p:cNvSpPr/>
          <p:nvPr/>
        </p:nvSpPr>
        <p:spPr>
          <a:xfrm>
            <a:off x="6187060" y="1464872"/>
            <a:ext cx="2294164" cy="274799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42"/>
          <p:cNvSpPr/>
          <p:nvPr/>
        </p:nvSpPr>
        <p:spPr>
          <a:xfrm>
            <a:off x="6187060" y="1711339"/>
            <a:ext cx="2294164" cy="9801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43"/>
          <p:cNvSpPr/>
          <p:nvPr/>
        </p:nvSpPr>
        <p:spPr>
          <a:xfrm>
            <a:off x="6187060" y="2691460"/>
            <a:ext cx="2294164" cy="26125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ectangle 44"/>
          <p:cNvSpPr/>
          <p:nvPr/>
        </p:nvSpPr>
        <p:spPr>
          <a:xfrm>
            <a:off x="6187060" y="1464872"/>
            <a:ext cx="2294164" cy="261257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id-ID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45"/>
          <p:cNvSpPr/>
          <p:nvPr/>
        </p:nvSpPr>
        <p:spPr>
          <a:xfrm>
            <a:off x="6187060" y="1450081"/>
            <a:ext cx="2294164" cy="26125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id-ID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26"/>
          <p:cNvSpPr txBox="1"/>
          <p:nvPr/>
        </p:nvSpPr>
        <p:spPr>
          <a:xfrm>
            <a:off x="6841775" y="1464871"/>
            <a:ext cx="984742" cy="238467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6979565" y="1677315"/>
            <a:ext cx="709154" cy="684797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4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id-ID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28"/>
          <p:cNvSpPr txBox="1"/>
          <p:nvPr/>
        </p:nvSpPr>
        <p:spPr>
          <a:xfrm>
            <a:off x="7580052" y="1849872"/>
            <a:ext cx="281153" cy="37702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$</a:t>
            </a:r>
            <a:endParaRPr lang="id-ID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29"/>
          <p:cNvSpPr txBox="1"/>
          <p:nvPr/>
        </p:nvSpPr>
        <p:spPr>
          <a:xfrm>
            <a:off x="6919455" y="2341307"/>
            <a:ext cx="829380" cy="25391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lstStyle/>
          <a:p>
            <a:pPr algn="ctr"/>
            <a:r>
              <a:rPr lang="id-ID" sz="1200" i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per month</a:t>
            </a:r>
            <a:endParaRPr lang="id-ID" sz="1200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6695040" y="3577363"/>
            <a:ext cx="1278211" cy="311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/>
          <p:nvPr/>
        </p:nvSpPr>
        <p:spPr>
          <a:xfrm>
            <a:off x="888228" y="2845995"/>
            <a:ext cx="1989138" cy="1085850"/>
          </a:xfrm>
          <a:prstGeom prst="rect">
            <a:avLst/>
          </a:prstGeom>
          <a:noFill/>
        </p:spPr>
        <p:txBody>
          <a:bodyPr vert="horz" lIns="68573" tIns="34287" rIns="68573" bIns="3428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3538637" y="2845995"/>
            <a:ext cx="2110602" cy="1085850"/>
          </a:xfrm>
          <a:prstGeom prst="rect">
            <a:avLst/>
          </a:prstGeom>
          <a:noFill/>
        </p:spPr>
        <p:txBody>
          <a:bodyPr vert="horz" lIns="68573" tIns="34287" rIns="68573" bIns="3428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6339573" y="2845995"/>
            <a:ext cx="1989138" cy="1085850"/>
          </a:xfrm>
          <a:prstGeom prst="rect">
            <a:avLst/>
          </a:prstGeom>
          <a:noFill/>
        </p:spPr>
        <p:txBody>
          <a:bodyPr vert="horz" lIns="68573" tIns="34287" rIns="68573" bIns="3428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id-ID" altLang="zh-CN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1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 animBg="1"/>
      <p:bldP spid="35" grpId="0"/>
      <p:bldP spid="36" grpId="0"/>
      <p:bldP spid="37" grpId="0"/>
      <p:bldP spid="38" grpId="0"/>
      <p:bldP spid="39" grpId="0" animBg="1"/>
      <p:bldP spid="40" grpId="0"/>
      <p:bldP spid="41" grpId="0"/>
      <p:bldP spid="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7236" y="117046"/>
            <a:ext cx="8865950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6" y="117046"/>
            <a:ext cx="180699" cy="4247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318" y="117046"/>
            <a:ext cx="48117" cy="4247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" y="4976580"/>
            <a:ext cx="9142369" cy="642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48065" y="117046"/>
            <a:ext cx="3901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点击添加小标题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575950" y="1728553"/>
            <a:ext cx="947738" cy="1051249"/>
          </a:xfrm>
          <a:custGeom>
            <a:avLst/>
            <a:gdLst>
              <a:gd name="T0" fmla="*/ 0 w 1075"/>
              <a:gd name="T1" fmla="*/ 0 h 1196"/>
              <a:gd name="T2" fmla="*/ 0 w 1075"/>
              <a:gd name="T3" fmla="*/ 98 h 1196"/>
              <a:gd name="T4" fmla="*/ 44 w 1075"/>
              <a:gd name="T5" fmla="*/ 84 h 1196"/>
              <a:gd name="T6" fmla="*/ 121 w 1075"/>
              <a:gd name="T7" fmla="*/ 160 h 1196"/>
              <a:gd name="T8" fmla="*/ 44 w 1075"/>
              <a:gd name="T9" fmla="*/ 237 h 1196"/>
              <a:gd name="T10" fmla="*/ 0 w 1075"/>
              <a:gd name="T11" fmla="*/ 223 h 1196"/>
              <a:gd name="T12" fmla="*/ 0 w 1075"/>
              <a:gd name="T13" fmla="*/ 321 h 1196"/>
              <a:gd name="T14" fmla="*/ 754 w 1075"/>
              <a:gd name="T15" fmla="*/ 1075 h 1196"/>
              <a:gd name="T16" fmla="*/ 880 w 1075"/>
              <a:gd name="T17" fmla="*/ 1075 h 1196"/>
              <a:gd name="T18" fmla="*/ 869 w 1075"/>
              <a:gd name="T19" fmla="*/ 1085 h 1196"/>
              <a:gd name="T20" fmla="*/ 850 w 1075"/>
              <a:gd name="T21" fmla="*/ 1132 h 1196"/>
              <a:gd name="T22" fmla="*/ 914 w 1075"/>
              <a:gd name="T23" fmla="*/ 1196 h 1196"/>
              <a:gd name="T24" fmla="*/ 979 w 1075"/>
              <a:gd name="T25" fmla="*/ 1132 h 1196"/>
              <a:gd name="T26" fmla="*/ 959 w 1075"/>
              <a:gd name="T27" fmla="*/ 1085 h 1196"/>
              <a:gd name="T28" fmla="*/ 949 w 1075"/>
              <a:gd name="T29" fmla="*/ 1075 h 1196"/>
              <a:gd name="T30" fmla="*/ 1075 w 1075"/>
              <a:gd name="T31" fmla="*/ 1075 h 1196"/>
              <a:gd name="T32" fmla="*/ 0 w 1075"/>
              <a:gd name="T33" fmla="*/ 0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0" y="0"/>
                </a:moveTo>
                <a:cubicBezTo>
                  <a:pt x="0" y="98"/>
                  <a:pt x="0" y="98"/>
                  <a:pt x="0" y="98"/>
                </a:cubicBezTo>
                <a:cubicBezTo>
                  <a:pt x="13" y="89"/>
                  <a:pt x="28" y="84"/>
                  <a:pt x="44" y="84"/>
                </a:cubicBezTo>
                <a:cubicBezTo>
                  <a:pt x="87" y="84"/>
                  <a:pt x="121" y="118"/>
                  <a:pt x="121" y="160"/>
                </a:cubicBezTo>
                <a:cubicBezTo>
                  <a:pt x="121" y="203"/>
                  <a:pt x="87" y="237"/>
                  <a:pt x="44" y="237"/>
                </a:cubicBezTo>
                <a:cubicBezTo>
                  <a:pt x="28" y="237"/>
                  <a:pt x="13" y="232"/>
                  <a:pt x="0" y="223"/>
                </a:cubicBezTo>
                <a:cubicBezTo>
                  <a:pt x="0" y="321"/>
                  <a:pt x="0" y="321"/>
                  <a:pt x="0" y="321"/>
                </a:cubicBezTo>
                <a:cubicBezTo>
                  <a:pt x="414" y="324"/>
                  <a:pt x="750" y="661"/>
                  <a:pt x="754" y="1075"/>
                </a:cubicBezTo>
                <a:cubicBezTo>
                  <a:pt x="880" y="1075"/>
                  <a:pt x="880" y="1075"/>
                  <a:pt x="880" y="1075"/>
                </a:cubicBezTo>
                <a:cubicBezTo>
                  <a:pt x="869" y="1085"/>
                  <a:pt x="869" y="1085"/>
                  <a:pt x="869" y="1085"/>
                </a:cubicBezTo>
                <a:cubicBezTo>
                  <a:pt x="857" y="1097"/>
                  <a:pt x="850" y="1114"/>
                  <a:pt x="850" y="1132"/>
                </a:cubicBezTo>
                <a:cubicBezTo>
                  <a:pt x="850" y="1167"/>
                  <a:pt x="879" y="1196"/>
                  <a:pt x="914" y="1196"/>
                </a:cubicBezTo>
                <a:cubicBezTo>
                  <a:pt x="950" y="1196"/>
                  <a:pt x="979" y="1167"/>
                  <a:pt x="979" y="1132"/>
                </a:cubicBezTo>
                <a:cubicBezTo>
                  <a:pt x="979" y="1114"/>
                  <a:pt x="972" y="1097"/>
                  <a:pt x="959" y="1085"/>
                </a:cubicBezTo>
                <a:cubicBezTo>
                  <a:pt x="949" y="1075"/>
                  <a:pt x="949" y="1075"/>
                  <a:pt x="949" y="1075"/>
                </a:cubicBezTo>
                <a:cubicBezTo>
                  <a:pt x="1075" y="1075"/>
                  <a:pt x="1075" y="1075"/>
                  <a:pt x="1075" y="1075"/>
                </a:cubicBezTo>
                <a:cubicBezTo>
                  <a:pt x="1072" y="483"/>
                  <a:pt x="591" y="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469587" y="2684523"/>
            <a:ext cx="1054100" cy="944854"/>
          </a:xfrm>
          <a:custGeom>
            <a:avLst/>
            <a:gdLst>
              <a:gd name="T0" fmla="*/ 1099 w 1197"/>
              <a:gd name="T1" fmla="*/ 0 h 1075"/>
              <a:gd name="T2" fmla="*/ 1113 w 1197"/>
              <a:gd name="T3" fmla="*/ 45 h 1075"/>
              <a:gd name="T4" fmla="*/ 1036 w 1197"/>
              <a:gd name="T5" fmla="*/ 121 h 1075"/>
              <a:gd name="T6" fmla="*/ 960 w 1197"/>
              <a:gd name="T7" fmla="*/ 45 h 1075"/>
              <a:gd name="T8" fmla="*/ 974 w 1197"/>
              <a:gd name="T9" fmla="*/ 0 h 1075"/>
              <a:gd name="T10" fmla="*/ 876 w 1197"/>
              <a:gd name="T11" fmla="*/ 0 h 1075"/>
              <a:gd name="T12" fmla="*/ 122 w 1197"/>
              <a:gd name="T13" fmla="*/ 754 h 1075"/>
              <a:gd name="T14" fmla="*/ 122 w 1197"/>
              <a:gd name="T15" fmla="*/ 880 h 1075"/>
              <a:gd name="T16" fmla="*/ 111 w 1197"/>
              <a:gd name="T17" fmla="*/ 869 h 1075"/>
              <a:gd name="T18" fmla="*/ 65 w 1197"/>
              <a:gd name="T19" fmla="*/ 850 h 1075"/>
              <a:gd name="T20" fmla="*/ 0 w 1197"/>
              <a:gd name="T21" fmla="*/ 914 h 1075"/>
              <a:gd name="T22" fmla="*/ 65 w 1197"/>
              <a:gd name="T23" fmla="*/ 979 h 1075"/>
              <a:gd name="T24" fmla="*/ 111 w 1197"/>
              <a:gd name="T25" fmla="*/ 959 h 1075"/>
              <a:gd name="T26" fmla="*/ 122 w 1197"/>
              <a:gd name="T27" fmla="*/ 949 h 1075"/>
              <a:gd name="T28" fmla="*/ 122 w 1197"/>
              <a:gd name="T29" fmla="*/ 1075 h 1075"/>
              <a:gd name="T30" fmla="*/ 1197 w 1197"/>
              <a:gd name="T31" fmla="*/ 0 h 1075"/>
              <a:gd name="T32" fmla="*/ 1099 w 1197"/>
              <a:gd name="T33" fmla="*/ 0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7" h="1075">
                <a:moveTo>
                  <a:pt x="1099" y="0"/>
                </a:moveTo>
                <a:cubicBezTo>
                  <a:pt x="1108" y="13"/>
                  <a:pt x="1113" y="28"/>
                  <a:pt x="1113" y="45"/>
                </a:cubicBezTo>
                <a:cubicBezTo>
                  <a:pt x="1113" y="87"/>
                  <a:pt x="1079" y="121"/>
                  <a:pt x="1036" y="121"/>
                </a:cubicBezTo>
                <a:cubicBezTo>
                  <a:pt x="994" y="121"/>
                  <a:pt x="960" y="87"/>
                  <a:pt x="960" y="45"/>
                </a:cubicBezTo>
                <a:cubicBezTo>
                  <a:pt x="960" y="28"/>
                  <a:pt x="965" y="13"/>
                  <a:pt x="974" y="0"/>
                </a:cubicBezTo>
                <a:cubicBezTo>
                  <a:pt x="876" y="0"/>
                  <a:pt x="876" y="0"/>
                  <a:pt x="876" y="0"/>
                </a:cubicBezTo>
                <a:cubicBezTo>
                  <a:pt x="872" y="414"/>
                  <a:pt x="536" y="751"/>
                  <a:pt x="122" y="754"/>
                </a:cubicBezTo>
                <a:cubicBezTo>
                  <a:pt x="122" y="880"/>
                  <a:pt x="122" y="880"/>
                  <a:pt x="122" y="880"/>
                </a:cubicBezTo>
                <a:cubicBezTo>
                  <a:pt x="111" y="869"/>
                  <a:pt x="111" y="869"/>
                  <a:pt x="111" y="869"/>
                </a:cubicBezTo>
                <a:cubicBezTo>
                  <a:pt x="99" y="857"/>
                  <a:pt x="83" y="850"/>
                  <a:pt x="65" y="850"/>
                </a:cubicBezTo>
                <a:cubicBezTo>
                  <a:pt x="29" y="850"/>
                  <a:pt x="0" y="879"/>
                  <a:pt x="0" y="914"/>
                </a:cubicBezTo>
                <a:cubicBezTo>
                  <a:pt x="0" y="950"/>
                  <a:pt x="29" y="979"/>
                  <a:pt x="65" y="979"/>
                </a:cubicBezTo>
                <a:cubicBezTo>
                  <a:pt x="83" y="979"/>
                  <a:pt x="99" y="972"/>
                  <a:pt x="111" y="959"/>
                </a:cubicBezTo>
                <a:cubicBezTo>
                  <a:pt x="122" y="949"/>
                  <a:pt x="122" y="949"/>
                  <a:pt x="122" y="949"/>
                </a:cubicBezTo>
                <a:cubicBezTo>
                  <a:pt x="122" y="1075"/>
                  <a:pt x="122" y="1075"/>
                  <a:pt x="122" y="1075"/>
                </a:cubicBezTo>
                <a:cubicBezTo>
                  <a:pt x="713" y="1072"/>
                  <a:pt x="1194" y="591"/>
                  <a:pt x="1197" y="0"/>
                </a:cubicBezTo>
                <a:lnTo>
                  <a:pt x="10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3618687" y="2578127"/>
            <a:ext cx="947738" cy="1051249"/>
          </a:xfrm>
          <a:custGeom>
            <a:avLst/>
            <a:gdLst>
              <a:gd name="T0" fmla="*/ 1075 w 1075"/>
              <a:gd name="T1" fmla="*/ 1196 h 1196"/>
              <a:gd name="T2" fmla="*/ 1075 w 1075"/>
              <a:gd name="T3" fmla="*/ 1098 h 1196"/>
              <a:gd name="T4" fmla="*/ 1030 w 1075"/>
              <a:gd name="T5" fmla="*/ 1112 h 1196"/>
              <a:gd name="T6" fmla="*/ 953 w 1075"/>
              <a:gd name="T7" fmla="*/ 1035 h 1196"/>
              <a:gd name="T8" fmla="*/ 1030 w 1075"/>
              <a:gd name="T9" fmla="*/ 959 h 1196"/>
              <a:gd name="T10" fmla="*/ 1075 w 1075"/>
              <a:gd name="T11" fmla="*/ 973 h 1196"/>
              <a:gd name="T12" fmla="*/ 1075 w 1075"/>
              <a:gd name="T13" fmla="*/ 875 h 1196"/>
              <a:gd name="T14" fmla="*/ 321 w 1075"/>
              <a:gd name="T15" fmla="*/ 121 h 1196"/>
              <a:gd name="T16" fmla="*/ 195 w 1075"/>
              <a:gd name="T17" fmla="*/ 121 h 1196"/>
              <a:gd name="T18" fmla="*/ 205 w 1075"/>
              <a:gd name="T19" fmla="*/ 111 h 1196"/>
              <a:gd name="T20" fmla="*/ 225 w 1075"/>
              <a:gd name="T21" fmla="*/ 64 h 1196"/>
              <a:gd name="T22" fmla="*/ 160 w 1075"/>
              <a:gd name="T23" fmla="*/ 0 h 1196"/>
              <a:gd name="T24" fmla="*/ 96 w 1075"/>
              <a:gd name="T25" fmla="*/ 64 h 1196"/>
              <a:gd name="T26" fmla="*/ 115 w 1075"/>
              <a:gd name="T27" fmla="*/ 111 h 1196"/>
              <a:gd name="T28" fmla="*/ 126 w 1075"/>
              <a:gd name="T29" fmla="*/ 121 h 1196"/>
              <a:gd name="T30" fmla="*/ 0 w 1075"/>
              <a:gd name="T31" fmla="*/ 121 h 1196"/>
              <a:gd name="T32" fmla="*/ 1075 w 1075"/>
              <a:gd name="T33" fmla="*/ 1196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1075" y="1196"/>
                </a:moveTo>
                <a:cubicBezTo>
                  <a:pt x="1075" y="1098"/>
                  <a:pt x="1075" y="1098"/>
                  <a:pt x="1075" y="1098"/>
                </a:cubicBezTo>
                <a:cubicBezTo>
                  <a:pt x="1062" y="1107"/>
                  <a:pt x="1046" y="1112"/>
                  <a:pt x="1030" y="1112"/>
                </a:cubicBezTo>
                <a:cubicBezTo>
                  <a:pt x="988" y="1112"/>
                  <a:pt x="953" y="1078"/>
                  <a:pt x="953" y="1035"/>
                </a:cubicBezTo>
                <a:cubicBezTo>
                  <a:pt x="953" y="993"/>
                  <a:pt x="988" y="959"/>
                  <a:pt x="1030" y="959"/>
                </a:cubicBezTo>
                <a:cubicBezTo>
                  <a:pt x="1046" y="959"/>
                  <a:pt x="1062" y="964"/>
                  <a:pt x="1075" y="973"/>
                </a:cubicBezTo>
                <a:cubicBezTo>
                  <a:pt x="1075" y="875"/>
                  <a:pt x="1075" y="875"/>
                  <a:pt x="1075" y="875"/>
                </a:cubicBezTo>
                <a:cubicBezTo>
                  <a:pt x="660" y="872"/>
                  <a:pt x="324" y="535"/>
                  <a:pt x="321" y="121"/>
                </a:cubicBezTo>
                <a:cubicBezTo>
                  <a:pt x="195" y="121"/>
                  <a:pt x="195" y="121"/>
                  <a:pt x="195" y="121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18" y="98"/>
                  <a:pt x="225" y="82"/>
                  <a:pt x="225" y="64"/>
                </a:cubicBezTo>
                <a:cubicBezTo>
                  <a:pt x="225" y="29"/>
                  <a:pt x="196" y="0"/>
                  <a:pt x="160" y="0"/>
                </a:cubicBezTo>
                <a:cubicBezTo>
                  <a:pt x="125" y="0"/>
                  <a:pt x="96" y="29"/>
                  <a:pt x="96" y="64"/>
                </a:cubicBezTo>
                <a:cubicBezTo>
                  <a:pt x="96" y="82"/>
                  <a:pt x="103" y="98"/>
                  <a:pt x="115" y="111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3" y="712"/>
                  <a:pt x="483" y="1193"/>
                  <a:pt x="1075" y="11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3618688" y="1728553"/>
            <a:ext cx="1054100" cy="944854"/>
          </a:xfrm>
          <a:custGeom>
            <a:avLst/>
            <a:gdLst>
              <a:gd name="T0" fmla="*/ 1131 w 1196"/>
              <a:gd name="T1" fmla="*/ 96 h 1075"/>
              <a:gd name="T2" fmla="*/ 1085 w 1196"/>
              <a:gd name="T3" fmla="*/ 115 h 1075"/>
              <a:gd name="T4" fmla="*/ 1075 w 1196"/>
              <a:gd name="T5" fmla="*/ 126 h 1075"/>
              <a:gd name="T6" fmla="*/ 1075 w 1196"/>
              <a:gd name="T7" fmla="*/ 0 h 1075"/>
              <a:gd name="T8" fmla="*/ 0 w 1196"/>
              <a:gd name="T9" fmla="*/ 1075 h 1075"/>
              <a:gd name="T10" fmla="*/ 98 w 1196"/>
              <a:gd name="T11" fmla="*/ 1075 h 1075"/>
              <a:gd name="T12" fmla="*/ 84 w 1196"/>
              <a:gd name="T13" fmla="*/ 1030 h 1075"/>
              <a:gd name="T14" fmla="*/ 160 w 1196"/>
              <a:gd name="T15" fmla="*/ 954 h 1075"/>
              <a:gd name="T16" fmla="*/ 237 w 1196"/>
              <a:gd name="T17" fmla="*/ 1030 h 1075"/>
              <a:gd name="T18" fmla="*/ 223 w 1196"/>
              <a:gd name="T19" fmla="*/ 1075 h 1075"/>
              <a:gd name="T20" fmla="*/ 321 w 1196"/>
              <a:gd name="T21" fmla="*/ 1075 h 1075"/>
              <a:gd name="T22" fmla="*/ 1075 w 1196"/>
              <a:gd name="T23" fmla="*/ 321 h 1075"/>
              <a:gd name="T24" fmla="*/ 1075 w 1196"/>
              <a:gd name="T25" fmla="*/ 195 h 1075"/>
              <a:gd name="T26" fmla="*/ 1085 w 1196"/>
              <a:gd name="T27" fmla="*/ 205 h 1075"/>
              <a:gd name="T28" fmla="*/ 1131 w 1196"/>
              <a:gd name="T29" fmla="*/ 225 h 1075"/>
              <a:gd name="T30" fmla="*/ 1196 w 1196"/>
              <a:gd name="T31" fmla="*/ 160 h 1075"/>
              <a:gd name="T32" fmla="*/ 1131 w 1196"/>
              <a:gd name="T33" fmla="*/ 96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6" h="1075">
                <a:moveTo>
                  <a:pt x="1131" y="96"/>
                </a:moveTo>
                <a:cubicBezTo>
                  <a:pt x="1114" y="96"/>
                  <a:pt x="1097" y="103"/>
                  <a:pt x="1085" y="115"/>
                </a:cubicBezTo>
                <a:cubicBezTo>
                  <a:pt x="1075" y="126"/>
                  <a:pt x="1075" y="126"/>
                  <a:pt x="1075" y="126"/>
                </a:cubicBezTo>
                <a:cubicBezTo>
                  <a:pt x="1075" y="0"/>
                  <a:pt x="1075" y="0"/>
                  <a:pt x="1075" y="0"/>
                </a:cubicBezTo>
                <a:cubicBezTo>
                  <a:pt x="483" y="3"/>
                  <a:pt x="3" y="483"/>
                  <a:pt x="0" y="1075"/>
                </a:cubicBezTo>
                <a:cubicBezTo>
                  <a:pt x="98" y="1075"/>
                  <a:pt x="98" y="1075"/>
                  <a:pt x="98" y="1075"/>
                </a:cubicBezTo>
                <a:cubicBezTo>
                  <a:pt x="89" y="1062"/>
                  <a:pt x="84" y="1046"/>
                  <a:pt x="84" y="1030"/>
                </a:cubicBezTo>
                <a:cubicBezTo>
                  <a:pt x="84" y="988"/>
                  <a:pt x="118" y="954"/>
                  <a:pt x="160" y="954"/>
                </a:cubicBezTo>
                <a:cubicBezTo>
                  <a:pt x="202" y="954"/>
                  <a:pt x="237" y="988"/>
                  <a:pt x="237" y="1030"/>
                </a:cubicBezTo>
                <a:cubicBezTo>
                  <a:pt x="237" y="1046"/>
                  <a:pt x="232" y="1062"/>
                  <a:pt x="223" y="1075"/>
                </a:cubicBezTo>
                <a:cubicBezTo>
                  <a:pt x="321" y="1075"/>
                  <a:pt x="321" y="1075"/>
                  <a:pt x="321" y="1075"/>
                </a:cubicBezTo>
                <a:cubicBezTo>
                  <a:pt x="324" y="661"/>
                  <a:pt x="660" y="324"/>
                  <a:pt x="1075" y="321"/>
                </a:cubicBezTo>
                <a:cubicBezTo>
                  <a:pt x="1075" y="195"/>
                  <a:pt x="1075" y="195"/>
                  <a:pt x="1075" y="195"/>
                </a:cubicBezTo>
                <a:cubicBezTo>
                  <a:pt x="1085" y="205"/>
                  <a:pt x="1085" y="205"/>
                  <a:pt x="1085" y="205"/>
                </a:cubicBezTo>
                <a:cubicBezTo>
                  <a:pt x="1097" y="218"/>
                  <a:pt x="1114" y="225"/>
                  <a:pt x="1131" y="225"/>
                </a:cubicBezTo>
                <a:cubicBezTo>
                  <a:pt x="1167" y="225"/>
                  <a:pt x="1196" y="196"/>
                  <a:pt x="1196" y="160"/>
                </a:cubicBezTo>
                <a:cubicBezTo>
                  <a:pt x="1196" y="125"/>
                  <a:pt x="1167" y="96"/>
                  <a:pt x="1131" y="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9"/>
          <p:cNvGrpSpPr/>
          <p:nvPr/>
        </p:nvGrpSpPr>
        <p:grpSpPr>
          <a:xfrm>
            <a:off x="4263213" y="2295465"/>
            <a:ext cx="615950" cy="808287"/>
            <a:chOff x="4264026" y="2292350"/>
            <a:chExt cx="615950" cy="808038"/>
          </a:xfrm>
          <a:solidFill>
            <a:schemeClr val="bg1">
              <a:lumMod val="50000"/>
            </a:schemeClr>
          </a:solidFill>
        </p:grpSpPr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510088" y="2305050"/>
              <a:ext cx="122238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4264026" y="2292350"/>
              <a:ext cx="615950" cy="808038"/>
            </a:xfrm>
            <a:custGeom>
              <a:avLst/>
              <a:gdLst>
                <a:gd name="T0" fmla="*/ 689 w 698"/>
                <a:gd name="T1" fmla="*/ 10 h 918"/>
                <a:gd name="T2" fmla="*/ 657 w 698"/>
                <a:gd name="T3" fmla="*/ 9 h 918"/>
                <a:gd name="T4" fmla="*/ 485 w 698"/>
                <a:gd name="T5" fmla="*/ 168 h 918"/>
                <a:gd name="T6" fmla="*/ 485 w 698"/>
                <a:gd name="T7" fmla="*/ 168 h 918"/>
                <a:gd name="T8" fmla="*/ 436 w 698"/>
                <a:gd name="T9" fmla="*/ 168 h 918"/>
                <a:gd name="T10" fmla="*/ 399 w 698"/>
                <a:gd name="T11" fmla="*/ 168 h 918"/>
                <a:gd name="T12" fmla="*/ 375 w 698"/>
                <a:gd name="T13" fmla="*/ 279 h 918"/>
                <a:gd name="T14" fmla="*/ 356 w 698"/>
                <a:gd name="T15" fmla="*/ 217 h 918"/>
                <a:gd name="T16" fmla="*/ 367 w 698"/>
                <a:gd name="T17" fmla="*/ 203 h 918"/>
                <a:gd name="T18" fmla="*/ 349 w 698"/>
                <a:gd name="T19" fmla="*/ 183 h 918"/>
                <a:gd name="T20" fmla="*/ 329 w 698"/>
                <a:gd name="T21" fmla="*/ 201 h 918"/>
                <a:gd name="T22" fmla="*/ 341 w 698"/>
                <a:gd name="T23" fmla="*/ 217 h 918"/>
                <a:gd name="T24" fmla="*/ 324 w 698"/>
                <a:gd name="T25" fmla="*/ 279 h 918"/>
                <a:gd name="T26" fmla="*/ 298 w 698"/>
                <a:gd name="T27" fmla="*/ 168 h 918"/>
                <a:gd name="T28" fmla="*/ 262 w 698"/>
                <a:gd name="T29" fmla="*/ 168 h 918"/>
                <a:gd name="T30" fmla="*/ 213 w 698"/>
                <a:gd name="T31" fmla="*/ 168 h 918"/>
                <a:gd name="T32" fmla="*/ 213 w 698"/>
                <a:gd name="T33" fmla="*/ 168 h 918"/>
                <a:gd name="T34" fmla="*/ 40 w 698"/>
                <a:gd name="T35" fmla="*/ 9 h 918"/>
                <a:gd name="T36" fmla="*/ 8 w 698"/>
                <a:gd name="T37" fmla="*/ 10 h 918"/>
                <a:gd name="T38" fmla="*/ 9 w 698"/>
                <a:gd name="T39" fmla="*/ 42 h 918"/>
                <a:gd name="T40" fmla="*/ 262 w 698"/>
                <a:gd name="T41" fmla="*/ 285 h 918"/>
                <a:gd name="T42" fmla="*/ 262 w 698"/>
                <a:gd name="T43" fmla="*/ 532 h 918"/>
                <a:gd name="T44" fmla="*/ 262 w 698"/>
                <a:gd name="T45" fmla="*/ 881 h 918"/>
                <a:gd name="T46" fmla="*/ 298 w 698"/>
                <a:gd name="T47" fmla="*/ 918 h 918"/>
                <a:gd name="T48" fmla="*/ 335 w 698"/>
                <a:gd name="T49" fmla="*/ 881 h 918"/>
                <a:gd name="T50" fmla="*/ 335 w 698"/>
                <a:gd name="T51" fmla="*/ 532 h 918"/>
                <a:gd name="T52" fmla="*/ 363 w 698"/>
                <a:gd name="T53" fmla="*/ 532 h 918"/>
                <a:gd name="T54" fmla="*/ 363 w 698"/>
                <a:gd name="T55" fmla="*/ 881 h 918"/>
                <a:gd name="T56" fmla="*/ 399 w 698"/>
                <a:gd name="T57" fmla="*/ 918 h 918"/>
                <a:gd name="T58" fmla="*/ 436 w 698"/>
                <a:gd name="T59" fmla="*/ 881 h 918"/>
                <a:gd name="T60" fmla="*/ 436 w 698"/>
                <a:gd name="T61" fmla="*/ 532 h 918"/>
                <a:gd name="T62" fmla="*/ 436 w 698"/>
                <a:gd name="T63" fmla="*/ 285 h 918"/>
                <a:gd name="T64" fmla="*/ 688 w 698"/>
                <a:gd name="T65" fmla="*/ 42 h 918"/>
                <a:gd name="T66" fmla="*/ 689 w 698"/>
                <a:gd name="T67" fmla="*/ 1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918">
                  <a:moveTo>
                    <a:pt x="689" y="10"/>
                  </a:moveTo>
                  <a:cubicBezTo>
                    <a:pt x="681" y="1"/>
                    <a:pt x="666" y="0"/>
                    <a:pt x="657" y="9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36" y="168"/>
                    <a:pt x="436" y="168"/>
                    <a:pt x="436" y="168"/>
                  </a:cubicBezTo>
                  <a:cubicBezTo>
                    <a:pt x="399" y="168"/>
                    <a:pt x="399" y="168"/>
                    <a:pt x="399" y="168"/>
                  </a:cubicBezTo>
                  <a:cubicBezTo>
                    <a:pt x="391" y="256"/>
                    <a:pt x="375" y="279"/>
                    <a:pt x="375" y="279"/>
                  </a:cubicBezTo>
                  <a:cubicBezTo>
                    <a:pt x="356" y="217"/>
                    <a:pt x="356" y="217"/>
                    <a:pt x="356" y="217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49" y="183"/>
                    <a:pt x="349" y="183"/>
                    <a:pt x="349" y="183"/>
                  </a:cubicBezTo>
                  <a:cubicBezTo>
                    <a:pt x="329" y="201"/>
                    <a:pt x="329" y="201"/>
                    <a:pt x="329" y="201"/>
                  </a:cubicBezTo>
                  <a:cubicBezTo>
                    <a:pt x="341" y="217"/>
                    <a:pt x="341" y="217"/>
                    <a:pt x="341" y="217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09" y="262"/>
                    <a:pt x="301" y="196"/>
                    <a:pt x="298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1" y="0"/>
                    <a:pt x="17" y="1"/>
                    <a:pt x="8" y="10"/>
                  </a:cubicBezTo>
                  <a:cubicBezTo>
                    <a:pt x="0" y="19"/>
                    <a:pt x="0" y="34"/>
                    <a:pt x="9" y="42"/>
                  </a:cubicBezTo>
                  <a:cubicBezTo>
                    <a:pt x="262" y="285"/>
                    <a:pt x="262" y="285"/>
                    <a:pt x="262" y="285"/>
                  </a:cubicBezTo>
                  <a:cubicBezTo>
                    <a:pt x="262" y="532"/>
                    <a:pt x="262" y="532"/>
                    <a:pt x="262" y="532"/>
                  </a:cubicBezTo>
                  <a:cubicBezTo>
                    <a:pt x="262" y="881"/>
                    <a:pt x="262" y="881"/>
                    <a:pt x="262" y="881"/>
                  </a:cubicBezTo>
                  <a:cubicBezTo>
                    <a:pt x="262" y="901"/>
                    <a:pt x="278" y="918"/>
                    <a:pt x="298" y="918"/>
                  </a:cubicBezTo>
                  <a:cubicBezTo>
                    <a:pt x="318" y="918"/>
                    <a:pt x="335" y="901"/>
                    <a:pt x="335" y="881"/>
                  </a:cubicBezTo>
                  <a:cubicBezTo>
                    <a:pt x="335" y="532"/>
                    <a:pt x="335" y="532"/>
                    <a:pt x="335" y="532"/>
                  </a:cubicBezTo>
                  <a:cubicBezTo>
                    <a:pt x="363" y="532"/>
                    <a:pt x="363" y="532"/>
                    <a:pt x="363" y="532"/>
                  </a:cubicBezTo>
                  <a:cubicBezTo>
                    <a:pt x="363" y="881"/>
                    <a:pt x="363" y="881"/>
                    <a:pt x="363" y="881"/>
                  </a:cubicBezTo>
                  <a:cubicBezTo>
                    <a:pt x="363" y="901"/>
                    <a:pt x="379" y="918"/>
                    <a:pt x="399" y="918"/>
                  </a:cubicBezTo>
                  <a:cubicBezTo>
                    <a:pt x="419" y="918"/>
                    <a:pt x="436" y="901"/>
                    <a:pt x="436" y="881"/>
                  </a:cubicBezTo>
                  <a:cubicBezTo>
                    <a:pt x="436" y="532"/>
                    <a:pt x="436" y="532"/>
                    <a:pt x="436" y="532"/>
                  </a:cubicBezTo>
                  <a:cubicBezTo>
                    <a:pt x="436" y="285"/>
                    <a:pt x="436" y="285"/>
                    <a:pt x="436" y="285"/>
                  </a:cubicBezTo>
                  <a:cubicBezTo>
                    <a:pt x="688" y="42"/>
                    <a:pt x="688" y="42"/>
                    <a:pt x="688" y="42"/>
                  </a:cubicBezTo>
                  <a:cubicBezTo>
                    <a:pt x="697" y="34"/>
                    <a:pt x="698" y="19"/>
                    <a:pt x="68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Box 12"/>
          <p:cNvSpPr txBox="1"/>
          <p:nvPr/>
        </p:nvSpPr>
        <p:spPr>
          <a:xfrm>
            <a:off x="3844051" y="1979538"/>
            <a:ext cx="269626" cy="27699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029913" y="1979538"/>
            <a:ext cx="269626" cy="27699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3844051" y="3080015"/>
            <a:ext cx="269626" cy="27699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5029913" y="3080015"/>
            <a:ext cx="269626" cy="27699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826770" y="1784808"/>
            <a:ext cx="2398903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单击填加标题</a:t>
            </a:r>
            <a:endParaRPr lang="zh-CN" altLang="en-US" sz="12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826770" y="2885286"/>
            <a:ext cx="2398903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单击填加标题</a:t>
            </a:r>
            <a:endParaRPr lang="zh-CN" altLang="en-US" sz="12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908980" y="1784808"/>
            <a:ext cx="2398903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单击填加标题</a:t>
            </a:r>
            <a:endParaRPr lang="zh-CN" altLang="en-US" sz="12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5908980" y="2885286"/>
            <a:ext cx="2398903" cy="567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单击填加标题</a:t>
            </a:r>
            <a:endParaRPr lang="zh-CN" altLang="en-US" sz="1200" b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单击此处添加文本单击此处添加文本</a:t>
            </a:r>
            <a:endParaRPr lang="en-US" altLang="zh-CN" sz="8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814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34111" y="146303"/>
            <a:ext cx="8866690" cy="4298370"/>
          </a:xfrm>
          <a:custGeom>
            <a:avLst/>
            <a:gdLst>
              <a:gd name="connsiteX0" fmla="*/ 0 w 8827008"/>
              <a:gd name="connsiteY0" fmla="*/ 0 h 4828032"/>
              <a:gd name="connsiteX1" fmla="*/ 8827008 w 8827008"/>
              <a:gd name="connsiteY1" fmla="*/ 0 h 4828032"/>
              <a:gd name="connsiteX2" fmla="*/ 8827008 w 8827008"/>
              <a:gd name="connsiteY2" fmla="*/ 4828032 h 4828032"/>
              <a:gd name="connsiteX3" fmla="*/ 0 w 8827008"/>
              <a:gd name="connsiteY3" fmla="*/ 4828032 h 4828032"/>
              <a:gd name="connsiteX4" fmla="*/ 0 w 8827008"/>
              <a:gd name="connsiteY4" fmla="*/ 0 h 4828032"/>
              <a:gd name="connsiteX0-1" fmla="*/ 8827008 w 8918448"/>
              <a:gd name="connsiteY0-2" fmla="*/ 4828032 h 4919472"/>
              <a:gd name="connsiteX1-3" fmla="*/ 0 w 8918448"/>
              <a:gd name="connsiteY1-4" fmla="*/ 4828032 h 4919472"/>
              <a:gd name="connsiteX2-5" fmla="*/ 0 w 8918448"/>
              <a:gd name="connsiteY2-6" fmla="*/ 0 h 4919472"/>
              <a:gd name="connsiteX3-7" fmla="*/ 8827008 w 8918448"/>
              <a:gd name="connsiteY3-8" fmla="*/ 0 h 4919472"/>
              <a:gd name="connsiteX4-9" fmla="*/ 8918448 w 8918448"/>
              <a:gd name="connsiteY4-10" fmla="*/ 4919472 h 4919472"/>
              <a:gd name="connsiteX0-11" fmla="*/ 0 w 8918448"/>
              <a:gd name="connsiteY0-12" fmla="*/ 4828032 h 4919472"/>
              <a:gd name="connsiteX1-13" fmla="*/ 0 w 8918448"/>
              <a:gd name="connsiteY1-14" fmla="*/ 0 h 4919472"/>
              <a:gd name="connsiteX2-15" fmla="*/ 8827008 w 8918448"/>
              <a:gd name="connsiteY2-16" fmla="*/ 0 h 4919472"/>
              <a:gd name="connsiteX3-17" fmla="*/ 8918448 w 8918448"/>
              <a:gd name="connsiteY3-18" fmla="*/ 4919472 h 4919472"/>
              <a:gd name="connsiteX0-19" fmla="*/ 0 w 8918448"/>
              <a:gd name="connsiteY0-20" fmla="*/ 3672092 h 4919472"/>
              <a:gd name="connsiteX1-21" fmla="*/ 0 w 8918448"/>
              <a:gd name="connsiteY1-22" fmla="*/ 0 h 4919472"/>
              <a:gd name="connsiteX2-23" fmla="*/ 8827008 w 8918448"/>
              <a:gd name="connsiteY2-24" fmla="*/ 0 h 4919472"/>
              <a:gd name="connsiteX3-25" fmla="*/ 8918448 w 8918448"/>
              <a:gd name="connsiteY3-26" fmla="*/ 4919472 h 4919472"/>
              <a:gd name="connsiteX0-27" fmla="*/ 0 w 8883943"/>
              <a:gd name="connsiteY0-28" fmla="*/ 3672092 h 4315623"/>
              <a:gd name="connsiteX1-29" fmla="*/ 0 w 8883943"/>
              <a:gd name="connsiteY1-30" fmla="*/ 0 h 4315623"/>
              <a:gd name="connsiteX2-31" fmla="*/ 8827008 w 8883943"/>
              <a:gd name="connsiteY2-32" fmla="*/ 0 h 4315623"/>
              <a:gd name="connsiteX3-33" fmla="*/ 8883943 w 8883943"/>
              <a:gd name="connsiteY3-34" fmla="*/ 4315623 h 4315623"/>
              <a:gd name="connsiteX0-35" fmla="*/ 0 w 8866690"/>
              <a:gd name="connsiteY0-36" fmla="*/ 3672092 h 4298370"/>
              <a:gd name="connsiteX1-37" fmla="*/ 0 w 8866690"/>
              <a:gd name="connsiteY1-38" fmla="*/ 0 h 4298370"/>
              <a:gd name="connsiteX2-39" fmla="*/ 8827008 w 8866690"/>
              <a:gd name="connsiteY2-40" fmla="*/ 0 h 4298370"/>
              <a:gd name="connsiteX3-41" fmla="*/ 8866690 w 8866690"/>
              <a:gd name="connsiteY3-42" fmla="*/ 4298370 h 42983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866690" h="4298370">
                <a:moveTo>
                  <a:pt x="0" y="3672092"/>
                </a:moveTo>
                <a:lnTo>
                  <a:pt x="0" y="0"/>
                </a:lnTo>
                <a:lnTo>
                  <a:pt x="8827008" y="0"/>
                </a:lnTo>
                <a:cubicBezTo>
                  <a:pt x="8827008" y="1609344"/>
                  <a:pt x="8866690" y="4298370"/>
                  <a:pt x="8866690" y="4298370"/>
                </a:cubicBezTo>
              </a:path>
            </a:pathLst>
          </a:custGeom>
          <a:noFill/>
          <a:ln>
            <a:solidFill>
              <a:srgbClr val="D615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93537" y="791632"/>
            <a:ext cx="330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欢庆元旦</a:t>
            </a:r>
            <a:endParaRPr lang="zh-CN" altLang="en-US" sz="5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752420" y="2720319"/>
            <a:ext cx="359039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We have many PowerPoint </a:t>
            </a:r>
            <a:r>
              <a:rPr lang="zh-CN" altLang="en-US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templates</a:t>
            </a:r>
            <a:r>
              <a:rPr lang="en-US" altLang="zh-CN" sz="800" dirty="0">
                <a:solidFill>
                  <a:srgbClr val="53585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rgbClr val="53585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03400" y="1686814"/>
            <a:ext cx="388843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感谢您的聆听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2" grpId="0"/>
      <p:bldP spid="23" grpId="0" animBg="1"/>
    </p:bldLst>
  </p:timing>
</p:sld>
</file>

<file path=ppt/tags/tag1.xml><?xml version="1.0" encoding="utf-8"?>
<p:tagLst xmlns:p="http://schemas.openxmlformats.org/presentationml/2006/main">
  <p:tag name="MH" val="20170616104005"/>
  <p:tag name="MH_LIBRARY" val="GRAPHIC"/>
  <p:tag name="MH_ORDER" val="Notched Right Arrow 4"/>
</p:tagLst>
</file>

<file path=ppt/tags/tag2.xml><?xml version="1.0" encoding="utf-8"?>
<p:tagLst xmlns:p="http://schemas.openxmlformats.org/presentationml/2006/main">
  <p:tag name="MH" val="20170616104005"/>
  <p:tag name="MH_LIBRARY" val="GRAPHIC"/>
  <p:tag name="MH_ORDER" val="Rounded Rectangle 6"/>
</p:tagLst>
</file>

<file path=ppt/tags/tag3.xml><?xml version="1.0" encoding="utf-8"?>
<p:tagLst xmlns:p="http://schemas.openxmlformats.org/presentationml/2006/main">
  <p:tag name="MH" val="20170616104005"/>
  <p:tag name="MH_LIBRARY" val="GRAPHIC"/>
  <p:tag name="MH_ORDER" val="TextBox 35"/>
</p:tagLst>
</file>

<file path=ppt/tags/tag4.xml><?xml version="1.0" encoding="utf-8"?>
<p:tagLst xmlns:p="http://schemas.openxmlformats.org/presentationml/2006/main">
  <p:tag name="MH" val="20170616104005"/>
  <p:tag name="MH_LIBRARY" val="GRAPHIC"/>
  <p:tag name="MH_ORDER" val="Rounded Rectangle 15"/>
</p:tagLst>
</file>

<file path=ppt/tags/tag5.xml><?xml version="1.0" encoding="utf-8"?>
<p:tagLst xmlns:p="http://schemas.openxmlformats.org/presentationml/2006/main">
  <p:tag name="MH" val="20170616104005"/>
  <p:tag name="MH_LIBRARY" val="GRAPHIC"/>
  <p:tag name="MH_ORDER" val="TextBox 35"/>
</p:tagLst>
</file>

<file path=ppt/tags/tag6.xml><?xml version="1.0" encoding="utf-8"?>
<p:tagLst xmlns:p="http://schemas.openxmlformats.org/presentationml/2006/main">
  <p:tag name="MH" val="20170616104005"/>
  <p:tag name="MH_LIBRARY" val="GRAPHIC"/>
  <p:tag name="MH_ORDER" val="Rounded Rectangle 23"/>
</p:tagLst>
</file>

<file path=ppt/tags/tag7.xml><?xml version="1.0" encoding="utf-8"?>
<p:tagLst xmlns:p="http://schemas.openxmlformats.org/presentationml/2006/main">
  <p:tag name="MH" val="20170616104005"/>
  <p:tag name="MH_LIBRARY" val="GRAPHIC"/>
  <p:tag name="MH_ORDER" val="TextBox 35"/>
</p:tagLst>
</file>

<file path=ppt/tags/tag8.xml><?xml version="1.0" encoding="utf-8"?>
<p:tagLst xmlns:p="http://schemas.openxmlformats.org/presentationml/2006/main">
  <p:tag name="MH" val="20170616104005"/>
  <p:tag name="MH_LIBRARY" val="GRAPHIC"/>
  <p:tag name="MH_ORDER" val="Rounded Rectangle 23"/>
</p:tagLst>
</file>

<file path=ppt/tags/tag9.xml><?xml version="1.0" encoding="utf-8"?>
<p:tagLst xmlns:p="http://schemas.openxmlformats.org/presentationml/2006/main">
  <p:tag name="MH" val="20170616104005"/>
  <p:tag name="MH_LIBRARY" val="GRAPHIC"/>
  <p:tag name="MH_ORDER" val="TextBox 35"/>
</p:tagLst>
</file>

<file path=ppt/tags/tag10.xml><?xml version="1.0" encoding="utf-8"?>
<p:tagLst xmlns:p="http://schemas.openxmlformats.org/presentationml/2006/main">
  <p:tag name="MH" val="20170616104005"/>
  <p:tag name="MH_LIBRARY" val="GRAPHIC"/>
  <p:tag name="MH_ORDER" val="文本框 9"/>
</p:tagLst>
</file>

<file path=ppt/tags/tag11.xml><?xml version="1.0" encoding="utf-8"?>
<p:tagLst xmlns:p="http://schemas.openxmlformats.org/presentationml/2006/main">
  <p:tag name="MH" val="20170616104005"/>
  <p:tag name="MH_LIBRARY" val="GRAPHIC"/>
  <p:tag name="MH_ORDER" val="文本框 10"/>
</p:tagLst>
</file>

<file path=ppt/tags/tag12.xml><?xml version="1.0" encoding="utf-8"?>
<p:tagLst xmlns:p="http://schemas.openxmlformats.org/presentationml/2006/main">
  <p:tag name="MH" val="20170616104005"/>
  <p:tag name="MH_LIBRARY" val="GRAPHIC"/>
  <p:tag name="MH_ORDER" val="Rounded Rectangle 11"/>
</p:tagLst>
</file>

<file path=ppt/tags/tag13.xml><?xml version="1.0" encoding="utf-8"?>
<p:tagLst xmlns:p="http://schemas.openxmlformats.org/presentationml/2006/main">
  <p:tag name="MH" val="20170403212456"/>
  <p:tag name="MH_LIBRARY" val="GRAPHIC"/>
  <p:tag name="MH_TYPE" val="SubTitle"/>
  <p:tag name="MH_ORDER" val="4"/>
</p:tagLst>
</file>

<file path=ppt/tags/tag14.xml><?xml version="1.0" encoding="utf-8"?>
<p:tagLst xmlns:p="http://schemas.openxmlformats.org/presentationml/2006/main">
  <p:tag name="MH" val="20170403212456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70403212456"/>
  <p:tag name="MH_LIBRARY" val="GRAPHIC"/>
  <p:tag name="MH_TYPE" val="Other"/>
  <p:tag name="MH_ORDER" val="2"/>
</p:tagLst>
</file>

<file path=ppt/tags/tag16.xml><?xml version="1.0" encoding="utf-8"?>
<p:tagLst xmlns:p="http://schemas.openxmlformats.org/presentationml/2006/main">
  <p:tag name="MH" val="20170403212456"/>
  <p:tag name="MH_LIBRARY" val="GRAPHIC"/>
  <p:tag name="MH_TYPE" val="Other"/>
  <p:tag name="MH_ORDER" val="3"/>
</p:tagLst>
</file>

<file path=ppt/tags/tag17.xml><?xml version="1.0" encoding="utf-8"?>
<p:tagLst xmlns:p="http://schemas.openxmlformats.org/presentationml/2006/main">
  <p:tag name="MH" val="20170403212456"/>
  <p:tag name="MH_LIBRARY" val="GRAPHIC"/>
  <p:tag name="MH_TYPE" val="Other"/>
  <p:tag name="MH_ORDER" val="4"/>
</p:tagLst>
</file>

<file path=ppt/tags/tag18.xml><?xml version="1.0" encoding="utf-8"?>
<p:tagLst xmlns:p="http://schemas.openxmlformats.org/presentationml/2006/main">
  <p:tag name="MH" val="20170403212456"/>
  <p:tag name="MH_LIBRARY" val="GRAPHIC"/>
  <p:tag name="MH_TYPE" val="SubTitle"/>
  <p:tag name="MH_ORDER" val="1"/>
</p:tagLst>
</file>

<file path=ppt/tags/tag19.xml><?xml version="1.0" encoding="utf-8"?>
<p:tagLst xmlns:p="http://schemas.openxmlformats.org/presentationml/2006/main">
  <p:tag name="MH" val="20170403212456"/>
  <p:tag name="MH_LIBRARY" val="GRAPHIC"/>
  <p:tag name="MH_TYPE" val="SubTitle"/>
  <p:tag name="MH_ORDER" val="2"/>
</p:tagLst>
</file>

<file path=ppt/tags/tag20.xml><?xml version="1.0" encoding="utf-8"?>
<p:tagLst xmlns:p="http://schemas.openxmlformats.org/presentationml/2006/main">
  <p:tag name="MH" val="20170403212456"/>
  <p:tag name="MH_LIBRARY" val="GRAPHIC"/>
  <p:tag name="MH_TYPE" val="SubTitle"/>
  <p:tag name="MH_ORDER" val="3"/>
</p:tagLst>
</file>

<file path=ppt/tags/tag21.xml><?xml version="1.0" encoding="utf-8"?>
<p:tagLst xmlns:p="http://schemas.openxmlformats.org/presentationml/2006/main">
  <p:tag name="MH" val="20170403212456"/>
  <p:tag name="MH_LIBRARY" val="GRAPHIC"/>
  <p:tag name="MH_TYPE" val="Other"/>
  <p:tag name="MH_ORDER" val="5"/>
</p:tagLst>
</file>

<file path=ppt/tags/tag22.xml><?xml version="1.0" encoding="utf-8"?>
<p:tagLst xmlns:p="http://schemas.openxmlformats.org/presentationml/2006/main">
  <p:tag name="MH" val="20170403212456"/>
  <p:tag name="MH_LIBRARY" val="GRAPHIC"/>
  <p:tag name="MH_TYPE" val="Title"/>
  <p:tag name="MH_ORDER" val="1"/>
</p:tagLst>
</file>

<file path=ppt/theme/theme1.xml><?xml version="1.0" encoding="utf-8"?>
<a:theme xmlns:a="http://schemas.openxmlformats.org/drawingml/2006/main" name="Office 主题">
  <a:themeElements>
    <a:clrScheme name="红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51522"/>
      </a:accent1>
      <a:accent2>
        <a:srgbClr val="D51522"/>
      </a:accent2>
      <a:accent3>
        <a:srgbClr val="D51522"/>
      </a:accent3>
      <a:accent4>
        <a:srgbClr val="D51522"/>
      </a:accent4>
      <a:accent5>
        <a:srgbClr val="D51522"/>
      </a:accent5>
      <a:accent6>
        <a:srgbClr val="D51522"/>
      </a:accent6>
      <a:hlink>
        <a:srgbClr val="D51522"/>
      </a:hlink>
      <a:folHlink>
        <a:srgbClr val="D5152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5163</Words>
  <Application>WPS 演示</Application>
  <PresentationFormat>全屏显示(16:9)</PresentationFormat>
  <Paragraphs>611</Paragraphs>
  <Slides>30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微软雅黑</vt:lpstr>
      <vt:lpstr>Arial Narrow</vt:lpstr>
      <vt:lpstr>League Gothic Regular</vt:lpstr>
      <vt:lpstr>FontAwesome</vt:lpstr>
      <vt:lpstr>Lato Regular</vt:lpstr>
      <vt:lpstr>Helvetica Light</vt:lpstr>
      <vt:lpstr>Open Sans Extrabold</vt:lpstr>
      <vt:lpstr>Kontrapunkt Bob Bold</vt:lpstr>
      <vt:lpstr>Open Sans</vt:lpstr>
      <vt:lpstr>Arial Unicode MS</vt:lpstr>
      <vt:lpstr>Segoe UI</vt:lpstr>
      <vt:lpstr>Gill Sans</vt:lpstr>
      <vt:lpstr>Lato Light</vt:lpstr>
      <vt:lpstr>MS PGothic</vt:lpstr>
      <vt:lpstr>Microsoft JhengHei</vt:lpstr>
      <vt:lpstr>PMingLiU</vt:lpstr>
      <vt:lpstr>SF UI Display Thin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</cp:revision>
  <dcterms:created xsi:type="dcterms:W3CDTF">2016-10-17T14:00:00Z</dcterms:created>
  <dcterms:modified xsi:type="dcterms:W3CDTF">2017-12-17T11:52:45Z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