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handoutMasterIdLst>
    <p:handoutMasterId r:id="rId42"/>
  </p:handoutMasterIdLst>
  <p:sldIdLst>
    <p:sldId id="256" r:id="rId2"/>
    <p:sldId id="258" r:id="rId3"/>
    <p:sldId id="259" r:id="rId4"/>
    <p:sldId id="286" r:id="rId5"/>
    <p:sldId id="287" r:id="rId6"/>
    <p:sldId id="288" r:id="rId7"/>
    <p:sldId id="289" r:id="rId8"/>
    <p:sldId id="290" r:id="rId9"/>
    <p:sldId id="291" r:id="rId10"/>
    <p:sldId id="292" r:id="rId11"/>
    <p:sldId id="293" r:id="rId12"/>
    <p:sldId id="294" r:id="rId13"/>
    <p:sldId id="263" r:id="rId14"/>
    <p:sldId id="260" r:id="rId15"/>
    <p:sldId id="264" r:id="rId16"/>
    <p:sldId id="265" r:id="rId17"/>
    <p:sldId id="266" r:id="rId18"/>
    <p:sldId id="267" r:id="rId19"/>
    <p:sldId id="268" r:id="rId20"/>
    <p:sldId id="269" r:id="rId21"/>
    <p:sldId id="270" r:id="rId22"/>
    <p:sldId id="271" r:id="rId23"/>
    <p:sldId id="272" r:id="rId24"/>
    <p:sldId id="261" r:id="rId25"/>
    <p:sldId id="284" r:id="rId26"/>
    <p:sldId id="273" r:id="rId27"/>
    <p:sldId id="274" r:id="rId28"/>
    <p:sldId id="275" r:id="rId29"/>
    <p:sldId id="276" r:id="rId30"/>
    <p:sldId id="277" r:id="rId31"/>
    <p:sldId id="285" r:id="rId32"/>
    <p:sldId id="262" r:id="rId33"/>
    <p:sldId id="278" r:id="rId34"/>
    <p:sldId id="279" r:id="rId35"/>
    <p:sldId id="280" r:id="rId36"/>
    <p:sldId id="281" r:id="rId37"/>
    <p:sldId id="282" r:id="rId38"/>
    <p:sldId id="283" r:id="rId39"/>
    <p:sldId id="295" r:id="rId40"/>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160"/>
    <a:srgbClr val="C62143"/>
    <a:srgbClr val="FEF8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sorterViewPr>
    <p:cViewPr>
      <p:scale>
        <a:sx n="34" d="100"/>
        <a:sy n="34" d="100"/>
      </p:scale>
      <p:origin x="0" y="0"/>
    </p:cViewPr>
  </p:sorterViewPr>
  <p:notesViewPr>
    <p:cSldViewPr snapToGrid="0">
      <p:cViewPr varScale="1">
        <p:scale>
          <a:sx n="86" d="100"/>
          <a:sy n="86" d="100"/>
        </p:scale>
        <p:origin x="3600"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A14158-23F0-43CB-BA7A-C17584FF40C8}" type="datetimeFigureOut">
              <a:rPr lang="zh-CN" altLang="en-US" smtClean="0"/>
              <a:t>2020/7/18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12E60E-1C6B-4F6E-9F05-EF1651A8E3B4}" type="slidenum">
              <a:rPr lang="zh-CN" altLang="en-US" smtClean="0"/>
              <a:t>‹#›</a:t>
            </a:fld>
            <a:endParaRPr lang="zh-CN" altLang="en-US"/>
          </a:p>
        </p:txBody>
      </p:sp>
    </p:spTree>
    <p:extLst>
      <p:ext uri="{BB962C8B-B14F-4D97-AF65-F5344CB8AC3E}">
        <p14:creationId xmlns:p14="http://schemas.microsoft.com/office/powerpoint/2010/main" val="1315451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F8093F-61A3-42E5-ADFD-271E27A59781}" type="datetimeFigureOut">
              <a:rPr lang="zh-CN" altLang="en-US" smtClean="0"/>
              <a:t>2020/7/18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1635F-689A-4D03-8C47-1E5DB96BD2D8}" type="slidenum">
              <a:rPr lang="zh-CN" altLang="en-US" smtClean="0"/>
              <a:t>‹#›</a:t>
            </a:fld>
            <a:endParaRPr lang="zh-CN" altLang="en-US"/>
          </a:p>
        </p:txBody>
      </p:sp>
    </p:spTree>
    <p:extLst>
      <p:ext uri="{BB962C8B-B14F-4D97-AF65-F5344CB8AC3E}">
        <p14:creationId xmlns:p14="http://schemas.microsoft.com/office/powerpoint/2010/main" val="2118225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712251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2</a:t>
            </a:fld>
            <a:endParaRPr lang="zh-CN" altLang="en-US"/>
          </a:p>
        </p:txBody>
      </p:sp>
    </p:spTree>
    <p:extLst>
      <p:ext uri="{BB962C8B-B14F-4D97-AF65-F5344CB8AC3E}">
        <p14:creationId xmlns:p14="http://schemas.microsoft.com/office/powerpoint/2010/main" val="2659864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3</a:t>
            </a:fld>
            <a:endParaRPr lang="zh-CN" altLang="en-US"/>
          </a:p>
        </p:txBody>
      </p:sp>
    </p:spTree>
    <p:extLst>
      <p:ext uri="{BB962C8B-B14F-4D97-AF65-F5344CB8AC3E}">
        <p14:creationId xmlns:p14="http://schemas.microsoft.com/office/powerpoint/2010/main" val="3300712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extLst>
      <p:ext uri="{BB962C8B-B14F-4D97-AF65-F5344CB8AC3E}">
        <p14:creationId xmlns:p14="http://schemas.microsoft.com/office/powerpoint/2010/main" val="188807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extLst>
      <p:ext uri="{BB962C8B-B14F-4D97-AF65-F5344CB8AC3E}">
        <p14:creationId xmlns:p14="http://schemas.microsoft.com/office/powerpoint/2010/main" val="1928265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extLst>
      <p:ext uri="{BB962C8B-B14F-4D97-AF65-F5344CB8AC3E}">
        <p14:creationId xmlns:p14="http://schemas.microsoft.com/office/powerpoint/2010/main" val="914896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extLst>
      <p:ext uri="{BB962C8B-B14F-4D97-AF65-F5344CB8AC3E}">
        <p14:creationId xmlns:p14="http://schemas.microsoft.com/office/powerpoint/2010/main" val="255627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extLst>
      <p:ext uri="{BB962C8B-B14F-4D97-AF65-F5344CB8AC3E}">
        <p14:creationId xmlns:p14="http://schemas.microsoft.com/office/powerpoint/2010/main" val="2878616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extLst>
      <p:ext uri="{BB962C8B-B14F-4D97-AF65-F5344CB8AC3E}">
        <p14:creationId xmlns:p14="http://schemas.microsoft.com/office/powerpoint/2010/main" val="2051228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extLst>
      <p:ext uri="{BB962C8B-B14F-4D97-AF65-F5344CB8AC3E}">
        <p14:creationId xmlns:p14="http://schemas.microsoft.com/office/powerpoint/2010/main" val="864829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dirty="0"/>
          </a:p>
        </p:txBody>
      </p:sp>
    </p:spTree>
    <p:extLst>
      <p:ext uri="{BB962C8B-B14F-4D97-AF65-F5344CB8AC3E}">
        <p14:creationId xmlns:p14="http://schemas.microsoft.com/office/powerpoint/2010/main" val="230459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dirty="0"/>
          </a:p>
        </p:txBody>
      </p:sp>
    </p:spTree>
    <p:extLst>
      <p:ext uri="{BB962C8B-B14F-4D97-AF65-F5344CB8AC3E}">
        <p14:creationId xmlns:p14="http://schemas.microsoft.com/office/powerpoint/2010/main" val="1824173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13</a:t>
            </a:fld>
            <a:endParaRPr lang="zh-CN" altLang="en-US"/>
          </a:p>
        </p:txBody>
      </p:sp>
    </p:spTree>
    <p:extLst>
      <p:ext uri="{BB962C8B-B14F-4D97-AF65-F5344CB8AC3E}">
        <p14:creationId xmlns:p14="http://schemas.microsoft.com/office/powerpoint/2010/main" val="58094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14</a:t>
            </a:fld>
            <a:endParaRPr lang="zh-CN" altLang="en-US"/>
          </a:p>
        </p:txBody>
      </p:sp>
    </p:spTree>
    <p:extLst>
      <p:ext uri="{BB962C8B-B14F-4D97-AF65-F5344CB8AC3E}">
        <p14:creationId xmlns:p14="http://schemas.microsoft.com/office/powerpoint/2010/main" val="1551209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15</a:t>
            </a:fld>
            <a:endParaRPr lang="zh-CN" altLang="en-US"/>
          </a:p>
        </p:txBody>
      </p:sp>
    </p:spTree>
    <p:extLst>
      <p:ext uri="{BB962C8B-B14F-4D97-AF65-F5344CB8AC3E}">
        <p14:creationId xmlns:p14="http://schemas.microsoft.com/office/powerpoint/2010/main" val="792033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16</a:t>
            </a:fld>
            <a:endParaRPr lang="zh-CN" altLang="en-US"/>
          </a:p>
        </p:txBody>
      </p:sp>
    </p:spTree>
    <p:extLst>
      <p:ext uri="{BB962C8B-B14F-4D97-AF65-F5344CB8AC3E}">
        <p14:creationId xmlns:p14="http://schemas.microsoft.com/office/powerpoint/2010/main" val="1847418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17</a:t>
            </a:fld>
            <a:endParaRPr lang="zh-CN" altLang="en-US"/>
          </a:p>
        </p:txBody>
      </p:sp>
    </p:spTree>
    <p:extLst>
      <p:ext uri="{BB962C8B-B14F-4D97-AF65-F5344CB8AC3E}">
        <p14:creationId xmlns:p14="http://schemas.microsoft.com/office/powerpoint/2010/main" val="2431771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18</a:t>
            </a:fld>
            <a:endParaRPr lang="en-US" altLang="zh-CN"/>
          </a:p>
        </p:txBody>
      </p:sp>
    </p:spTree>
    <p:extLst>
      <p:ext uri="{BB962C8B-B14F-4D97-AF65-F5344CB8AC3E}">
        <p14:creationId xmlns:p14="http://schemas.microsoft.com/office/powerpoint/2010/main" val="1503956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19</a:t>
            </a:fld>
            <a:endParaRPr lang="en-US" altLang="zh-CN"/>
          </a:p>
        </p:txBody>
      </p:sp>
    </p:spTree>
    <p:extLst>
      <p:ext uri="{BB962C8B-B14F-4D97-AF65-F5344CB8AC3E}">
        <p14:creationId xmlns:p14="http://schemas.microsoft.com/office/powerpoint/2010/main" val="2253671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20</a:t>
            </a:fld>
            <a:endParaRPr lang="en-US" altLang="zh-CN"/>
          </a:p>
        </p:txBody>
      </p:sp>
    </p:spTree>
    <p:extLst>
      <p:ext uri="{BB962C8B-B14F-4D97-AF65-F5344CB8AC3E}">
        <p14:creationId xmlns:p14="http://schemas.microsoft.com/office/powerpoint/2010/main" val="2819440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21</a:t>
            </a:fld>
            <a:endParaRPr lang="en-US" altLang="zh-CN"/>
          </a:p>
        </p:txBody>
      </p:sp>
    </p:spTree>
    <p:extLst>
      <p:ext uri="{BB962C8B-B14F-4D97-AF65-F5344CB8AC3E}">
        <p14:creationId xmlns:p14="http://schemas.microsoft.com/office/powerpoint/2010/main" val="2345312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22</a:t>
            </a:fld>
            <a:endParaRPr lang="en-US" altLang="zh-CN"/>
          </a:p>
        </p:txBody>
      </p:sp>
    </p:spTree>
    <p:extLst>
      <p:ext uri="{BB962C8B-B14F-4D97-AF65-F5344CB8AC3E}">
        <p14:creationId xmlns:p14="http://schemas.microsoft.com/office/powerpoint/2010/main" val="144829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23</a:t>
            </a:fld>
            <a:endParaRPr lang="en-US" altLang="zh-CN"/>
          </a:p>
        </p:txBody>
      </p:sp>
    </p:spTree>
    <p:extLst>
      <p:ext uri="{BB962C8B-B14F-4D97-AF65-F5344CB8AC3E}">
        <p14:creationId xmlns:p14="http://schemas.microsoft.com/office/powerpoint/2010/main" val="3147071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24</a:t>
            </a:fld>
            <a:endParaRPr lang="zh-CN" altLang="en-US"/>
          </a:p>
        </p:txBody>
      </p:sp>
    </p:spTree>
    <p:extLst>
      <p:ext uri="{BB962C8B-B14F-4D97-AF65-F5344CB8AC3E}">
        <p14:creationId xmlns:p14="http://schemas.microsoft.com/office/powerpoint/2010/main" val="1271369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dirty="0"/>
          </a:p>
        </p:txBody>
      </p:sp>
    </p:spTree>
    <p:extLst>
      <p:ext uri="{BB962C8B-B14F-4D97-AF65-F5344CB8AC3E}">
        <p14:creationId xmlns:p14="http://schemas.microsoft.com/office/powerpoint/2010/main" val="2005951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26</a:t>
            </a:fld>
            <a:endParaRPr lang="en-US" altLang="zh-CN"/>
          </a:p>
        </p:txBody>
      </p:sp>
    </p:spTree>
    <p:extLst>
      <p:ext uri="{BB962C8B-B14F-4D97-AF65-F5344CB8AC3E}">
        <p14:creationId xmlns:p14="http://schemas.microsoft.com/office/powerpoint/2010/main" val="11564739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27</a:t>
            </a:fld>
            <a:endParaRPr lang="en-US" altLang="zh-CN"/>
          </a:p>
        </p:txBody>
      </p:sp>
    </p:spTree>
    <p:extLst>
      <p:ext uri="{BB962C8B-B14F-4D97-AF65-F5344CB8AC3E}">
        <p14:creationId xmlns:p14="http://schemas.microsoft.com/office/powerpoint/2010/main" val="34415369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28</a:t>
            </a:fld>
            <a:endParaRPr lang="en-US" altLang="zh-CN"/>
          </a:p>
        </p:txBody>
      </p:sp>
    </p:spTree>
    <p:extLst>
      <p:ext uri="{BB962C8B-B14F-4D97-AF65-F5344CB8AC3E}">
        <p14:creationId xmlns:p14="http://schemas.microsoft.com/office/powerpoint/2010/main" val="120647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29</a:t>
            </a:fld>
            <a:endParaRPr lang="zh-CN" altLang="en-US"/>
          </a:p>
        </p:txBody>
      </p:sp>
    </p:spTree>
    <p:extLst>
      <p:ext uri="{BB962C8B-B14F-4D97-AF65-F5344CB8AC3E}">
        <p14:creationId xmlns:p14="http://schemas.microsoft.com/office/powerpoint/2010/main" val="2376141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30</a:t>
            </a:fld>
            <a:endParaRPr lang="zh-CN" altLang="en-US"/>
          </a:p>
        </p:txBody>
      </p:sp>
    </p:spTree>
    <p:extLst>
      <p:ext uri="{BB962C8B-B14F-4D97-AF65-F5344CB8AC3E}">
        <p14:creationId xmlns:p14="http://schemas.microsoft.com/office/powerpoint/2010/main" val="2243333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dirty="0"/>
          </a:p>
        </p:txBody>
      </p:sp>
    </p:spTree>
    <p:extLst>
      <p:ext uri="{BB962C8B-B14F-4D97-AF65-F5344CB8AC3E}">
        <p14:creationId xmlns:p14="http://schemas.microsoft.com/office/powerpoint/2010/main" val="2012573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32</a:t>
            </a:fld>
            <a:endParaRPr lang="zh-CN" altLang="en-US"/>
          </a:p>
        </p:txBody>
      </p:sp>
    </p:spTree>
    <p:extLst>
      <p:ext uri="{BB962C8B-B14F-4D97-AF65-F5344CB8AC3E}">
        <p14:creationId xmlns:p14="http://schemas.microsoft.com/office/powerpoint/2010/main" val="14676377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33</a:t>
            </a:fld>
            <a:endParaRPr lang="zh-CN" altLang="en-US"/>
          </a:p>
        </p:txBody>
      </p:sp>
    </p:spTree>
    <p:extLst>
      <p:ext uri="{BB962C8B-B14F-4D97-AF65-F5344CB8AC3E}">
        <p14:creationId xmlns:p14="http://schemas.microsoft.com/office/powerpoint/2010/main" val="23649405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34</a:t>
            </a:fld>
            <a:endParaRPr lang="zh-CN" altLang="en-US"/>
          </a:p>
        </p:txBody>
      </p:sp>
    </p:spTree>
    <p:extLst>
      <p:ext uri="{BB962C8B-B14F-4D97-AF65-F5344CB8AC3E}">
        <p14:creationId xmlns:p14="http://schemas.microsoft.com/office/powerpoint/2010/main" val="2839012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35</a:t>
            </a:fld>
            <a:endParaRPr lang="zh-CN" altLang="en-US"/>
          </a:p>
        </p:txBody>
      </p:sp>
    </p:spTree>
    <p:extLst>
      <p:ext uri="{BB962C8B-B14F-4D97-AF65-F5344CB8AC3E}">
        <p14:creationId xmlns:p14="http://schemas.microsoft.com/office/powerpoint/2010/main" val="37900186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36</a:t>
            </a:fld>
            <a:endParaRPr lang="zh-CN" altLang="en-US"/>
          </a:p>
        </p:txBody>
      </p:sp>
    </p:spTree>
    <p:extLst>
      <p:ext uri="{BB962C8B-B14F-4D97-AF65-F5344CB8AC3E}">
        <p14:creationId xmlns:p14="http://schemas.microsoft.com/office/powerpoint/2010/main" val="14498428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37</a:t>
            </a:fld>
            <a:endParaRPr lang="zh-CN" altLang="en-US"/>
          </a:p>
        </p:txBody>
      </p:sp>
    </p:spTree>
    <p:extLst>
      <p:ext uri="{BB962C8B-B14F-4D97-AF65-F5344CB8AC3E}">
        <p14:creationId xmlns:p14="http://schemas.microsoft.com/office/powerpoint/2010/main" val="700541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dirty="0"/>
          </a:p>
        </p:txBody>
      </p:sp>
    </p:spTree>
    <p:extLst>
      <p:ext uri="{BB962C8B-B14F-4D97-AF65-F5344CB8AC3E}">
        <p14:creationId xmlns:p14="http://schemas.microsoft.com/office/powerpoint/2010/main" val="16233086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51635F-689A-4D03-8C47-1E5DB96BD2D8}" type="slidenum">
              <a:rPr lang="zh-CN" altLang="en-US" smtClean="0"/>
              <a:t>39</a:t>
            </a:fld>
            <a:endParaRPr lang="zh-CN" altLang="en-US"/>
          </a:p>
        </p:txBody>
      </p:sp>
    </p:spTree>
    <p:extLst>
      <p:ext uri="{BB962C8B-B14F-4D97-AF65-F5344CB8AC3E}">
        <p14:creationId xmlns:p14="http://schemas.microsoft.com/office/powerpoint/2010/main" val="369773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95350" y="365125"/>
            <a:ext cx="10515600" cy="587375"/>
          </a:xfrm>
        </p:spPr>
        <p:txBody>
          <a:bodyPr>
            <a:normAutofit/>
          </a:bodyPr>
          <a:lstStyle>
            <a:lvl1pPr>
              <a:defRPr sz="3200">
                <a:gradFill flip="none" rotWithShape="1">
                  <a:gsLst>
                    <a:gs pos="0">
                      <a:srgbClr val="C62143">
                        <a:shade val="30000"/>
                        <a:satMod val="115000"/>
                      </a:srgbClr>
                    </a:gs>
                    <a:gs pos="50000">
                      <a:srgbClr val="FF6160"/>
                    </a:gs>
                    <a:gs pos="100000">
                      <a:srgbClr val="FEF840"/>
                    </a:gs>
                  </a:gsLst>
                  <a:lin ang="0" scaled="1"/>
                  <a:tileRect/>
                </a:gradFill>
              </a:defRPr>
            </a:lvl1pPr>
          </a:lstStyle>
          <a:p>
            <a:r>
              <a:rPr lang="zh-CN" altLang="en-US" smtClean="0"/>
              <a:t>单击此处编辑母版标题样式</a:t>
            </a:r>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 y="-50324"/>
            <a:ext cx="6743700" cy="1929448"/>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202029"/>
            <a:ext cx="12192000" cy="381000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2827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ransition spd="slow"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0.GIF"/></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2.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descr="110304"/>
          <p:cNvPicPr>
            <a:picLocks noChangeAspect="1"/>
          </p:cNvPicPr>
          <p:nvPr userDrawn="1"/>
        </p:nvPicPr>
        <p:blipFill>
          <a:blip r:embed="rId5"/>
          <a:srcRect t="16507" b="41194"/>
          <a:stretch>
            <a:fillRect/>
          </a:stretch>
        </p:blipFill>
        <p:spPr>
          <a:xfrm>
            <a:off x="-635" y="0"/>
            <a:ext cx="12192635" cy="6876415"/>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450" y="2084916"/>
            <a:ext cx="10058400" cy="2877820"/>
          </a:xfrm>
          <a:prstGeom prst="rect">
            <a:avLst/>
          </a:prstGeom>
        </p:spPr>
      </p:pic>
      <p:grpSp>
        <p:nvGrpSpPr>
          <p:cNvPr id="3" name="组合 2"/>
          <p:cNvGrpSpPr/>
          <p:nvPr/>
        </p:nvGrpSpPr>
        <p:grpSpPr>
          <a:xfrm>
            <a:off x="2779918" y="1374181"/>
            <a:ext cx="1421469" cy="1421469"/>
            <a:chOff x="1271959" y="1524351"/>
            <a:chExt cx="1421469" cy="1421469"/>
          </a:xfrm>
        </p:grpSpPr>
        <p:sp>
          <p:nvSpPr>
            <p:cNvPr id="4" name="椭圆 4"/>
            <p:cNvSpPr/>
            <p:nvPr/>
          </p:nvSpPr>
          <p:spPr>
            <a:xfrm rot="2700000">
              <a:off x="1271959" y="1524351"/>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5" name="TextBox 12"/>
            <p:cNvSpPr txBox="1"/>
            <p:nvPr/>
          </p:nvSpPr>
          <p:spPr>
            <a:xfrm>
              <a:off x="1497401" y="1693353"/>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a:ln w="11430">
                    <a:noFill/>
                  </a:ln>
                  <a:solidFill>
                    <a:srgbClr val="C62143"/>
                  </a:solidFill>
                  <a:effectLst>
                    <a:innerShdw blurRad="63500" dist="50800" dir="13500000">
                      <a:prstClr val="black">
                        <a:alpha val="50000"/>
                      </a:prstClr>
                    </a:innerShdw>
                  </a:effectLst>
                  <a:latin typeface="Franklin Gothic Book" panose="020B0503020102020204"/>
                </a:rPr>
                <a:t>教</a:t>
              </a:r>
            </a:p>
          </p:txBody>
        </p:sp>
      </p:grpSp>
      <p:grpSp>
        <p:nvGrpSpPr>
          <p:cNvPr id="6" name="组合 5"/>
          <p:cNvGrpSpPr/>
          <p:nvPr/>
        </p:nvGrpSpPr>
        <p:grpSpPr>
          <a:xfrm>
            <a:off x="4709881" y="1982990"/>
            <a:ext cx="1421469" cy="1421469"/>
            <a:chOff x="3201922" y="2133160"/>
            <a:chExt cx="1421469" cy="1421469"/>
          </a:xfrm>
        </p:grpSpPr>
        <p:sp>
          <p:nvSpPr>
            <p:cNvPr id="7" name="椭圆 18"/>
            <p:cNvSpPr/>
            <p:nvPr/>
          </p:nvSpPr>
          <p:spPr>
            <a:xfrm rot="2700000">
              <a:off x="3201922" y="2133160"/>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FF6160"/>
                </a:solidFill>
                <a:latin typeface="Franklin Gothic Book" panose="020B0503020102020204"/>
                <a:ea typeface="微软雅黑" panose="020B0503020204020204" charset="-122"/>
              </a:endParaRPr>
            </a:p>
          </p:txBody>
        </p:sp>
        <p:sp>
          <p:nvSpPr>
            <p:cNvPr id="8" name="TextBox 14"/>
            <p:cNvSpPr txBox="1"/>
            <p:nvPr/>
          </p:nvSpPr>
          <p:spPr>
            <a:xfrm>
              <a:off x="3427364" y="2376334"/>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lgn="ctr">
                <a:defRPr sz="6000" b="1" spc="50">
                  <a:ln w="11430"/>
                  <a:solidFill>
                    <a:schemeClr val="accent6"/>
                  </a:solidFill>
                  <a:effectLst>
                    <a:outerShdw blurRad="76200" dist="50800" dir="5400000" algn="tl" rotWithShape="0">
                      <a:srgbClr val="000000">
                        <a:alpha val="65000"/>
                      </a:srgbClr>
                    </a:outerShdw>
                  </a:effectLst>
                </a:defRPr>
              </a:lvl1pPr>
            </a:lstStyle>
            <a:p>
              <a:r>
                <a:rPr lang="zh-CN" altLang="en-US" dirty="0">
                  <a:ln w="11430">
                    <a:noFill/>
                  </a:ln>
                  <a:solidFill>
                    <a:srgbClr val="FF6160"/>
                  </a:solidFill>
                  <a:effectLst>
                    <a:innerShdw blurRad="63500" dist="50800" dir="13500000">
                      <a:prstClr val="black">
                        <a:alpha val="50000"/>
                      </a:prstClr>
                    </a:innerShdw>
                  </a:effectLst>
                  <a:latin typeface="Franklin Gothic Book" panose="020B0503020102020204"/>
                </a:rPr>
                <a:t>学</a:t>
              </a:r>
            </a:p>
          </p:txBody>
        </p:sp>
      </p:grpSp>
      <p:grpSp>
        <p:nvGrpSpPr>
          <p:cNvPr id="9" name="组合 8"/>
          <p:cNvGrpSpPr/>
          <p:nvPr/>
        </p:nvGrpSpPr>
        <p:grpSpPr>
          <a:xfrm>
            <a:off x="6452326" y="1124954"/>
            <a:ext cx="1421469" cy="1421469"/>
            <a:chOff x="4944367" y="1275124"/>
            <a:chExt cx="1421469" cy="1421469"/>
          </a:xfrm>
        </p:grpSpPr>
        <p:sp>
          <p:nvSpPr>
            <p:cNvPr id="10" name="椭圆 22"/>
            <p:cNvSpPr/>
            <p:nvPr/>
          </p:nvSpPr>
          <p:spPr>
            <a:xfrm rot="2700000">
              <a:off x="4944367" y="1275124"/>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1" name="TextBox 16"/>
            <p:cNvSpPr txBox="1"/>
            <p:nvPr/>
          </p:nvSpPr>
          <p:spPr>
            <a:xfrm>
              <a:off x="5169809" y="1544613"/>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a:ln w="11430">
                    <a:noFill/>
                  </a:ln>
                  <a:solidFill>
                    <a:srgbClr val="C62143"/>
                  </a:solidFill>
                  <a:effectLst>
                    <a:innerShdw blurRad="63500" dist="50800" dir="13500000">
                      <a:prstClr val="black">
                        <a:alpha val="50000"/>
                      </a:prstClr>
                    </a:innerShdw>
                  </a:effectLst>
                  <a:latin typeface="Franklin Gothic Book" panose="020B0503020102020204"/>
                </a:rPr>
                <a:t>设</a:t>
              </a:r>
            </a:p>
          </p:txBody>
        </p:sp>
      </p:grpSp>
      <p:grpSp>
        <p:nvGrpSpPr>
          <p:cNvPr id="12" name="组合 11"/>
          <p:cNvGrpSpPr/>
          <p:nvPr/>
        </p:nvGrpSpPr>
        <p:grpSpPr>
          <a:xfrm>
            <a:off x="8115172" y="2072949"/>
            <a:ext cx="1421469" cy="1421469"/>
            <a:chOff x="6607213" y="2223119"/>
            <a:chExt cx="1421469" cy="1421469"/>
          </a:xfrm>
        </p:grpSpPr>
        <p:sp>
          <p:nvSpPr>
            <p:cNvPr id="13" name="椭圆 26"/>
            <p:cNvSpPr/>
            <p:nvPr/>
          </p:nvSpPr>
          <p:spPr>
            <a:xfrm rot="2700000">
              <a:off x="6607213" y="2223119"/>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FF6160"/>
                </a:solidFill>
                <a:latin typeface="Franklin Gothic Book" panose="020B0503020102020204"/>
                <a:ea typeface="微软雅黑" panose="020B0503020204020204" charset="-122"/>
              </a:endParaRPr>
            </a:p>
          </p:txBody>
        </p:sp>
        <p:sp>
          <p:nvSpPr>
            <p:cNvPr id="14" name="TextBox 18"/>
            <p:cNvSpPr txBox="1"/>
            <p:nvPr/>
          </p:nvSpPr>
          <p:spPr>
            <a:xfrm>
              <a:off x="6829998" y="2456759"/>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a:ln w="11430">
                    <a:noFill/>
                  </a:ln>
                  <a:solidFill>
                    <a:srgbClr val="FF6160"/>
                  </a:solidFill>
                  <a:effectLst>
                    <a:innerShdw blurRad="63500" dist="50800" dir="13500000">
                      <a:prstClr val="black">
                        <a:alpha val="50000"/>
                      </a:prstClr>
                    </a:innerShdw>
                  </a:effectLst>
                  <a:latin typeface="Franklin Gothic Book" panose="020B0503020102020204"/>
                </a:rPr>
                <a:t>计</a:t>
              </a:r>
            </a:p>
          </p:txBody>
        </p:sp>
      </p:grpSp>
      <p:sp>
        <p:nvSpPr>
          <p:cNvPr id="15" name="圆角矩形 14"/>
          <p:cNvSpPr/>
          <p:nvPr/>
        </p:nvSpPr>
        <p:spPr>
          <a:xfrm rot="2700000">
            <a:off x="4003396" y="3188304"/>
            <a:ext cx="313273" cy="313273"/>
          </a:xfrm>
          <a:prstGeom prst="roundRect">
            <a:avLst/>
          </a:prstGeom>
          <a:gradFill rotWithShape="1">
            <a:gsLst>
              <a:gs pos="0">
                <a:srgbClr val="70AD47">
                  <a:shade val="51000"/>
                  <a:satMod val="130000"/>
                </a:srgbClr>
              </a:gs>
              <a:gs pos="80000">
                <a:srgbClr val="70AD47">
                  <a:shade val="93000"/>
                  <a:satMod val="130000"/>
                </a:srgbClr>
              </a:gs>
              <a:gs pos="100000">
                <a:srgbClr val="70AD47">
                  <a:shade val="94000"/>
                  <a:satMod val="135000"/>
                </a:srgbClr>
              </a:gs>
            </a:gsLst>
            <a:lin ang="16200000" scaled="0"/>
          </a:gradFill>
          <a:ln w="9525" cap="flat" cmpd="sng" algn="ctr">
            <a:solidFill>
              <a:srgbClr val="70AD47">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6" name="圆角矩形 15"/>
          <p:cNvSpPr/>
          <p:nvPr/>
        </p:nvSpPr>
        <p:spPr>
          <a:xfrm rot="2700000">
            <a:off x="4555032" y="3479761"/>
            <a:ext cx="360448" cy="360448"/>
          </a:xfrm>
          <a:prstGeom prst="roundRect">
            <a:avLst/>
          </a:prstGeom>
          <a:gradFill rotWithShape="1">
            <a:gsLst>
              <a:gs pos="0">
                <a:srgbClr val="015A74">
                  <a:shade val="51000"/>
                  <a:satMod val="130000"/>
                </a:srgbClr>
              </a:gs>
              <a:gs pos="80000">
                <a:srgbClr val="015A74">
                  <a:shade val="93000"/>
                  <a:satMod val="130000"/>
                </a:srgbClr>
              </a:gs>
              <a:gs pos="100000">
                <a:srgbClr val="015A74">
                  <a:shade val="94000"/>
                  <a:satMod val="135000"/>
                </a:srgbClr>
              </a:gs>
            </a:gsLst>
            <a:lin ang="16200000" scaled="0"/>
          </a:gradFill>
          <a:ln w="9525" cap="flat" cmpd="sng" algn="ctr">
            <a:solidFill>
              <a:srgbClr val="015A7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7" name="圆角矩形 16"/>
          <p:cNvSpPr/>
          <p:nvPr/>
        </p:nvSpPr>
        <p:spPr>
          <a:xfrm rot="2700000">
            <a:off x="4636127" y="1900847"/>
            <a:ext cx="260187" cy="260187"/>
          </a:xfrm>
          <a:prstGeom prst="roundRect">
            <a:avLst/>
          </a:prstGeom>
          <a:gradFill rotWithShape="1">
            <a:gsLst>
              <a:gs pos="0">
                <a:srgbClr val="E94744">
                  <a:shade val="51000"/>
                  <a:satMod val="130000"/>
                </a:srgbClr>
              </a:gs>
              <a:gs pos="80000">
                <a:srgbClr val="E94744">
                  <a:shade val="93000"/>
                  <a:satMod val="130000"/>
                </a:srgbClr>
              </a:gs>
              <a:gs pos="100000">
                <a:srgbClr val="E94744">
                  <a:shade val="94000"/>
                  <a:satMod val="135000"/>
                </a:srgbClr>
              </a:gs>
            </a:gsLst>
            <a:lin ang="16200000" scaled="0"/>
          </a:gradFill>
          <a:ln w="9525" cap="flat" cmpd="sng" algn="ctr">
            <a:solidFill>
              <a:srgbClr val="E9474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8" name="圆角矩形 17"/>
          <p:cNvSpPr/>
          <p:nvPr/>
        </p:nvSpPr>
        <p:spPr>
          <a:xfrm rot="2700000">
            <a:off x="6338932" y="2742662"/>
            <a:ext cx="251412" cy="251412"/>
          </a:xfrm>
          <a:prstGeom prst="roundRect">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9" name="圆角矩形 18"/>
          <p:cNvSpPr/>
          <p:nvPr/>
        </p:nvSpPr>
        <p:spPr>
          <a:xfrm rot="2700000">
            <a:off x="8346116" y="1802055"/>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0" name="圆角矩形 19"/>
          <p:cNvSpPr/>
          <p:nvPr/>
        </p:nvSpPr>
        <p:spPr>
          <a:xfrm rot="2700000">
            <a:off x="2491951" y="2397226"/>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1" name="圆角矩形 20"/>
          <p:cNvSpPr/>
          <p:nvPr/>
        </p:nvSpPr>
        <p:spPr>
          <a:xfrm rot="2700000">
            <a:off x="8025106" y="3404458"/>
            <a:ext cx="275168" cy="275168"/>
          </a:xfrm>
          <a:prstGeom prst="roundRect">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2" name="圆角矩形 21"/>
          <p:cNvSpPr/>
          <p:nvPr/>
        </p:nvSpPr>
        <p:spPr>
          <a:xfrm rot="2700000">
            <a:off x="9087243" y="1681459"/>
            <a:ext cx="317276" cy="317276"/>
          </a:xfrm>
          <a:prstGeom prst="roundRect">
            <a:avLst/>
          </a:prstGeom>
          <a:gradFill rotWithShape="1">
            <a:gsLst>
              <a:gs pos="0">
                <a:srgbClr val="E94744">
                  <a:shade val="51000"/>
                  <a:satMod val="130000"/>
                </a:srgbClr>
              </a:gs>
              <a:gs pos="80000">
                <a:srgbClr val="E94744">
                  <a:shade val="93000"/>
                  <a:satMod val="130000"/>
                </a:srgbClr>
              </a:gs>
              <a:gs pos="100000">
                <a:srgbClr val="E94744">
                  <a:shade val="94000"/>
                  <a:satMod val="135000"/>
                </a:srgbClr>
              </a:gs>
            </a:gsLst>
            <a:lin ang="16200000" scaled="0"/>
          </a:gradFill>
          <a:ln w="9525" cap="flat" cmpd="sng" algn="ctr">
            <a:solidFill>
              <a:srgbClr val="E9474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3" name="圆角矩形 22"/>
          <p:cNvSpPr/>
          <p:nvPr/>
        </p:nvSpPr>
        <p:spPr>
          <a:xfrm rot="2700000">
            <a:off x="9698145" y="3250336"/>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4" name="圆角矩形 23"/>
          <p:cNvSpPr/>
          <p:nvPr/>
        </p:nvSpPr>
        <p:spPr>
          <a:xfrm rot="2700000">
            <a:off x="10252371" y="2974979"/>
            <a:ext cx="260187" cy="260187"/>
          </a:xfrm>
          <a:prstGeom prst="roundRect">
            <a:avLst/>
          </a:prstGeom>
          <a:gradFill rotWithShape="1">
            <a:gsLst>
              <a:gs pos="0">
                <a:srgbClr val="015A74">
                  <a:shade val="51000"/>
                  <a:satMod val="130000"/>
                </a:srgbClr>
              </a:gs>
              <a:gs pos="80000">
                <a:srgbClr val="015A74">
                  <a:shade val="93000"/>
                  <a:satMod val="130000"/>
                </a:srgbClr>
              </a:gs>
              <a:gs pos="100000">
                <a:srgbClr val="015A74">
                  <a:shade val="94000"/>
                  <a:satMod val="135000"/>
                </a:srgbClr>
              </a:gs>
            </a:gsLst>
            <a:lin ang="16200000" scaled="0"/>
          </a:gradFill>
          <a:ln w="9525" cap="flat" cmpd="sng" algn="ctr">
            <a:solidFill>
              <a:srgbClr val="015A7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5" name="椭圆 24"/>
          <p:cNvSpPr/>
          <p:nvPr/>
        </p:nvSpPr>
        <p:spPr>
          <a:xfrm>
            <a:off x="2547444" y="2899998"/>
            <a:ext cx="149205" cy="149205"/>
          </a:xfrm>
          <a:prstGeom prst="ellipse">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6" name="圆角矩形 25"/>
          <p:cNvSpPr/>
          <p:nvPr/>
        </p:nvSpPr>
        <p:spPr>
          <a:xfrm rot="2700000">
            <a:off x="7479322" y="2774035"/>
            <a:ext cx="229987" cy="229987"/>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7" name="圆角矩形 26"/>
          <p:cNvSpPr/>
          <p:nvPr/>
        </p:nvSpPr>
        <p:spPr>
          <a:xfrm rot="2700000">
            <a:off x="3660896" y="2877613"/>
            <a:ext cx="229987" cy="229987"/>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8" name="圆角矩形 27"/>
          <p:cNvSpPr/>
          <p:nvPr/>
        </p:nvSpPr>
        <p:spPr>
          <a:xfrm rot="2700000">
            <a:off x="4440039" y="1543182"/>
            <a:ext cx="199892" cy="199892"/>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9" name="圆角矩形 28"/>
          <p:cNvSpPr/>
          <p:nvPr/>
        </p:nvSpPr>
        <p:spPr>
          <a:xfrm rot="2700000">
            <a:off x="9607070" y="2306949"/>
            <a:ext cx="199892" cy="199892"/>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30" name="圆角矩形 29"/>
          <p:cNvSpPr/>
          <p:nvPr/>
        </p:nvSpPr>
        <p:spPr>
          <a:xfrm rot="2700000">
            <a:off x="6481253" y="3279765"/>
            <a:ext cx="339475" cy="339475"/>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31" name="五边形 30"/>
          <p:cNvSpPr/>
          <p:nvPr/>
        </p:nvSpPr>
        <p:spPr>
          <a:xfrm flipH="1">
            <a:off x="2672044" y="5159412"/>
            <a:ext cx="6349488" cy="685158"/>
          </a:xfrm>
          <a:prstGeom prst="homePlate">
            <a:avLst>
              <a:gd name="adj" fmla="val 36819"/>
            </a:avLst>
          </a:prstGeom>
          <a:solidFill>
            <a:schemeClr val="bg1">
              <a:lumMod val="95000"/>
            </a:schemeClr>
          </a:solidFill>
          <a:ln w="12700" cap="flat" cmpd="sng" algn="ctr">
            <a:noFill/>
            <a:prstDash val="solid"/>
            <a:miter lim="800000"/>
          </a:ln>
          <a:effectLst>
            <a:innerShdw blurRad="63500" dist="50800" dir="13500000">
              <a:prstClr val="black">
                <a:alpha val="50000"/>
              </a:prstClr>
            </a:innerShdw>
          </a:effectLst>
        </p:spPr>
        <p:txBody>
          <a:bodyPr rtlCol="0" anchor="ctr"/>
          <a:lstStyle/>
          <a:p>
            <a:pPr algn="ctr" defTabSz="685800">
              <a:defRPr/>
            </a:pPr>
            <a:endParaRPr lang="zh-CN" altLang="en-US" sz="1400" kern="0">
              <a:solidFill>
                <a:prstClr val="white"/>
              </a:solidFill>
              <a:latin typeface="Agency FB" panose="020B0503020202020204"/>
            </a:endParaRPr>
          </a:p>
        </p:txBody>
      </p:sp>
      <p:sp>
        <p:nvSpPr>
          <p:cNvPr id="32" name="圆角矩形 31"/>
          <p:cNvSpPr/>
          <p:nvPr/>
        </p:nvSpPr>
        <p:spPr>
          <a:xfrm>
            <a:off x="2914961" y="5040058"/>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200" kern="0" dirty="0">
                <a:latin typeface="微软雅黑" panose="020B0503020204020204" charset="-122"/>
              </a:rPr>
              <a:t>单击输入您的完整的设计标题</a:t>
            </a:r>
          </a:p>
        </p:txBody>
      </p:sp>
      <p:sp>
        <p:nvSpPr>
          <p:cNvPr id="33" name="文本框 3"/>
          <p:cNvSpPr txBox="1">
            <a:spLocks noChangeArrowheads="1"/>
          </p:cNvSpPr>
          <p:nvPr/>
        </p:nvSpPr>
        <p:spPr bwMode="auto">
          <a:xfrm>
            <a:off x="3523356" y="6045590"/>
            <a:ext cx="4981336" cy="359491"/>
          </a:xfrm>
          <a:prstGeom prst="rect">
            <a:avLst/>
          </a:prstGeom>
          <a:noFill/>
          <a:ln w="9525">
            <a:noFill/>
            <a:miter lim="800000"/>
          </a:ln>
        </p:spPr>
        <p:txBody>
          <a:bodyPr wrap="square" lIns="81693" tIns="40847" rIns="81693" bIns="40847">
            <a:spAutoFit/>
          </a:bodyPr>
          <a:lstStyle/>
          <a:p>
            <a:pPr algn="ctr" defTabSz="685800"/>
            <a:r>
              <a:rPr lang="zh-CN" altLang="en-US" dirty="0">
                <a:solidFill>
                  <a:sysClr val="windowText" lastClr="000000"/>
                </a:solidFill>
                <a:latin typeface="微软雅黑" panose="020B0503020204020204" charset="-122"/>
              </a:rPr>
              <a:t>教学设计 </a:t>
            </a:r>
            <a:r>
              <a:rPr lang="en-US" altLang="zh-CN" dirty="0">
                <a:solidFill>
                  <a:sysClr val="windowText" lastClr="000000"/>
                </a:solidFill>
                <a:latin typeface="微软雅黑" panose="020B0503020204020204" charset="-122"/>
              </a:rPr>
              <a:t>| </a:t>
            </a:r>
            <a:r>
              <a:rPr lang="zh-CN" altLang="en-US" dirty="0">
                <a:solidFill>
                  <a:sysClr val="windowText" lastClr="000000"/>
                </a:solidFill>
                <a:latin typeface="微软雅黑" panose="020B0503020204020204" charset="-122"/>
              </a:rPr>
              <a:t>教育教学培训 </a:t>
            </a:r>
            <a:r>
              <a:rPr lang="en-US" altLang="zh-CN" dirty="0">
                <a:solidFill>
                  <a:sysClr val="windowText" lastClr="000000"/>
                </a:solidFill>
                <a:latin typeface="微软雅黑" panose="020B0503020204020204" charset="-122"/>
              </a:rPr>
              <a:t>| </a:t>
            </a:r>
            <a:r>
              <a:rPr lang="zh-CN" altLang="en-US" dirty="0">
                <a:solidFill>
                  <a:sysClr val="windowText" lastClr="000000"/>
                </a:solidFill>
                <a:latin typeface="微软雅黑" panose="020B0503020204020204" charset="-122"/>
              </a:rPr>
              <a:t>信息化 </a:t>
            </a:r>
            <a:r>
              <a:rPr lang="en-US" altLang="zh-CN" dirty="0">
                <a:solidFill>
                  <a:sysClr val="windowText" lastClr="000000"/>
                </a:solidFill>
                <a:latin typeface="微软雅黑" panose="020B0503020204020204" charset="-122"/>
              </a:rPr>
              <a:t>| </a:t>
            </a:r>
            <a:r>
              <a:rPr lang="zh-CN" altLang="en-US" dirty="0">
                <a:solidFill>
                  <a:sysClr val="windowText" lastClr="000000"/>
                </a:solidFill>
                <a:latin typeface="微软雅黑" panose="020B0503020204020204" charset="-122"/>
              </a:rPr>
              <a:t>微课</a:t>
            </a:r>
            <a:endParaRPr lang="zh-CN" altLang="zh-CN" dirty="0">
              <a:solidFill>
                <a:sysClr val="windowText" lastClr="000000"/>
              </a:solidFill>
              <a:latin typeface="微软雅黑" panose="020B0503020204020204" charset="-122"/>
            </a:endParaRPr>
          </a:p>
        </p:txBody>
      </p:sp>
      <p:grpSp>
        <p:nvGrpSpPr>
          <p:cNvPr id="34" name="组合 33"/>
          <p:cNvGrpSpPr/>
          <p:nvPr/>
        </p:nvGrpSpPr>
        <p:grpSpPr>
          <a:xfrm flipH="1">
            <a:off x="8568814" y="5080815"/>
            <a:ext cx="900000" cy="900000"/>
            <a:chOff x="7834104" y="4038418"/>
            <a:chExt cx="900000" cy="900000"/>
          </a:xfrm>
        </p:grpSpPr>
        <p:sp>
          <p:nvSpPr>
            <p:cNvPr id="35"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prstClr val="white"/>
                </a:solidFill>
                <a:latin typeface="Franklin Gothic Book" panose="020B0503020102020204"/>
                <a:ea typeface="微软雅黑" panose="020B0503020204020204" charset="-122"/>
              </a:endParaRPr>
            </a:p>
          </p:txBody>
        </p:sp>
        <p:sp>
          <p:nvSpPr>
            <p:cNvPr id="36" name="椭圆 42"/>
            <p:cNvSpPr/>
            <p:nvPr/>
          </p:nvSpPr>
          <p:spPr>
            <a:xfrm>
              <a:off x="7946467" y="4162070"/>
              <a:ext cx="662782" cy="662782"/>
            </a:xfrm>
            <a:prstGeom prst="homePlate">
              <a:avLst/>
            </a:prstGeom>
            <a:solidFill>
              <a:srgbClr val="44546A"/>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prstClr val="white"/>
                </a:solidFill>
                <a:latin typeface="Franklin Gothic Book" panose="020B0503020102020204"/>
                <a:ea typeface="微软雅黑" panose="020B0503020204020204" charset="-122"/>
              </a:endParaRPr>
            </a:p>
          </p:txBody>
        </p:sp>
      </p:grpSp>
      <p:pic>
        <p:nvPicPr>
          <p:cNvPr id="37" name="Picture 6"/>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20000" contrast="20000"/>
                    </a14:imgEffect>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8786593" y="5501991"/>
            <a:ext cx="1627163" cy="1824635"/>
          </a:xfrm>
          <a:prstGeom prst="rect">
            <a:avLst/>
          </a:prstGeom>
          <a:noFill/>
          <a:extLst>
            <a:ext uri="{909E8E84-426E-40DD-AFC4-6F175D3DCCD1}">
              <a14:hiddenFill xmlns:a14="http://schemas.microsoft.com/office/drawing/2010/main">
                <a:solidFill>
                  <a:srgbClr val="FFFFFF"/>
                </a:solidFill>
              </a14:hiddenFill>
            </a:ext>
          </a:extLst>
        </p:spPr>
      </p:pic>
      <p:pic>
        <p:nvPicPr>
          <p:cNvPr id="38" name="羽っ鸟もさく共和国 - ARIA (INSTRUMENTAL) - instrumenta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356451" y="-180072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8"/>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53" presetClass="entr" presetSubtype="16" fill="hold" nodeType="withEffect">
                                  <p:stCondLst>
                                    <p:cond delay="250"/>
                                  </p:stCondLst>
                                  <p:childTnLst>
                                    <p:set>
                                      <p:cBhvr>
                                        <p:cTn id="61" dur="1" fill="hold">
                                          <p:stCondLst>
                                            <p:cond delay="0"/>
                                          </p:stCondLst>
                                        </p:cTn>
                                        <p:tgtEl>
                                          <p:spTgt spid="3"/>
                                        </p:tgtEl>
                                        <p:attrNameLst>
                                          <p:attrName>style.visibility</p:attrName>
                                        </p:attrNameLst>
                                      </p:cBhvr>
                                      <p:to>
                                        <p:strVal val="visible"/>
                                      </p:to>
                                    </p:set>
                                    <p:anim calcmode="lin" valueType="num">
                                      <p:cBhvr>
                                        <p:cTn id="62" dur="500" fill="hold"/>
                                        <p:tgtEl>
                                          <p:spTgt spid="3"/>
                                        </p:tgtEl>
                                        <p:attrNameLst>
                                          <p:attrName>ppt_w</p:attrName>
                                        </p:attrNameLst>
                                      </p:cBhvr>
                                      <p:tavLst>
                                        <p:tav tm="0">
                                          <p:val>
                                            <p:fltVal val="0"/>
                                          </p:val>
                                        </p:tav>
                                        <p:tav tm="100000">
                                          <p:val>
                                            <p:strVal val="#ppt_w"/>
                                          </p:val>
                                        </p:tav>
                                      </p:tavLst>
                                    </p:anim>
                                    <p:anim calcmode="lin" valueType="num">
                                      <p:cBhvr>
                                        <p:cTn id="63" dur="500" fill="hold"/>
                                        <p:tgtEl>
                                          <p:spTgt spid="3"/>
                                        </p:tgtEl>
                                        <p:attrNameLst>
                                          <p:attrName>ppt_h</p:attrName>
                                        </p:attrNameLst>
                                      </p:cBhvr>
                                      <p:tavLst>
                                        <p:tav tm="0">
                                          <p:val>
                                            <p:fltVal val="0"/>
                                          </p:val>
                                        </p:tav>
                                        <p:tav tm="100000">
                                          <p:val>
                                            <p:strVal val="#ppt_h"/>
                                          </p:val>
                                        </p:tav>
                                      </p:tavLst>
                                    </p:anim>
                                    <p:animEffect transition="in" filter="fade">
                                      <p:cBhvr>
                                        <p:cTn id="64" dur="500"/>
                                        <p:tgtEl>
                                          <p:spTgt spid="3"/>
                                        </p:tgtEl>
                                      </p:cBhvr>
                                    </p:animEffect>
                                  </p:childTnLst>
                                </p:cTn>
                              </p:par>
                              <p:par>
                                <p:cTn id="65" presetID="53" presetClass="entr" presetSubtype="16" fill="hold" nodeType="withEffect">
                                  <p:stCondLst>
                                    <p:cond delay="50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53" presetClass="entr" presetSubtype="16" fill="hold" nodeType="withEffect">
                                  <p:stCondLst>
                                    <p:cond delay="750"/>
                                  </p:stCondLst>
                                  <p:childTnLst>
                                    <p:set>
                                      <p:cBhvr>
                                        <p:cTn id="71" dur="1" fill="hold">
                                          <p:stCondLst>
                                            <p:cond delay="0"/>
                                          </p:stCondLst>
                                        </p:cTn>
                                        <p:tgtEl>
                                          <p:spTgt spid="9"/>
                                        </p:tgtEl>
                                        <p:attrNameLst>
                                          <p:attrName>style.visibility</p:attrName>
                                        </p:attrNameLst>
                                      </p:cBhvr>
                                      <p:to>
                                        <p:strVal val="visible"/>
                                      </p:to>
                                    </p:set>
                                    <p:anim calcmode="lin" valueType="num">
                                      <p:cBhvr>
                                        <p:cTn id="72" dur="500" fill="hold"/>
                                        <p:tgtEl>
                                          <p:spTgt spid="9"/>
                                        </p:tgtEl>
                                        <p:attrNameLst>
                                          <p:attrName>ppt_w</p:attrName>
                                        </p:attrNameLst>
                                      </p:cBhvr>
                                      <p:tavLst>
                                        <p:tav tm="0">
                                          <p:val>
                                            <p:fltVal val="0"/>
                                          </p:val>
                                        </p:tav>
                                        <p:tav tm="100000">
                                          <p:val>
                                            <p:strVal val="#ppt_w"/>
                                          </p:val>
                                        </p:tav>
                                      </p:tavLst>
                                    </p:anim>
                                    <p:anim calcmode="lin" valueType="num">
                                      <p:cBhvr>
                                        <p:cTn id="73" dur="500" fill="hold"/>
                                        <p:tgtEl>
                                          <p:spTgt spid="9"/>
                                        </p:tgtEl>
                                        <p:attrNameLst>
                                          <p:attrName>ppt_h</p:attrName>
                                        </p:attrNameLst>
                                      </p:cBhvr>
                                      <p:tavLst>
                                        <p:tav tm="0">
                                          <p:val>
                                            <p:fltVal val="0"/>
                                          </p:val>
                                        </p:tav>
                                        <p:tav tm="100000">
                                          <p:val>
                                            <p:strVal val="#ppt_h"/>
                                          </p:val>
                                        </p:tav>
                                      </p:tavLst>
                                    </p:anim>
                                    <p:animEffect transition="in" filter="fade">
                                      <p:cBhvr>
                                        <p:cTn id="74" dur="500"/>
                                        <p:tgtEl>
                                          <p:spTgt spid="9"/>
                                        </p:tgtEl>
                                      </p:cBhvr>
                                    </p:animEffect>
                                  </p:childTnLst>
                                </p:cTn>
                              </p:par>
                              <p:par>
                                <p:cTn id="75" presetID="53" presetClass="entr" presetSubtype="16" fill="hold" nodeType="withEffect">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cBhvr>
                                        <p:cTn id="77" dur="500" fill="hold"/>
                                        <p:tgtEl>
                                          <p:spTgt spid="12"/>
                                        </p:tgtEl>
                                        <p:attrNameLst>
                                          <p:attrName>ppt_w</p:attrName>
                                        </p:attrNameLst>
                                      </p:cBhvr>
                                      <p:tavLst>
                                        <p:tav tm="0">
                                          <p:val>
                                            <p:fltVal val="0"/>
                                          </p:val>
                                        </p:tav>
                                        <p:tav tm="100000">
                                          <p:val>
                                            <p:strVal val="#ppt_w"/>
                                          </p:val>
                                        </p:tav>
                                      </p:tavLst>
                                    </p:anim>
                                    <p:anim calcmode="lin" valueType="num">
                                      <p:cBhvr>
                                        <p:cTn id="78" dur="500" fill="hold"/>
                                        <p:tgtEl>
                                          <p:spTgt spid="12"/>
                                        </p:tgtEl>
                                        <p:attrNameLst>
                                          <p:attrName>ppt_h</p:attrName>
                                        </p:attrNameLst>
                                      </p:cBhvr>
                                      <p:tavLst>
                                        <p:tav tm="0">
                                          <p:val>
                                            <p:fltVal val="0"/>
                                          </p:val>
                                        </p:tav>
                                        <p:tav tm="100000">
                                          <p:val>
                                            <p:strVal val="#ppt_h"/>
                                          </p:val>
                                        </p:tav>
                                      </p:tavLst>
                                    </p:anim>
                                    <p:animEffect transition="in" filter="fade">
                                      <p:cBhvr>
                                        <p:cTn id="79" dur="500"/>
                                        <p:tgtEl>
                                          <p:spTgt spid="12"/>
                                        </p:tgtEl>
                                      </p:cBhvr>
                                    </p:animEffect>
                                  </p:childTnLst>
                                </p:cTn>
                              </p:par>
                              <p:par>
                                <p:cTn id="80" presetID="10" presetClass="entr" presetSubtype="0" fill="hold" grpId="0" nodeType="withEffect">
                                  <p:stCondLst>
                                    <p:cond delay="175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500"/>
                                        <p:tgtEl>
                                          <p:spTgt spid="31"/>
                                        </p:tgtEl>
                                      </p:cBhvr>
                                    </p:animEffect>
                                  </p:childTnLst>
                                </p:cTn>
                              </p:par>
                              <p:par>
                                <p:cTn id="83" presetID="10" presetClass="entr" presetSubtype="0" fill="hold" nodeType="withEffect">
                                  <p:stCondLst>
                                    <p:cond delay="175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par>
                                <p:cTn id="86" presetID="22" presetClass="entr" presetSubtype="8" fill="hold" grpId="0" nodeType="withEffect">
                                  <p:stCondLst>
                                    <p:cond delay="1750"/>
                                  </p:stCondLst>
                                  <p:childTnLst>
                                    <p:set>
                                      <p:cBhvr>
                                        <p:cTn id="87" dur="1" fill="hold">
                                          <p:stCondLst>
                                            <p:cond delay="0"/>
                                          </p:stCondLst>
                                        </p:cTn>
                                        <p:tgtEl>
                                          <p:spTgt spid="32"/>
                                        </p:tgtEl>
                                        <p:attrNameLst>
                                          <p:attrName>style.visibility</p:attrName>
                                        </p:attrNameLst>
                                      </p:cBhvr>
                                      <p:to>
                                        <p:strVal val="visible"/>
                                      </p:to>
                                    </p:set>
                                    <p:animEffect transition="in" filter="wipe(left)">
                                      <p:cBhvr>
                                        <p:cTn id="88" dur="1500"/>
                                        <p:tgtEl>
                                          <p:spTgt spid="32"/>
                                        </p:tgtEl>
                                      </p:cBhvr>
                                    </p:animEffect>
                                  </p:childTnLst>
                                </p:cTn>
                              </p:par>
                              <p:par>
                                <p:cTn id="89" presetID="10" presetClass="entr" presetSubtype="0" fill="hold" nodeType="withEffect">
                                  <p:stCondLst>
                                    <p:cond delay="175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par>
                                <p:cTn id="92" presetID="63" presetClass="path" presetSubtype="0" accel="50000" decel="50000" fill="hold" nodeType="withEffect">
                                  <p:stCondLst>
                                    <p:cond delay="1750"/>
                                  </p:stCondLst>
                                  <p:childTnLst>
                                    <p:animMotion origin="layout" path="M -0.67148 4.81481E-6 L 2.08333E-7 4.81481E-6 " pathEditMode="relative" rAng="0" ptsTypes="AA">
                                      <p:cBhvr>
                                        <p:cTn id="93" dur="1750" fill="hold"/>
                                        <p:tgtEl>
                                          <p:spTgt spid="37"/>
                                        </p:tgtEl>
                                        <p:attrNameLst>
                                          <p:attrName>ppt_x</p:attrName>
                                          <p:attrName>ppt_y</p:attrName>
                                        </p:attrNameLst>
                                      </p:cBhvr>
                                      <p:rCtr x="33568" y="0"/>
                                    </p:animMotion>
                                  </p:childTnLst>
                                </p:cTn>
                              </p:par>
                              <p:par>
                                <p:cTn id="94" presetID="63" presetClass="path" presetSubtype="0" accel="50000" decel="50000" fill="hold" nodeType="withEffect">
                                  <p:stCondLst>
                                    <p:cond delay="1750"/>
                                  </p:stCondLst>
                                  <p:childTnLst>
                                    <p:animMotion origin="layout" path="M -0.672 -1.48148E-6 L -3.54167E-6 -1.48148E-6 " pathEditMode="relative" rAng="0" ptsTypes="AA">
                                      <p:cBhvr>
                                        <p:cTn id="95" dur="1750" fill="hold"/>
                                        <p:tgtEl>
                                          <p:spTgt spid="34"/>
                                        </p:tgtEl>
                                        <p:attrNameLst>
                                          <p:attrName>ppt_x</p:attrName>
                                          <p:attrName>ppt_y</p:attrName>
                                        </p:attrNameLst>
                                      </p:cBhvr>
                                      <p:rCtr x="33594" y="0"/>
                                    </p:animMotion>
                                  </p:childTnLst>
                                </p:cTn>
                              </p:par>
                              <p:par>
                                <p:cTn id="96" presetID="10" presetClass="exit" presetSubtype="0" fill="hold" nodeType="withEffect">
                                  <p:stCondLst>
                                    <p:cond delay="3500"/>
                                  </p:stCondLst>
                                  <p:childTnLst>
                                    <p:animEffect transition="out" filter="fade">
                                      <p:cBhvr>
                                        <p:cTn id="97" dur="500"/>
                                        <p:tgtEl>
                                          <p:spTgt spid="37"/>
                                        </p:tgtEl>
                                      </p:cBhvr>
                                    </p:animEffect>
                                    <p:set>
                                      <p:cBhvr>
                                        <p:cTn id="98" dur="1" fill="hold">
                                          <p:stCondLst>
                                            <p:cond delay="499"/>
                                          </p:stCondLst>
                                        </p:cTn>
                                        <p:tgtEl>
                                          <p:spTgt spid="37"/>
                                        </p:tgtEl>
                                        <p:attrNameLst>
                                          <p:attrName>style.visibility</p:attrName>
                                        </p:attrNameLst>
                                      </p:cBhvr>
                                      <p:to>
                                        <p:strVal val="hidden"/>
                                      </p:to>
                                    </p:set>
                                  </p:childTnLst>
                                </p:cTn>
                              </p:par>
                              <p:par>
                                <p:cTn id="99" presetID="23" presetClass="entr" presetSubtype="528" fill="hold" grpId="0" nodeType="withEffect">
                                  <p:stCondLst>
                                    <p:cond delay="4000"/>
                                  </p:stCondLst>
                                  <p:iterate type="lt">
                                    <p:tmPct val="10000"/>
                                  </p:iterate>
                                  <p:childTnLst>
                                    <p:set>
                                      <p:cBhvr>
                                        <p:cTn id="100" dur="1" fill="hold">
                                          <p:stCondLst>
                                            <p:cond delay="0"/>
                                          </p:stCondLst>
                                        </p:cTn>
                                        <p:tgtEl>
                                          <p:spTgt spid="33"/>
                                        </p:tgtEl>
                                        <p:attrNameLst>
                                          <p:attrName>style.visibility</p:attrName>
                                        </p:attrNameLst>
                                      </p:cBhvr>
                                      <p:to>
                                        <p:strVal val="visible"/>
                                      </p:to>
                                    </p:set>
                                    <p:anim calcmode="lin" valueType="num">
                                      <p:cBhvr>
                                        <p:cTn id="101" dur="500" fill="hold"/>
                                        <p:tgtEl>
                                          <p:spTgt spid="33"/>
                                        </p:tgtEl>
                                        <p:attrNameLst>
                                          <p:attrName>ppt_w</p:attrName>
                                        </p:attrNameLst>
                                      </p:cBhvr>
                                      <p:tavLst>
                                        <p:tav tm="0">
                                          <p:val>
                                            <p:fltVal val="0"/>
                                          </p:val>
                                        </p:tav>
                                        <p:tav tm="100000">
                                          <p:val>
                                            <p:strVal val="#ppt_w"/>
                                          </p:val>
                                        </p:tav>
                                      </p:tavLst>
                                    </p:anim>
                                    <p:anim calcmode="lin" valueType="num">
                                      <p:cBhvr>
                                        <p:cTn id="102" dur="500" fill="hold"/>
                                        <p:tgtEl>
                                          <p:spTgt spid="33"/>
                                        </p:tgtEl>
                                        <p:attrNameLst>
                                          <p:attrName>ppt_h</p:attrName>
                                        </p:attrNameLst>
                                      </p:cBhvr>
                                      <p:tavLst>
                                        <p:tav tm="0">
                                          <p:val>
                                            <p:fltVal val="0"/>
                                          </p:val>
                                        </p:tav>
                                        <p:tav tm="100000">
                                          <p:val>
                                            <p:strVal val="#ppt_h"/>
                                          </p:val>
                                        </p:tav>
                                      </p:tavLst>
                                    </p:anim>
                                    <p:anim calcmode="lin" valueType="num">
                                      <p:cBhvr>
                                        <p:cTn id="103" dur="500" fill="hold"/>
                                        <p:tgtEl>
                                          <p:spTgt spid="33"/>
                                        </p:tgtEl>
                                        <p:attrNameLst>
                                          <p:attrName>ppt_x</p:attrName>
                                        </p:attrNameLst>
                                      </p:cBhvr>
                                      <p:tavLst>
                                        <p:tav tm="0">
                                          <p:val>
                                            <p:fltVal val="0.5"/>
                                          </p:val>
                                        </p:tav>
                                        <p:tav tm="100000">
                                          <p:val>
                                            <p:strVal val="#ppt_x"/>
                                          </p:val>
                                        </p:tav>
                                      </p:tavLst>
                                    </p:anim>
                                    <p:anim calcmode="lin" valueType="num">
                                      <p:cBhvr>
                                        <p:cTn id="104" dur="500" fill="hold"/>
                                        <p:tgtEl>
                                          <p:spTgt spid="3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05" repeatCount="indefinite" fill="hold" display="0">
                  <p:stCondLst>
                    <p:cond delay="indefinite"/>
                  </p:stCondLst>
                  <p:endCondLst>
                    <p:cond evt="onStopAudio" delay="0">
                      <p:tgtEl>
                        <p:sldTgt/>
                      </p:tgtEl>
                    </p:cond>
                  </p:endCondLst>
                </p:cTn>
                <p:tgtEl>
                  <p:spTgt spid="38"/>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110304"/>
          <p:cNvPicPr>
            <a:picLocks noChangeAspect="1"/>
          </p:cNvPicPr>
          <p:nvPr userDrawn="1"/>
        </p:nvPicPr>
        <p:blipFill>
          <a:blip r:embed="rId4"/>
          <a:srcRect t="16507" b="41194"/>
          <a:stretch>
            <a:fillRect/>
          </a:stretch>
        </p:blipFill>
        <p:spPr>
          <a:xfrm>
            <a:off x="-635" y="0"/>
            <a:ext cx="12192635" cy="6876415"/>
          </a:xfrm>
          <a:prstGeom prst="rect">
            <a:avLst/>
          </a:prstGeom>
        </p:spPr>
      </p:pic>
      <p:sp>
        <p:nvSpPr>
          <p:cNvPr id="2" name="任意多边形 1"/>
          <p:cNvSpPr/>
          <p:nvPr/>
        </p:nvSpPr>
        <p:spPr>
          <a:xfrm>
            <a:off x="4118055" y="2210339"/>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1-1" fmla="*/ 0 w 5034421"/>
              <a:gd name="connsiteY0-2-2" fmla="*/ 1127507 h 1135922"/>
              <a:gd name="connsiteX1-3-3" fmla="*/ 1616315 w 5034421"/>
              <a:gd name="connsiteY1-4-4" fmla="*/ 61689 h 1135922"/>
              <a:gd name="connsiteX2-5-5" fmla="*/ 3310671 w 5034421"/>
              <a:gd name="connsiteY2-6-6" fmla="*/ 1135922 h 1135922"/>
              <a:gd name="connsiteX3-7-7" fmla="*/ 5034421 w 5034421"/>
              <a:gd name="connsiteY3-8-8" fmla="*/ 0 h 1135922"/>
            </a:gdLst>
            <a:ahLst/>
            <a:cxnLst>
              <a:cxn ang="0">
                <a:pos x="connsiteX0-1-1" y="connsiteY0-2-2"/>
              </a:cxn>
              <a:cxn ang="0">
                <a:pos x="connsiteX1-3-3" y="connsiteY1-4-4"/>
              </a:cxn>
              <a:cxn ang="0">
                <a:pos x="connsiteX2-5-5" y="connsiteY2-6-6"/>
              </a:cxn>
              <a:cxn ang="0">
                <a:pos x="connsiteX3-7-7" y="connsiteY3-8-8"/>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solidFill>
                <a:schemeClr val="bg1"/>
              </a:solidFill>
            </a:endParaRPr>
          </a:p>
        </p:txBody>
      </p:sp>
      <p:sp>
        <p:nvSpPr>
          <p:cNvPr id="3" name="TextBox 6"/>
          <p:cNvSpPr txBox="1">
            <a:spLocks noChangeArrowheads="1"/>
          </p:cNvSpPr>
          <p:nvPr/>
        </p:nvSpPr>
        <p:spPr bwMode="auto">
          <a:xfrm>
            <a:off x="2846567" y="1961698"/>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a:solidFill>
                  <a:schemeClr val="bg1"/>
                </a:solidFill>
                <a:latin typeface="微软雅黑" panose="020B0503020204020204" charset="-122"/>
                <a:ea typeface="微软雅黑" panose="020B0503020204020204" charset="-122"/>
              </a:rPr>
              <a:t>教学分析</a:t>
            </a:r>
          </a:p>
        </p:txBody>
      </p:sp>
      <p:sp>
        <p:nvSpPr>
          <p:cNvPr id="4" name="TextBox 6"/>
          <p:cNvSpPr txBox="1">
            <a:spLocks noChangeArrowheads="1"/>
          </p:cNvSpPr>
          <p:nvPr/>
        </p:nvSpPr>
        <p:spPr bwMode="auto">
          <a:xfrm>
            <a:off x="4958527" y="3295639"/>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a:solidFill>
                  <a:schemeClr val="bg1"/>
                </a:solidFill>
                <a:latin typeface="微软雅黑" panose="020B0503020204020204" charset="-122"/>
                <a:ea typeface="微软雅黑" panose="020B0503020204020204" charset="-122"/>
              </a:rPr>
              <a:t>教学设计</a:t>
            </a:r>
          </a:p>
        </p:txBody>
      </p:sp>
      <p:sp>
        <p:nvSpPr>
          <p:cNvPr id="5" name="TextBox 6"/>
          <p:cNvSpPr txBox="1">
            <a:spLocks noChangeArrowheads="1"/>
          </p:cNvSpPr>
          <p:nvPr/>
        </p:nvSpPr>
        <p:spPr bwMode="auto">
          <a:xfrm>
            <a:off x="7088633" y="19578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a:solidFill>
                  <a:schemeClr val="bg1"/>
                </a:solidFill>
                <a:latin typeface="微软雅黑" panose="020B0503020204020204" charset="-122"/>
                <a:ea typeface="微软雅黑" panose="020B0503020204020204" charset="-122"/>
              </a:rPr>
              <a:t>教学过程</a:t>
            </a:r>
          </a:p>
        </p:txBody>
      </p:sp>
      <p:sp>
        <p:nvSpPr>
          <p:cNvPr id="6" name="TextBox 47"/>
          <p:cNvSpPr txBox="1">
            <a:spLocks noChangeArrowheads="1"/>
          </p:cNvSpPr>
          <p:nvPr/>
        </p:nvSpPr>
        <p:spPr bwMode="auto">
          <a:xfrm>
            <a:off x="9170690" y="3314231"/>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a:solidFill>
                  <a:schemeClr val="bg1"/>
                </a:solidFill>
                <a:latin typeface="微软雅黑" panose="020B0503020204020204" charset="-122"/>
                <a:ea typeface="微软雅黑" panose="020B0503020204020204" charset="-122"/>
              </a:rPr>
              <a:t>教学反思</a:t>
            </a:r>
          </a:p>
        </p:txBody>
      </p:sp>
      <p:sp>
        <p:nvSpPr>
          <p:cNvPr id="7" name="TextBox 48"/>
          <p:cNvSpPr txBox="1"/>
          <p:nvPr/>
        </p:nvSpPr>
        <p:spPr>
          <a:xfrm>
            <a:off x="3092778" y="2418473"/>
            <a:ext cx="1859862" cy="353939"/>
          </a:xfrm>
          <a:prstGeom prst="rect">
            <a:avLst/>
          </a:prstGeom>
          <a:noFill/>
        </p:spPr>
        <p:txBody>
          <a:bodyPr wrap="none" lIns="121917" tIns="60958" rIns="121917" bIns="60958" rtlCol="0">
            <a:spAutoFit/>
          </a:bodyPr>
          <a:lstStyle/>
          <a:p>
            <a:pPr marL="0" lvl="1" algn="ctr"/>
            <a:r>
              <a:rPr lang="en-US" altLang="zh-CN" sz="1500" dirty="0">
                <a:solidFill>
                  <a:schemeClr val="bg1"/>
                </a:solidFill>
                <a:latin typeface="微软雅黑" panose="020B0503020204020204" charset="-122"/>
                <a:ea typeface="微软雅黑" panose="020B0503020204020204" charset="-122"/>
              </a:rPr>
              <a:t>Teaching Analysis</a:t>
            </a:r>
            <a:endParaRPr lang="zh-CN" altLang="en-US" sz="1500" dirty="0">
              <a:solidFill>
                <a:schemeClr val="bg1"/>
              </a:solidFill>
              <a:latin typeface="微软雅黑" panose="020B0503020204020204" charset="-122"/>
              <a:ea typeface="微软雅黑" panose="020B0503020204020204" charset="-122"/>
            </a:endParaRPr>
          </a:p>
        </p:txBody>
      </p:sp>
      <p:sp>
        <p:nvSpPr>
          <p:cNvPr id="8" name="TextBox 49"/>
          <p:cNvSpPr txBox="1"/>
          <p:nvPr/>
        </p:nvSpPr>
        <p:spPr>
          <a:xfrm>
            <a:off x="5215074" y="3765022"/>
            <a:ext cx="1754064" cy="353939"/>
          </a:xfrm>
          <a:prstGeom prst="rect">
            <a:avLst/>
          </a:prstGeom>
          <a:noFill/>
        </p:spPr>
        <p:txBody>
          <a:bodyPr wrap="none" lIns="121917" tIns="60958" rIns="121917" bIns="60958" rtlCol="0">
            <a:spAutoFit/>
          </a:bodyPr>
          <a:lstStyle/>
          <a:p>
            <a:pPr marL="0" lvl="1" algn="ctr"/>
            <a:r>
              <a:rPr lang="en-US" altLang="zh-CN" sz="1500" dirty="0">
                <a:solidFill>
                  <a:schemeClr val="bg1"/>
                </a:solidFill>
                <a:latin typeface="微软雅黑" panose="020B0503020204020204" charset="-122"/>
                <a:ea typeface="微软雅黑" panose="020B0503020204020204" charset="-122"/>
              </a:rPr>
              <a:t>Teaching Design</a:t>
            </a:r>
            <a:endParaRPr lang="zh-CN" altLang="en-US" sz="1500" dirty="0">
              <a:solidFill>
                <a:schemeClr val="bg1"/>
              </a:solidFill>
              <a:latin typeface="微软雅黑" panose="020B0503020204020204" charset="-122"/>
              <a:ea typeface="微软雅黑" panose="020B0503020204020204" charset="-122"/>
            </a:endParaRPr>
          </a:p>
        </p:txBody>
      </p:sp>
      <p:sp>
        <p:nvSpPr>
          <p:cNvPr id="9" name="TextBox 50"/>
          <p:cNvSpPr txBox="1"/>
          <p:nvPr/>
        </p:nvSpPr>
        <p:spPr>
          <a:xfrm>
            <a:off x="7318174" y="2400536"/>
            <a:ext cx="1810682" cy="353939"/>
          </a:xfrm>
          <a:prstGeom prst="rect">
            <a:avLst/>
          </a:prstGeom>
          <a:noFill/>
        </p:spPr>
        <p:txBody>
          <a:bodyPr wrap="none" lIns="121917" tIns="60958" rIns="121917" bIns="60958" rtlCol="0">
            <a:spAutoFit/>
          </a:bodyPr>
          <a:lstStyle/>
          <a:p>
            <a:pPr marL="0" lvl="1" algn="ctr"/>
            <a:r>
              <a:rPr lang="en-US" altLang="zh-CN" sz="1500" dirty="0">
                <a:solidFill>
                  <a:schemeClr val="bg1"/>
                </a:solidFill>
                <a:latin typeface="微软雅黑" panose="020B0503020204020204" charset="-122"/>
                <a:ea typeface="微软雅黑" panose="020B0503020204020204" charset="-122"/>
              </a:rPr>
              <a:t>Teaching Process</a:t>
            </a:r>
            <a:endParaRPr lang="zh-CN" altLang="en-US" sz="1500" dirty="0">
              <a:solidFill>
                <a:schemeClr val="bg1"/>
              </a:solidFill>
              <a:latin typeface="微软雅黑" panose="020B0503020204020204" charset="-122"/>
              <a:ea typeface="微软雅黑" panose="020B0503020204020204" charset="-122"/>
            </a:endParaRPr>
          </a:p>
        </p:txBody>
      </p:sp>
      <p:sp>
        <p:nvSpPr>
          <p:cNvPr id="10" name="TextBox 51"/>
          <p:cNvSpPr txBox="1"/>
          <p:nvPr/>
        </p:nvSpPr>
        <p:spPr>
          <a:xfrm>
            <a:off x="9396539" y="3763242"/>
            <a:ext cx="1935781" cy="353939"/>
          </a:xfrm>
          <a:prstGeom prst="rect">
            <a:avLst/>
          </a:prstGeom>
          <a:noFill/>
        </p:spPr>
        <p:txBody>
          <a:bodyPr wrap="none" lIns="121917" tIns="60958" rIns="121917" bIns="60958" rtlCol="0">
            <a:spAutoFit/>
          </a:bodyPr>
          <a:lstStyle/>
          <a:p>
            <a:pPr marL="0" lvl="1" algn="ctr"/>
            <a:r>
              <a:rPr lang="en-US" altLang="zh-CN" sz="1500" dirty="0">
                <a:solidFill>
                  <a:schemeClr val="bg1"/>
                </a:solidFill>
                <a:latin typeface="微软雅黑" panose="020B0503020204020204" charset="-122"/>
                <a:ea typeface="微软雅黑" panose="020B0503020204020204" charset="-122"/>
              </a:rPr>
              <a:t>Teaching Refletion</a:t>
            </a:r>
            <a:endParaRPr lang="zh-CN" altLang="en-US" sz="1500" dirty="0">
              <a:solidFill>
                <a:schemeClr val="bg1"/>
              </a:solidFill>
              <a:latin typeface="微软雅黑" panose="020B0503020204020204" charset="-122"/>
              <a:ea typeface="微软雅黑" panose="020B0503020204020204" charset="-122"/>
            </a:endParaRPr>
          </a:p>
        </p:txBody>
      </p:sp>
      <p:grpSp>
        <p:nvGrpSpPr>
          <p:cNvPr id="11" name="组合 10"/>
          <p:cNvGrpSpPr/>
          <p:nvPr/>
        </p:nvGrpSpPr>
        <p:grpSpPr>
          <a:xfrm>
            <a:off x="3361151" y="2991485"/>
            <a:ext cx="1396819" cy="1397325"/>
            <a:chOff x="1008115" y="2542722"/>
            <a:chExt cx="1360493" cy="1360493"/>
          </a:xfrm>
        </p:grpSpPr>
        <p:grpSp>
          <p:nvGrpSpPr>
            <p:cNvPr id="12" name="组合 11"/>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62143"/>
                  </a:solidFill>
                </a:endParaRPr>
              </a:p>
            </p:txBody>
          </p:sp>
          <p:sp>
            <p:nvSpPr>
              <p:cNvPr id="15" name="菱形 14"/>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62143"/>
                  </a:solidFill>
                </a:endParaRPr>
              </a:p>
            </p:txBody>
          </p:sp>
        </p:grpSp>
        <p:sp>
          <p:nvSpPr>
            <p:cNvPr id="13"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rgbClr val="C62143"/>
                  </a:solidFill>
                  <a:latin typeface="微软雅黑" panose="020B0503020204020204" charset="-122"/>
                  <a:ea typeface="造字工房劲黑（非商用）常规体" pitchFamily="50" charset="-122"/>
                </a:rPr>
                <a:t>1</a:t>
              </a:r>
              <a:endParaRPr lang="zh-CN" altLang="en-US" sz="5300" b="1" dirty="0">
                <a:solidFill>
                  <a:srgbClr val="C62143"/>
                </a:solidFill>
                <a:latin typeface="微软雅黑" panose="020B0503020204020204" charset="-122"/>
                <a:ea typeface="造字工房劲黑（非商用）常规体" pitchFamily="50" charset="-122"/>
              </a:endParaRPr>
            </a:p>
          </p:txBody>
        </p:sp>
      </p:grpSp>
      <p:grpSp>
        <p:nvGrpSpPr>
          <p:cNvPr id="16" name="组合 15"/>
          <p:cNvGrpSpPr/>
          <p:nvPr/>
        </p:nvGrpSpPr>
        <p:grpSpPr>
          <a:xfrm>
            <a:off x="7541917" y="2952798"/>
            <a:ext cx="1396819" cy="1397325"/>
            <a:chOff x="4770261" y="2542722"/>
            <a:chExt cx="1360493" cy="1360493"/>
          </a:xfrm>
        </p:grpSpPr>
        <p:grpSp>
          <p:nvGrpSpPr>
            <p:cNvPr id="17" name="组合 16"/>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62143"/>
                  </a:solidFill>
                </a:endParaRPr>
              </a:p>
            </p:txBody>
          </p:sp>
          <p:sp>
            <p:nvSpPr>
              <p:cNvPr id="20" name="菱形 19"/>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62143"/>
                  </a:solidFill>
                </a:endParaRPr>
              </a:p>
            </p:txBody>
          </p:sp>
        </p:grpSp>
        <p:sp>
          <p:nvSpPr>
            <p:cNvPr id="18"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rgbClr val="C62143"/>
                  </a:solidFill>
                  <a:latin typeface="微软雅黑" panose="020B0503020204020204" charset="-122"/>
                  <a:ea typeface="造字工房劲黑（非商用）常规体" pitchFamily="50" charset="-122"/>
                </a:rPr>
                <a:t>3</a:t>
              </a:r>
              <a:endParaRPr lang="zh-CN" altLang="en-US" sz="5300" b="1" dirty="0">
                <a:solidFill>
                  <a:srgbClr val="C62143"/>
                </a:solidFill>
                <a:latin typeface="微软雅黑" panose="020B0503020204020204" charset="-122"/>
                <a:ea typeface="造字工房劲黑（非商用）常规体" pitchFamily="50" charset="-122"/>
              </a:endParaRPr>
            </a:p>
          </p:txBody>
        </p:sp>
      </p:grpSp>
      <p:grpSp>
        <p:nvGrpSpPr>
          <p:cNvPr id="21" name="组合 20"/>
          <p:cNvGrpSpPr/>
          <p:nvPr/>
        </p:nvGrpSpPr>
        <p:grpSpPr>
          <a:xfrm>
            <a:off x="5408912" y="1620592"/>
            <a:ext cx="1396819" cy="1397325"/>
            <a:chOff x="2889188" y="1494971"/>
            <a:chExt cx="1360493" cy="1360493"/>
          </a:xfrm>
        </p:grpSpPr>
        <p:grpSp>
          <p:nvGrpSpPr>
            <p:cNvPr id="22" name="组合 21"/>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62143"/>
                  </a:solidFill>
                </a:endParaRPr>
              </a:p>
            </p:txBody>
          </p:sp>
          <p:sp>
            <p:nvSpPr>
              <p:cNvPr id="25" name="菱形 24"/>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62143"/>
                  </a:solidFill>
                </a:endParaRPr>
              </a:p>
            </p:txBody>
          </p:sp>
        </p:grpSp>
        <p:sp>
          <p:nvSpPr>
            <p:cNvPr id="23"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rgbClr val="C62143"/>
                  </a:solidFill>
                  <a:latin typeface="微软雅黑" panose="020B0503020204020204" charset="-122"/>
                  <a:ea typeface="造字工房劲黑（非商用）常规体" pitchFamily="50" charset="-122"/>
                </a:rPr>
                <a:t>2</a:t>
              </a:r>
              <a:endParaRPr lang="zh-CN" altLang="en-US" sz="5300" b="1" dirty="0">
                <a:solidFill>
                  <a:srgbClr val="C62143"/>
                </a:solidFill>
                <a:latin typeface="微软雅黑" panose="020B0503020204020204" charset="-122"/>
                <a:ea typeface="造字工房劲黑（非商用）常规体" pitchFamily="50" charset="-122"/>
              </a:endParaRPr>
            </a:p>
          </p:txBody>
        </p:sp>
      </p:grpSp>
      <p:grpSp>
        <p:nvGrpSpPr>
          <p:cNvPr id="26" name="组合 25"/>
          <p:cNvGrpSpPr/>
          <p:nvPr/>
        </p:nvGrpSpPr>
        <p:grpSpPr>
          <a:xfrm>
            <a:off x="9653877" y="1505509"/>
            <a:ext cx="1396819" cy="1397325"/>
            <a:chOff x="6651335" y="1494971"/>
            <a:chExt cx="1360493" cy="1360493"/>
          </a:xfrm>
        </p:grpSpPr>
        <p:grpSp>
          <p:nvGrpSpPr>
            <p:cNvPr id="27" name="组合 2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62143"/>
                  </a:solidFill>
                </a:endParaRPr>
              </a:p>
            </p:txBody>
          </p:sp>
          <p:sp>
            <p:nvSpPr>
              <p:cNvPr id="30" name="菱形 29"/>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62143"/>
                  </a:solidFill>
                </a:endParaRPr>
              </a:p>
            </p:txBody>
          </p:sp>
        </p:grpSp>
        <p:sp>
          <p:nvSpPr>
            <p:cNvPr id="28"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rgbClr val="C62143"/>
                  </a:solidFill>
                  <a:latin typeface="微软雅黑" panose="020B0503020204020204" charset="-122"/>
                  <a:ea typeface="造字工房劲黑（非商用）常规体" pitchFamily="50" charset="-122"/>
                </a:rPr>
                <a:t>4</a:t>
              </a:r>
              <a:endParaRPr lang="zh-CN" altLang="en-US" sz="5300" b="1" dirty="0">
                <a:solidFill>
                  <a:srgbClr val="C62143"/>
                </a:solidFill>
                <a:latin typeface="微软雅黑" panose="020B0503020204020204" charset="-122"/>
                <a:ea typeface="造字工房劲黑（非商用）常规体" pitchFamily="50" charset="-122"/>
              </a:endParaRPr>
            </a:p>
          </p:txBody>
        </p:sp>
      </p:grpSp>
      <p:grpSp>
        <p:nvGrpSpPr>
          <p:cNvPr id="31" name="MH_Others_1"/>
          <p:cNvGrpSpPr/>
          <p:nvPr>
            <p:custDataLst>
              <p:tags r:id="rId1"/>
            </p:custDataLst>
          </p:nvPr>
        </p:nvGrpSpPr>
        <p:grpSpPr bwMode="auto">
          <a:xfrm>
            <a:off x="-1508" y="191072"/>
            <a:ext cx="3516313" cy="1492250"/>
            <a:chOff x="918708" y="507434"/>
            <a:chExt cx="3516086" cy="1492250"/>
          </a:xfrm>
        </p:grpSpPr>
        <p:sp>
          <p:nvSpPr>
            <p:cNvPr id="32" name="MH_Others_10"/>
            <p:cNvSpPr txBox="1"/>
            <p:nvPr/>
          </p:nvSpPr>
          <p:spPr>
            <a:xfrm>
              <a:off x="918708" y="507434"/>
              <a:ext cx="3516086" cy="1492250"/>
            </a:xfrm>
            <a:prstGeom prst="rect">
              <a:avLst/>
            </a:prstGeom>
            <a:noFill/>
          </p:spPr>
          <p:txBody>
            <a:bodyPr anchor="ctr"/>
            <a:lstStyle/>
            <a:p>
              <a:pPr eaLnBrk="1" fontAlgn="auto" hangingPunct="1">
                <a:spcBef>
                  <a:spcPts val="0"/>
                </a:spcBef>
                <a:spcAft>
                  <a:spcPts val="0"/>
                </a:spcAft>
                <a:defRPr/>
              </a:pPr>
              <a:r>
                <a:rPr lang="en-US" altLang="zh-CN" sz="13800" spc="400" dirty="0">
                  <a:solidFill>
                    <a:schemeClr val="bg1"/>
                  </a:solidFill>
                  <a:latin typeface="微软雅黑" panose="020B0503020204020204" charset="-122"/>
                  <a:ea typeface="微软雅黑" panose="020B0503020204020204" charset="-122"/>
                  <a:cs typeface="Times New Roman" panose="02020603050405020304" pitchFamily="18" charset="0"/>
                </a:rPr>
                <a:t>C</a:t>
              </a:r>
              <a:endParaRPr lang="zh-CN" altLang="en-US" sz="6600" spc="400" dirty="0">
                <a:solidFill>
                  <a:schemeClr val="bg1"/>
                </a:solidFill>
                <a:latin typeface="微软雅黑" panose="020B0503020204020204" charset="-122"/>
                <a:ea typeface="微软雅黑" panose="020B0503020204020204" charset="-122"/>
                <a:cs typeface="Times New Roman" panose="02020603050405020304" pitchFamily="18" charset="0"/>
              </a:endParaRPr>
            </a:p>
          </p:txBody>
        </p:sp>
        <p:sp>
          <p:nvSpPr>
            <p:cNvPr id="33" name="MH_Others_11"/>
            <p:cNvSpPr txBox="1">
              <a:spLocks noChangeArrowheads="1"/>
            </p:cNvSpPr>
            <p:nvPr/>
          </p:nvSpPr>
          <p:spPr bwMode="auto">
            <a:xfrm>
              <a:off x="1434613" y="583634"/>
              <a:ext cx="673057"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zh-CN" altLang="en-US" sz="2800" b="1" spc="-300" dirty="0">
                  <a:solidFill>
                    <a:schemeClr val="bg1"/>
                  </a:solidFill>
                  <a:latin typeface="微软雅黑" panose="020B0503020204020204" charset="-122"/>
                  <a:ea typeface="微软雅黑" panose="020B0503020204020204" charset="-122"/>
                </a:rPr>
                <a:t>目</a:t>
              </a:r>
              <a:endParaRPr lang="en-US" altLang="zh-CN" sz="2800" b="1" spc="-300" dirty="0">
                <a:solidFill>
                  <a:schemeClr val="bg1"/>
                </a:solidFill>
                <a:latin typeface="微软雅黑" panose="020B0503020204020204" charset="-122"/>
                <a:ea typeface="微软雅黑" panose="020B0503020204020204" charset="-122"/>
              </a:endParaRPr>
            </a:p>
            <a:p>
              <a:pPr algn="ctr" eaLnBrk="1" fontAlgn="auto" hangingPunct="1">
                <a:spcBef>
                  <a:spcPts val="0"/>
                </a:spcBef>
                <a:spcAft>
                  <a:spcPts val="0"/>
                </a:spcAft>
                <a:defRPr/>
              </a:pPr>
              <a:r>
                <a:rPr lang="zh-CN" altLang="en-US" sz="2800" b="1" spc="-300" dirty="0">
                  <a:solidFill>
                    <a:schemeClr val="bg1"/>
                  </a:solidFill>
                  <a:latin typeface="微软雅黑" panose="020B0503020204020204" charset="-122"/>
                  <a:ea typeface="微软雅黑" panose="020B0503020204020204" charset="-122"/>
                </a:rPr>
                <a:t>录</a:t>
              </a:r>
            </a:p>
          </p:txBody>
        </p:sp>
        <p:sp>
          <p:nvSpPr>
            <p:cNvPr id="34" name="MH_Others_12"/>
            <p:cNvSpPr/>
            <p:nvPr/>
          </p:nvSpPr>
          <p:spPr>
            <a:xfrm>
              <a:off x="2037824" y="1421834"/>
              <a:ext cx="2190609" cy="461962"/>
            </a:xfrm>
            <a:prstGeom prst="rect">
              <a:avLst/>
            </a:prstGeom>
          </p:spPr>
          <p:txBody>
            <a:bodyPr wrap="none" anchor="ctr"/>
            <a:lstStyle/>
            <a:p>
              <a:pPr eaLnBrk="1" fontAlgn="auto" hangingPunct="1">
                <a:spcBef>
                  <a:spcPts val="0"/>
                </a:spcBef>
                <a:spcAft>
                  <a:spcPts val="0"/>
                </a:spcAft>
                <a:defRPr/>
              </a:pPr>
              <a:r>
                <a:rPr lang="en-US" altLang="zh-CN" sz="3200" spc="300" dirty="0">
                  <a:solidFill>
                    <a:schemeClr val="bg1"/>
                  </a:solidFill>
                  <a:latin typeface="微软雅黑" panose="020B0503020204020204" charset="-122"/>
                  <a:ea typeface="微软雅黑" panose="020B0503020204020204" charset="-122"/>
                  <a:cs typeface="Times New Roman" panose="02020603050405020304" pitchFamily="18" charset="0"/>
                </a:rPr>
                <a:t>ONTENTS</a:t>
              </a:r>
              <a:endParaRPr lang="zh-CN" altLang="en-US" sz="2400" spc="300" dirty="0">
                <a:solidFill>
                  <a:schemeClr val="bg1"/>
                </a:solidFill>
                <a:latin typeface="微软雅黑" panose="020B0503020204020204" charset="-122"/>
                <a:ea typeface="微软雅黑" panose="020B0503020204020204" charset="-122"/>
              </a:endParaRPr>
            </a:p>
          </p:txBody>
        </p:sp>
      </p:grpSp>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684" y="2210339"/>
            <a:ext cx="4067175" cy="44767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2000"/>
                                        <p:tgtEl>
                                          <p:spTgt spid="2"/>
                                        </p:tgtEl>
                                      </p:cBhvr>
                                    </p:animEffect>
                                  </p:childTnLst>
                                </p:cTn>
                              </p:par>
                              <p:par>
                                <p:cTn id="20" presetID="53" presetClass="entr" presetSubtype="16" fill="hold" nodeType="withEffect">
                                  <p:stCondLst>
                                    <p:cond delay="30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nodeType="withEffect">
                                  <p:stCondLst>
                                    <p:cond delay="9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14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80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anim calcmode="lin" valueType="num">
                                      <p:cBhvr>
                                        <p:cTn id="48" dur="1000" fill="hold"/>
                                        <p:tgtEl>
                                          <p:spTgt spid="4"/>
                                        </p:tgtEl>
                                        <p:attrNameLst>
                                          <p:attrName>ppt_x</p:attrName>
                                        </p:attrNameLst>
                                      </p:cBhvr>
                                      <p:tavLst>
                                        <p:tav tm="0">
                                          <p:val>
                                            <p:strVal val="#ppt_x"/>
                                          </p:val>
                                        </p:tav>
                                        <p:tav tm="100000">
                                          <p:val>
                                            <p:strVal val="#ppt_x"/>
                                          </p:val>
                                        </p:tav>
                                      </p:tavLst>
                                    </p:anim>
                                    <p:anim calcmode="lin" valueType="num">
                                      <p:cBhvr>
                                        <p:cTn id="49" dur="1000" fill="hold"/>
                                        <p:tgtEl>
                                          <p:spTgt spid="4"/>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8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140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40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1000"/>
                                        <p:tgtEl>
                                          <p:spTgt spid="9"/>
                                        </p:tgtEl>
                                      </p:cBhvr>
                                    </p:animEffect>
                                    <p:anim calcmode="lin" valueType="num">
                                      <p:cBhvr>
                                        <p:cTn id="63" dur="1000" fill="hold"/>
                                        <p:tgtEl>
                                          <p:spTgt spid="9"/>
                                        </p:tgtEl>
                                        <p:attrNameLst>
                                          <p:attrName>ppt_x</p:attrName>
                                        </p:attrNameLst>
                                      </p:cBhvr>
                                      <p:tavLst>
                                        <p:tav tm="0">
                                          <p:val>
                                            <p:strVal val="#ppt_x"/>
                                          </p:val>
                                        </p:tav>
                                        <p:tav tm="100000">
                                          <p:val>
                                            <p:strVal val="#ppt_x"/>
                                          </p:val>
                                        </p:tav>
                                      </p:tavLst>
                                    </p:anim>
                                    <p:anim calcmode="lin" valueType="num">
                                      <p:cBhvr>
                                        <p:cTn id="64" dur="1000" fill="hold"/>
                                        <p:tgtEl>
                                          <p:spTgt spid="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90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000"/>
                                        <p:tgtEl>
                                          <p:spTgt spid="6"/>
                                        </p:tgtEl>
                                      </p:cBhvr>
                                    </p:animEffect>
                                    <p:anim calcmode="lin" valueType="num">
                                      <p:cBhvr>
                                        <p:cTn id="68" dur="1000" fill="hold"/>
                                        <p:tgtEl>
                                          <p:spTgt spid="6"/>
                                        </p:tgtEl>
                                        <p:attrNameLst>
                                          <p:attrName>ppt_x</p:attrName>
                                        </p:attrNameLst>
                                      </p:cBhvr>
                                      <p:tavLst>
                                        <p:tav tm="0">
                                          <p:val>
                                            <p:strVal val="#ppt_x"/>
                                          </p:val>
                                        </p:tav>
                                        <p:tav tm="100000">
                                          <p:val>
                                            <p:strVal val="#ppt_x"/>
                                          </p:val>
                                        </p:tav>
                                      </p:tavLst>
                                    </p:anim>
                                    <p:anim calcmode="lin" valueType="num">
                                      <p:cBhvr>
                                        <p:cTn id="69" dur="1000" fill="hold"/>
                                        <p:tgtEl>
                                          <p:spTgt spid="6"/>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90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1000"/>
                                        <p:tgtEl>
                                          <p:spTgt spid="10"/>
                                        </p:tgtEl>
                                      </p:cBhvr>
                                    </p:animEffect>
                                    <p:anim calcmode="lin" valueType="num">
                                      <p:cBhvr>
                                        <p:cTn id="73" dur="1000" fill="hold"/>
                                        <p:tgtEl>
                                          <p:spTgt spid="10"/>
                                        </p:tgtEl>
                                        <p:attrNameLst>
                                          <p:attrName>ppt_x</p:attrName>
                                        </p:attrNameLst>
                                      </p:cBhvr>
                                      <p:tavLst>
                                        <p:tav tm="0">
                                          <p:val>
                                            <p:strVal val="#ppt_x"/>
                                          </p:val>
                                        </p:tav>
                                        <p:tav tm="100000">
                                          <p:val>
                                            <p:strVal val="#ppt_x"/>
                                          </p:val>
                                        </p:tav>
                                      </p:tavLst>
                                    </p:anim>
                                    <p:anim calcmode="lin" valueType="num">
                                      <p:cBhvr>
                                        <p:cTn id="74" dur="1000" fill="hold"/>
                                        <p:tgtEl>
                                          <p:spTgt spid="10"/>
                                        </p:tgtEl>
                                        <p:attrNameLst>
                                          <p:attrName>ppt_y</p:attrName>
                                        </p:attrNameLst>
                                      </p:cBhvr>
                                      <p:tavLst>
                                        <p:tav tm="0">
                                          <p:val>
                                            <p:strVal val="#ppt_y-.1"/>
                                          </p:val>
                                        </p:tav>
                                        <p:tav tm="100000">
                                          <p:val>
                                            <p:strVal val="#ppt_y"/>
                                          </p:val>
                                        </p:tav>
                                      </p:tavLst>
                                    </p:anim>
                                  </p:childTnLst>
                                </p:cTn>
                              </p:par>
                            </p:childTnLst>
                          </p:cTn>
                        </p:par>
                        <p:par>
                          <p:cTn id="75" fill="hold">
                            <p:stCondLst>
                              <p:cond delay="3000"/>
                            </p:stCondLst>
                            <p:childTnLst>
                              <p:par>
                                <p:cTn id="76" presetID="42" presetClass="entr" presetSubtype="0" fill="hold" nodeType="after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1000"/>
                                        <p:tgtEl>
                                          <p:spTgt spid="35"/>
                                        </p:tgtEl>
                                      </p:cBhvr>
                                    </p:animEffect>
                                    <p:anim calcmode="lin" valueType="num">
                                      <p:cBhvr>
                                        <p:cTn id="79" dur="1000" fill="hold"/>
                                        <p:tgtEl>
                                          <p:spTgt spid="35"/>
                                        </p:tgtEl>
                                        <p:attrNameLst>
                                          <p:attrName>ppt_x</p:attrName>
                                        </p:attrNameLst>
                                      </p:cBhvr>
                                      <p:tavLst>
                                        <p:tav tm="0">
                                          <p:val>
                                            <p:strVal val="#ppt_x"/>
                                          </p:val>
                                        </p:tav>
                                        <p:tav tm="100000">
                                          <p:val>
                                            <p:strVal val="#ppt_x"/>
                                          </p:val>
                                        </p:tav>
                                      </p:tavLst>
                                    </p:anim>
                                    <p:anim calcmode="lin" valueType="num">
                                      <p:cBhvr>
                                        <p:cTn id="8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10304"/>
          <p:cNvPicPr>
            <a:picLocks noChangeAspect="1"/>
          </p:cNvPicPr>
          <p:nvPr userDrawn="1"/>
        </p:nvPicPr>
        <p:blipFill>
          <a:blip r:embed="rId3"/>
          <a:srcRect t="16507" b="41194"/>
          <a:stretch>
            <a:fillRect/>
          </a:stretch>
        </p:blipFill>
        <p:spPr>
          <a:xfrm>
            <a:off x="-635" y="0"/>
            <a:ext cx="12192635" cy="68764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18" y="3715115"/>
            <a:ext cx="10058400" cy="2877820"/>
          </a:xfrm>
          <a:prstGeom prst="rect">
            <a:avLst/>
          </a:prstGeom>
        </p:spPr>
      </p:pic>
      <p:sp>
        <p:nvSpPr>
          <p:cNvPr id="4" name="矩形 3"/>
          <p:cNvSpPr/>
          <p:nvPr/>
        </p:nvSpPr>
        <p:spPr>
          <a:xfrm>
            <a:off x="1327551" y="962873"/>
            <a:ext cx="2976331" cy="576064"/>
          </a:xfrm>
          <a:prstGeom prst="rect">
            <a:avLst/>
          </a:prstGeom>
          <a:solidFill>
            <a:srgbClr val="FF61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bg1"/>
                </a:solidFill>
              </a:rPr>
              <a:t>CHAPTER  ONE</a:t>
            </a:r>
          </a:p>
        </p:txBody>
      </p:sp>
      <p:sp>
        <p:nvSpPr>
          <p:cNvPr id="5" name="TextBox 4"/>
          <p:cNvSpPr txBox="1"/>
          <p:nvPr/>
        </p:nvSpPr>
        <p:spPr>
          <a:xfrm>
            <a:off x="1262504" y="1659728"/>
            <a:ext cx="3467616" cy="1077218"/>
          </a:xfrm>
          <a:prstGeom prst="rect">
            <a:avLst/>
          </a:prstGeom>
          <a:noFill/>
        </p:spPr>
        <p:txBody>
          <a:bodyPr wrap="none" rtlCol="0">
            <a:spAutoFit/>
          </a:bodyPr>
          <a:lstStyle/>
          <a:p>
            <a:r>
              <a:rPr lang="zh-CN" altLang="en-US" sz="6400" b="1" dirty="0" smtClean="0">
                <a:solidFill>
                  <a:schemeClr val="bg1"/>
                </a:solidFill>
              </a:rPr>
              <a:t>教学分析</a:t>
            </a:r>
            <a:endParaRPr lang="zh-CN" altLang="en-US" sz="6400" b="1" dirty="0">
              <a:solidFill>
                <a:schemeClr val="bg1"/>
              </a:solidFill>
            </a:endParaRPr>
          </a:p>
        </p:txBody>
      </p:sp>
      <p:cxnSp>
        <p:nvCxnSpPr>
          <p:cNvPr id="6" name="直接连接符 5"/>
          <p:cNvCxnSpPr/>
          <p:nvPr/>
        </p:nvCxnSpPr>
        <p:spPr>
          <a:xfrm>
            <a:off x="1327551" y="2787076"/>
            <a:ext cx="969707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Freeform 7"/>
          <p:cNvSpPr>
            <a:spLocks noEditPoints="1"/>
          </p:cNvSpPr>
          <p:nvPr/>
        </p:nvSpPr>
        <p:spPr bwMode="auto">
          <a:xfrm>
            <a:off x="1470047"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8" name="TextBox 10"/>
          <p:cNvSpPr txBox="1"/>
          <p:nvPr/>
        </p:nvSpPr>
        <p:spPr>
          <a:xfrm>
            <a:off x="1903615" y="2983098"/>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9" name="Freeform 7"/>
          <p:cNvSpPr>
            <a:spLocks noEditPoints="1"/>
          </p:cNvSpPr>
          <p:nvPr/>
        </p:nvSpPr>
        <p:spPr bwMode="auto">
          <a:xfrm>
            <a:off x="4772700"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0" name="TextBox 16"/>
          <p:cNvSpPr txBox="1"/>
          <p:nvPr/>
        </p:nvSpPr>
        <p:spPr>
          <a:xfrm>
            <a:off x="5115067" y="2986916"/>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1" name="Freeform 7"/>
          <p:cNvSpPr>
            <a:spLocks noEditPoints="1"/>
          </p:cNvSpPr>
          <p:nvPr/>
        </p:nvSpPr>
        <p:spPr bwMode="auto">
          <a:xfrm>
            <a:off x="8075352"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2" name="TextBox 22"/>
          <p:cNvSpPr txBox="1"/>
          <p:nvPr/>
        </p:nvSpPr>
        <p:spPr>
          <a:xfrm>
            <a:off x="8479309" y="2979097"/>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3" name="Freeform 7"/>
          <p:cNvSpPr>
            <a:spLocks noEditPoints="1"/>
          </p:cNvSpPr>
          <p:nvPr/>
        </p:nvSpPr>
        <p:spPr bwMode="auto">
          <a:xfrm>
            <a:off x="1470047" y="36277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4" name="TextBox 25"/>
          <p:cNvSpPr txBox="1"/>
          <p:nvPr/>
        </p:nvSpPr>
        <p:spPr>
          <a:xfrm>
            <a:off x="1852445" y="3593306"/>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5" name="Freeform 7"/>
          <p:cNvSpPr>
            <a:spLocks noEditPoints="1"/>
          </p:cNvSpPr>
          <p:nvPr/>
        </p:nvSpPr>
        <p:spPr bwMode="auto">
          <a:xfrm>
            <a:off x="4772700" y="3645039"/>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6" name="TextBox 31"/>
          <p:cNvSpPr txBox="1"/>
          <p:nvPr/>
        </p:nvSpPr>
        <p:spPr>
          <a:xfrm>
            <a:off x="5115067" y="3610550"/>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7" name="Freeform 7"/>
          <p:cNvSpPr>
            <a:spLocks noEditPoints="1"/>
          </p:cNvSpPr>
          <p:nvPr/>
        </p:nvSpPr>
        <p:spPr bwMode="auto">
          <a:xfrm>
            <a:off x="8075352" y="3612159"/>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8" name="TextBox 34"/>
          <p:cNvSpPr txBox="1"/>
          <p:nvPr/>
        </p:nvSpPr>
        <p:spPr>
          <a:xfrm>
            <a:off x="8487361" y="3577670"/>
            <a:ext cx="1856598" cy="379656"/>
          </a:xfrm>
          <a:prstGeom prst="rect">
            <a:avLst/>
          </a:prstGeom>
          <a:noFill/>
        </p:spPr>
        <p:txBody>
          <a:bodyPr wrap="none" rtlCol="0">
            <a:spAutoFit/>
          </a:bodyPr>
          <a:lstStyle/>
          <a:p>
            <a:r>
              <a:rPr lang="zh-CN" altLang="en-US" sz="1865" dirty="0">
                <a:solidFill>
                  <a:schemeClr val="bg1"/>
                </a:solidFill>
              </a:rPr>
              <a:t>单击添加副标题</a:t>
            </a:r>
          </a:p>
        </p:txBody>
      </p:sp>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30120" y="716814"/>
            <a:ext cx="1584943" cy="19447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149"/>
                            </p:stCondLst>
                            <p:childTnLst>
                              <p:par>
                                <p:cTn id="20" presetID="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1649"/>
                            </p:stCondLst>
                            <p:childTnLst>
                              <p:par>
                                <p:cTn id="25" presetID="23" presetClass="entr" presetSubtype="3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6*min(max(#ppt_w*#ppt_h,.3),1)-7.4)/-.7*#ppt_w"/>
                                          </p:val>
                                        </p:tav>
                                        <p:tav tm="100000">
                                          <p:val>
                                            <p:strVal val="#ppt_w"/>
                                          </p:val>
                                        </p:tav>
                                      </p:tavLst>
                                    </p:anim>
                                    <p:anim calcmode="lin" valueType="num">
                                      <p:cBhvr>
                                        <p:cTn id="28" dur="500" fill="hold"/>
                                        <p:tgtEl>
                                          <p:spTgt spid="7"/>
                                        </p:tgtEl>
                                        <p:attrNameLst>
                                          <p:attrName>ppt_h</p:attrName>
                                        </p:attrNameLst>
                                      </p:cBhvr>
                                      <p:tavLst>
                                        <p:tav tm="0">
                                          <p:val>
                                            <p:strVal val="(6*min(max(#ppt_w*#ppt_h,.3),1)-7.4)/-.7*#ppt_h"/>
                                          </p:val>
                                        </p:tav>
                                        <p:tav tm="100000">
                                          <p:val>
                                            <p:strVal val="#ppt_h"/>
                                          </p:val>
                                        </p:tav>
                                      </p:tavLst>
                                    </p:anim>
                                    <p:anim calcmode="lin" valueType="num">
                                      <p:cBhvr>
                                        <p:cTn id="29" dur="500" fill="hold"/>
                                        <p:tgtEl>
                                          <p:spTgt spid="7"/>
                                        </p:tgtEl>
                                        <p:attrNameLst>
                                          <p:attrName>ppt_x</p:attrName>
                                        </p:attrNameLst>
                                      </p:cBhvr>
                                      <p:tavLst>
                                        <p:tav tm="0">
                                          <p:val>
                                            <p:fltVal val="0.5"/>
                                          </p:val>
                                        </p:tav>
                                        <p:tav tm="100000">
                                          <p:val>
                                            <p:strVal val="#ppt_x"/>
                                          </p:val>
                                        </p:tav>
                                      </p:tavLst>
                                    </p:anim>
                                    <p:anim calcmode="lin" valueType="num">
                                      <p:cBhvr>
                                        <p:cTn id="30" dur="500" fill="hold"/>
                                        <p:tgtEl>
                                          <p:spTgt spid="7"/>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strVal val="(6*min(max(#ppt_w*#ppt_h,.3),1)-7.4)/-.7*#ppt_w"/>
                                          </p:val>
                                        </p:tav>
                                        <p:tav tm="100000">
                                          <p:val>
                                            <p:strVal val="#ppt_w"/>
                                          </p:val>
                                        </p:tav>
                                      </p:tavLst>
                                    </p:anim>
                                    <p:anim calcmode="lin" valueType="num">
                                      <p:cBhvr>
                                        <p:cTn id="34" dur="500" fill="hold"/>
                                        <p:tgtEl>
                                          <p:spTgt spid="13"/>
                                        </p:tgtEl>
                                        <p:attrNameLst>
                                          <p:attrName>ppt_h</p:attrName>
                                        </p:attrNameLst>
                                      </p:cBhvr>
                                      <p:tavLst>
                                        <p:tav tm="0">
                                          <p:val>
                                            <p:strVal val="(6*min(max(#ppt_w*#ppt_h,.3),1)-7.4)/-.7*#ppt_h"/>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6*min(max(#ppt_w*#ppt_h,.3),1)-7.4)/-.7*#ppt_w"/>
                                          </p:val>
                                        </p:tav>
                                        <p:tav tm="100000">
                                          <p:val>
                                            <p:strVal val="#ppt_w"/>
                                          </p:val>
                                        </p:tav>
                                      </p:tavLst>
                                    </p:anim>
                                    <p:anim calcmode="lin" valueType="num">
                                      <p:cBhvr>
                                        <p:cTn id="40" dur="500" fill="hold"/>
                                        <p:tgtEl>
                                          <p:spTgt spid="9"/>
                                        </p:tgtEl>
                                        <p:attrNameLst>
                                          <p:attrName>ppt_h</p:attrName>
                                        </p:attrNameLst>
                                      </p:cBhvr>
                                      <p:tavLst>
                                        <p:tav tm="0">
                                          <p:val>
                                            <p:strVal val="(6*min(max(#ppt_w*#ppt_h,.3),1)-7.4)/-.7*#ppt_h"/>
                                          </p:val>
                                        </p:tav>
                                        <p:tav tm="100000">
                                          <p:val>
                                            <p:strVal val="#ppt_h"/>
                                          </p:val>
                                        </p:tav>
                                      </p:tavLst>
                                    </p:anim>
                                    <p:anim calcmode="lin" valueType="num">
                                      <p:cBhvr>
                                        <p:cTn id="41" dur="500" fill="hold"/>
                                        <p:tgtEl>
                                          <p:spTgt spid="9"/>
                                        </p:tgtEl>
                                        <p:attrNameLst>
                                          <p:attrName>ppt_x</p:attrName>
                                        </p:attrNameLst>
                                      </p:cBhvr>
                                      <p:tavLst>
                                        <p:tav tm="0">
                                          <p:val>
                                            <p:fltVal val="0.5"/>
                                          </p:val>
                                        </p:tav>
                                        <p:tav tm="100000">
                                          <p:val>
                                            <p:strVal val="#ppt_x"/>
                                          </p:val>
                                        </p:tav>
                                      </p:tavLst>
                                    </p:anim>
                                    <p:anim calcmode="lin" valueType="num">
                                      <p:cBhvr>
                                        <p:cTn id="42" dur="500" fill="hold"/>
                                        <p:tgtEl>
                                          <p:spTgt spid="9"/>
                                        </p:tgtEl>
                                        <p:attrNameLst>
                                          <p:attrName>ppt_y</p:attrName>
                                        </p:attrNameLst>
                                      </p:cBhvr>
                                      <p:tavLst>
                                        <p:tav tm="0">
                                          <p:val>
                                            <p:strVal val="1+(6*min(max(#ppt_w*#ppt_h,.3),1)-7.4)/-.7*#ppt_h/2"/>
                                          </p:val>
                                        </p:tav>
                                        <p:tav tm="100000">
                                          <p:val>
                                            <p:strVal val="#ppt_y"/>
                                          </p:val>
                                        </p:tav>
                                      </p:tavLst>
                                    </p:anim>
                                  </p:childTnLst>
                                </p:cTn>
                              </p:par>
                              <p:par>
                                <p:cTn id="43" presetID="23" presetClass="entr" presetSubtype="3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strVal val="(6*min(max(#ppt_w*#ppt_h,.3),1)-7.4)/-.7*#ppt_w"/>
                                          </p:val>
                                        </p:tav>
                                        <p:tav tm="100000">
                                          <p:val>
                                            <p:strVal val="#ppt_w"/>
                                          </p:val>
                                        </p:tav>
                                      </p:tavLst>
                                    </p:anim>
                                    <p:anim calcmode="lin" valueType="num">
                                      <p:cBhvr>
                                        <p:cTn id="46" dur="500" fill="hold"/>
                                        <p:tgtEl>
                                          <p:spTgt spid="15"/>
                                        </p:tgtEl>
                                        <p:attrNameLst>
                                          <p:attrName>ppt_h</p:attrName>
                                        </p:attrNameLst>
                                      </p:cBhvr>
                                      <p:tavLst>
                                        <p:tav tm="0">
                                          <p:val>
                                            <p:strVal val="(6*min(max(#ppt_w*#ppt_h,.3),1)-7.4)/-.7*#ppt_h"/>
                                          </p:val>
                                        </p:tav>
                                        <p:tav tm="100000">
                                          <p:val>
                                            <p:strVal val="#ppt_h"/>
                                          </p:val>
                                        </p:tav>
                                      </p:tavLst>
                                    </p:anim>
                                    <p:anim calcmode="lin" valueType="num">
                                      <p:cBhvr>
                                        <p:cTn id="47" dur="500" fill="hold"/>
                                        <p:tgtEl>
                                          <p:spTgt spid="15"/>
                                        </p:tgtEl>
                                        <p:attrNameLst>
                                          <p:attrName>ppt_x</p:attrName>
                                        </p:attrNameLst>
                                      </p:cBhvr>
                                      <p:tavLst>
                                        <p:tav tm="0">
                                          <p:val>
                                            <p:fltVal val="0.5"/>
                                          </p:val>
                                        </p:tav>
                                        <p:tav tm="100000">
                                          <p:val>
                                            <p:strVal val="#ppt_x"/>
                                          </p:val>
                                        </p:tav>
                                      </p:tavLst>
                                    </p:anim>
                                    <p:anim calcmode="lin" valueType="num">
                                      <p:cBhvr>
                                        <p:cTn id="48" dur="500" fill="hold"/>
                                        <p:tgtEl>
                                          <p:spTgt spid="15"/>
                                        </p:tgtEl>
                                        <p:attrNameLst>
                                          <p:attrName>ppt_y</p:attrName>
                                        </p:attrNameLst>
                                      </p:cBhvr>
                                      <p:tavLst>
                                        <p:tav tm="0">
                                          <p:val>
                                            <p:strVal val="1+(6*min(max(#ppt_w*#ppt_h,.3),1)-7.4)/-.7*#ppt_h/2"/>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strVal val="(6*min(max(#ppt_w*#ppt_h,.3),1)-7.4)/-.7*#ppt_w"/>
                                          </p:val>
                                        </p:tav>
                                        <p:tav tm="100000">
                                          <p:val>
                                            <p:strVal val="#ppt_w"/>
                                          </p:val>
                                        </p:tav>
                                      </p:tavLst>
                                    </p:anim>
                                    <p:anim calcmode="lin" valueType="num">
                                      <p:cBhvr>
                                        <p:cTn id="52" dur="500" fill="hold"/>
                                        <p:tgtEl>
                                          <p:spTgt spid="11"/>
                                        </p:tgtEl>
                                        <p:attrNameLst>
                                          <p:attrName>ppt_h</p:attrName>
                                        </p:attrNameLst>
                                      </p:cBhvr>
                                      <p:tavLst>
                                        <p:tav tm="0">
                                          <p:val>
                                            <p:strVal val="(6*min(max(#ppt_w*#ppt_h,.3),1)-7.4)/-.7*#ppt_h"/>
                                          </p:val>
                                        </p:tav>
                                        <p:tav tm="100000">
                                          <p:val>
                                            <p:strVal val="#ppt_h"/>
                                          </p:val>
                                        </p:tav>
                                      </p:tavLst>
                                    </p:anim>
                                    <p:anim calcmode="lin" valueType="num">
                                      <p:cBhvr>
                                        <p:cTn id="53" dur="500" fill="hold"/>
                                        <p:tgtEl>
                                          <p:spTgt spid="11"/>
                                        </p:tgtEl>
                                        <p:attrNameLst>
                                          <p:attrName>ppt_x</p:attrName>
                                        </p:attrNameLst>
                                      </p:cBhvr>
                                      <p:tavLst>
                                        <p:tav tm="0">
                                          <p:val>
                                            <p:fltVal val="0.5"/>
                                          </p:val>
                                        </p:tav>
                                        <p:tav tm="100000">
                                          <p:val>
                                            <p:strVal val="#ppt_x"/>
                                          </p:val>
                                        </p:tav>
                                      </p:tavLst>
                                    </p:anim>
                                    <p:anim calcmode="lin" valueType="num">
                                      <p:cBhvr>
                                        <p:cTn id="54" dur="500" fill="hold"/>
                                        <p:tgtEl>
                                          <p:spTgt spid="11"/>
                                        </p:tgtEl>
                                        <p:attrNameLst>
                                          <p:attrName>ppt_y</p:attrName>
                                        </p:attrNameLst>
                                      </p:cBhvr>
                                      <p:tavLst>
                                        <p:tav tm="0">
                                          <p:val>
                                            <p:strVal val="1+(6*min(max(#ppt_w*#ppt_h,.3),1)-7.4)/-.7*#ppt_h/2"/>
                                          </p:val>
                                        </p:tav>
                                        <p:tav tm="100000">
                                          <p:val>
                                            <p:strVal val="#ppt_y"/>
                                          </p:val>
                                        </p:tav>
                                      </p:tavLst>
                                    </p:anim>
                                  </p:childTnLst>
                                </p:cTn>
                              </p:par>
                              <p:par>
                                <p:cTn id="55" presetID="23" presetClass="entr" presetSubtype="36"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strVal val="(6*min(max(#ppt_w*#ppt_h,.3),1)-7.4)/-.7*#ppt_w"/>
                                          </p:val>
                                        </p:tav>
                                        <p:tav tm="100000">
                                          <p:val>
                                            <p:strVal val="#ppt_w"/>
                                          </p:val>
                                        </p:tav>
                                      </p:tavLst>
                                    </p:anim>
                                    <p:anim calcmode="lin" valueType="num">
                                      <p:cBhvr>
                                        <p:cTn id="58" dur="500" fill="hold"/>
                                        <p:tgtEl>
                                          <p:spTgt spid="17"/>
                                        </p:tgtEl>
                                        <p:attrNameLst>
                                          <p:attrName>ppt_h</p:attrName>
                                        </p:attrNameLst>
                                      </p:cBhvr>
                                      <p:tavLst>
                                        <p:tav tm="0">
                                          <p:val>
                                            <p:strVal val="(6*min(max(#ppt_w*#ppt_h,.3),1)-7.4)/-.7*#ppt_h"/>
                                          </p:val>
                                        </p:tav>
                                        <p:tav tm="100000">
                                          <p:val>
                                            <p:strVal val="#ppt_h"/>
                                          </p:val>
                                        </p:tav>
                                      </p:tavLst>
                                    </p:anim>
                                    <p:anim calcmode="lin" valueType="num">
                                      <p:cBhvr>
                                        <p:cTn id="59" dur="500" fill="hold"/>
                                        <p:tgtEl>
                                          <p:spTgt spid="17"/>
                                        </p:tgtEl>
                                        <p:attrNameLst>
                                          <p:attrName>ppt_x</p:attrName>
                                        </p:attrNameLst>
                                      </p:cBhvr>
                                      <p:tavLst>
                                        <p:tav tm="0">
                                          <p:val>
                                            <p:fltVal val="0.5"/>
                                          </p:val>
                                        </p:tav>
                                        <p:tav tm="100000">
                                          <p:val>
                                            <p:strVal val="#ppt_x"/>
                                          </p:val>
                                        </p:tav>
                                      </p:tavLst>
                                    </p:anim>
                                    <p:anim calcmode="lin" valueType="num">
                                      <p:cBhvr>
                                        <p:cTn id="60" dur="500" fill="hold"/>
                                        <p:tgtEl>
                                          <p:spTgt spid="17"/>
                                        </p:tgtEl>
                                        <p:attrNameLst>
                                          <p:attrName>ppt_y</p:attrName>
                                        </p:attrNameLst>
                                      </p:cBhvr>
                                      <p:tavLst>
                                        <p:tav tm="0">
                                          <p:val>
                                            <p:strVal val="1+(6*min(max(#ppt_w*#ppt_h,.3),1)-7.4)/-.7*#ppt_h/2"/>
                                          </p:val>
                                        </p:tav>
                                        <p:tav tm="100000">
                                          <p:val>
                                            <p:strVal val="#ppt_y"/>
                                          </p:val>
                                        </p:tav>
                                      </p:tavLst>
                                    </p:anim>
                                  </p:childTnLst>
                                </p:cTn>
                              </p:par>
                            </p:childTnLst>
                          </p:cTn>
                        </p:par>
                        <p:par>
                          <p:cTn id="61" fill="hold">
                            <p:stCondLst>
                              <p:cond delay="2149"/>
                            </p:stCondLst>
                            <p:childTnLst>
                              <p:par>
                                <p:cTn id="62" presetID="10"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par>
                                <p:cTn id="80" presetID="10"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8" grpId="0"/>
      <p:bldP spid="9" grpId="0" animBg="1"/>
      <p:bldP spid="10" grpId="0"/>
      <p:bldP spid="11" grpId="0" animBg="1"/>
      <p:bldP spid="12" grpId="0"/>
      <p:bldP spid="13" grpId="0" animBg="1"/>
      <p:bldP spid="14" grpId="0"/>
      <p:bldP spid="15" grpId="0" animBg="1"/>
      <p:bldP spid="16" grpId="0"/>
      <p:bldP spid="17" grpId="0" animBg="1"/>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783295" y="1137622"/>
            <a:ext cx="4256726" cy="5267711"/>
            <a:chOff x="865232" y="1286330"/>
            <a:chExt cx="4013321" cy="4966128"/>
          </a:xfrm>
        </p:grpSpPr>
        <p:pic>
          <p:nvPicPr>
            <p:cNvPr id="3"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4" name="Rectangle 4"/>
            <p:cNvSpPr/>
            <p:nvPr/>
          </p:nvSpPr>
          <p:spPr>
            <a:xfrm>
              <a:off x="1454212" y="1875344"/>
              <a:ext cx="2840124" cy="3699194"/>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en-US" sz="4300"/>
            </a:p>
          </p:txBody>
        </p:sp>
      </p:grpSp>
      <p:sp>
        <p:nvSpPr>
          <p:cNvPr id="17" name="矩形 16"/>
          <p:cNvSpPr>
            <a:spLocks noChangeArrowheads="1"/>
          </p:cNvSpPr>
          <p:nvPr/>
        </p:nvSpPr>
        <p:spPr bwMode="auto">
          <a:xfrm>
            <a:off x="5611539" y="4712372"/>
            <a:ext cx="1124571" cy="353929"/>
          </a:xfrm>
          <a:prstGeom prst="rect">
            <a:avLst/>
          </a:prstGeom>
          <a:noFill/>
          <a:ln w="9525">
            <a:noFill/>
            <a:miter lim="800000"/>
          </a:ln>
        </p:spPr>
        <p:txBody>
          <a:bodyPr wrap="square" lIns="121901" tIns="60953" rIns="121901" bIns="60953">
            <a:spAutoFit/>
          </a:bodyPr>
          <a:lstStyle/>
          <a:p>
            <a:r>
              <a:rPr lang="zh-CN" altLang="en-US" sz="1500"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sz="1500" b="1" dirty="0">
              <a:solidFill>
                <a:schemeClr val="tx1">
                  <a:lumMod val="65000"/>
                  <a:lumOff val="35000"/>
                </a:schemeClr>
              </a:solidFill>
              <a:latin typeface="微软雅黑" panose="020B0503020204020204" charset="-122"/>
              <a:ea typeface="微软雅黑" panose="020B0503020204020204" charset="-122"/>
            </a:endParaRPr>
          </a:p>
        </p:txBody>
      </p:sp>
      <p:sp>
        <p:nvSpPr>
          <p:cNvPr id="18" name="矩形 47"/>
          <p:cNvSpPr>
            <a:spLocks noChangeArrowheads="1"/>
          </p:cNvSpPr>
          <p:nvPr/>
        </p:nvSpPr>
        <p:spPr bwMode="auto">
          <a:xfrm>
            <a:off x="5592491" y="5128382"/>
            <a:ext cx="2570892" cy="954093"/>
          </a:xfrm>
          <a:prstGeom prst="rect">
            <a:avLst/>
          </a:prstGeom>
          <a:noFill/>
          <a:ln>
            <a:noFill/>
          </a:ln>
        </p:spPr>
        <p:txBody>
          <a:bodyPr wrap="square" lIns="121901" tIns="60953" rIns="121901" bIns="60953">
            <a:spAutoFit/>
          </a:bodyPr>
          <a:lstStyle/>
          <a:p>
            <a:pPr defTabSz="1218565">
              <a:lnSpc>
                <a:spcPct val="120000"/>
              </a:lnSpc>
              <a:defRPr/>
            </a:pPr>
            <a:r>
              <a:rPr lang="zh-CN" altLang="en-US" sz="15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a:t>
            </a:r>
          </a:p>
        </p:txBody>
      </p:sp>
      <p:sp>
        <p:nvSpPr>
          <p:cNvPr id="19" name="矩形 18"/>
          <p:cNvSpPr>
            <a:spLocks noChangeArrowheads="1"/>
          </p:cNvSpPr>
          <p:nvPr/>
        </p:nvSpPr>
        <p:spPr bwMode="auto">
          <a:xfrm>
            <a:off x="8536061" y="4712372"/>
            <a:ext cx="1124571" cy="353929"/>
          </a:xfrm>
          <a:prstGeom prst="rect">
            <a:avLst/>
          </a:prstGeom>
          <a:noFill/>
          <a:ln w="9525">
            <a:noFill/>
            <a:miter lim="800000"/>
          </a:ln>
        </p:spPr>
        <p:txBody>
          <a:bodyPr wrap="square" lIns="121901" tIns="60953" rIns="121901" bIns="60953">
            <a:spAutoFit/>
          </a:bodyPr>
          <a:lstStyle/>
          <a:p>
            <a:r>
              <a:rPr lang="zh-CN" altLang="en-US" sz="1500"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sz="1500" b="1" dirty="0">
              <a:solidFill>
                <a:schemeClr val="tx1">
                  <a:lumMod val="65000"/>
                  <a:lumOff val="35000"/>
                </a:schemeClr>
              </a:solidFill>
              <a:latin typeface="微软雅黑" panose="020B0503020204020204" charset="-122"/>
              <a:ea typeface="微软雅黑" panose="020B0503020204020204" charset="-122"/>
            </a:endParaRPr>
          </a:p>
        </p:txBody>
      </p:sp>
      <p:sp>
        <p:nvSpPr>
          <p:cNvPr id="20" name="矩形 19"/>
          <p:cNvSpPr>
            <a:spLocks noChangeArrowheads="1"/>
          </p:cNvSpPr>
          <p:nvPr/>
        </p:nvSpPr>
        <p:spPr bwMode="auto">
          <a:xfrm>
            <a:off x="8517013" y="5128382"/>
            <a:ext cx="2570892" cy="954093"/>
          </a:xfrm>
          <a:prstGeom prst="rect">
            <a:avLst/>
          </a:prstGeom>
          <a:noFill/>
          <a:ln>
            <a:noFill/>
          </a:ln>
        </p:spPr>
        <p:txBody>
          <a:bodyPr wrap="square" lIns="121901" tIns="60953" rIns="121901" bIns="60953">
            <a:spAutoFit/>
          </a:bodyPr>
          <a:lstStyle/>
          <a:p>
            <a:pPr defTabSz="1218565">
              <a:lnSpc>
                <a:spcPct val="120000"/>
              </a:lnSpc>
              <a:defRPr/>
            </a:pPr>
            <a:r>
              <a:rPr lang="zh-CN" altLang="en-US" sz="15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a:t>
            </a:r>
          </a:p>
        </p:txBody>
      </p:sp>
      <p:grpSp>
        <p:nvGrpSpPr>
          <p:cNvPr id="23" name="组合 22"/>
          <p:cNvGrpSpPr/>
          <p:nvPr/>
        </p:nvGrpSpPr>
        <p:grpSpPr>
          <a:xfrm>
            <a:off x="5594057" y="1412778"/>
            <a:ext cx="3017632" cy="466683"/>
            <a:chOff x="814328" y="3219334"/>
            <a:chExt cx="2797200" cy="432536"/>
          </a:xfrm>
        </p:grpSpPr>
        <p:grpSp>
          <p:nvGrpSpPr>
            <p:cNvPr id="24" name="组合 23"/>
            <p:cNvGrpSpPr/>
            <p:nvPr/>
          </p:nvGrpSpPr>
          <p:grpSpPr>
            <a:xfrm>
              <a:off x="814328" y="3219334"/>
              <a:ext cx="2797200" cy="432536"/>
              <a:chOff x="2173927" y="3285519"/>
              <a:chExt cx="3549387" cy="548848"/>
            </a:xfrm>
          </p:grpSpPr>
          <p:grpSp>
            <p:nvGrpSpPr>
              <p:cNvPr id="26" name="组合 25"/>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28" name="圆角矩形 27"/>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sp>
              <p:nvSpPr>
                <p:cNvPr id="29" name="圆角矩形 28"/>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27" name="椭圆 26"/>
              <p:cNvSpPr/>
              <p:nvPr/>
            </p:nvSpPr>
            <p:spPr>
              <a:xfrm>
                <a:off x="2307128" y="3420211"/>
                <a:ext cx="279463" cy="279463"/>
              </a:xfrm>
              <a:prstGeom prst="ellipse">
                <a:avLst/>
              </a:prstGeom>
              <a:solidFill>
                <a:schemeClr val="tx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25" name="TextBox 24"/>
            <p:cNvSpPr txBox="1"/>
            <p:nvPr/>
          </p:nvSpPr>
          <p:spPr>
            <a:xfrm>
              <a:off x="1224125" y="3331792"/>
              <a:ext cx="2191136" cy="21394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500" b="0" dirty="0">
                  <a:solidFill>
                    <a:schemeClr val="tx2"/>
                  </a:solidFill>
                </a:rPr>
                <a:t>点击输入标题文本小标签</a:t>
              </a:r>
            </a:p>
          </p:txBody>
        </p:sp>
      </p:grpSp>
      <p:grpSp>
        <p:nvGrpSpPr>
          <p:cNvPr id="30" name="组合 29"/>
          <p:cNvGrpSpPr/>
          <p:nvPr/>
        </p:nvGrpSpPr>
        <p:grpSpPr>
          <a:xfrm>
            <a:off x="5596567" y="1988841"/>
            <a:ext cx="3887494" cy="466683"/>
            <a:chOff x="814327" y="3219334"/>
            <a:chExt cx="3603522" cy="432536"/>
          </a:xfrm>
        </p:grpSpPr>
        <p:grpSp>
          <p:nvGrpSpPr>
            <p:cNvPr id="31" name="组合 30"/>
            <p:cNvGrpSpPr/>
            <p:nvPr/>
          </p:nvGrpSpPr>
          <p:grpSpPr>
            <a:xfrm>
              <a:off x="814327" y="3219334"/>
              <a:ext cx="3603522" cy="432536"/>
              <a:chOff x="2173926" y="3285519"/>
              <a:chExt cx="4572535" cy="548848"/>
            </a:xfrm>
          </p:grpSpPr>
          <p:grpSp>
            <p:nvGrpSpPr>
              <p:cNvPr id="33" name="组合 32"/>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35" name="圆角矩形 34"/>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sp>
              <p:nvSpPr>
                <p:cNvPr id="36" name="圆角矩形 35"/>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34" name="椭圆 33"/>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32" name="TextBox 31"/>
            <p:cNvSpPr txBox="1"/>
            <p:nvPr/>
          </p:nvSpPr>
          <p:spPr>
            <a:xfrm>
              <a:off x="1224125" y="3331792"/>
              <a:ext cx="2989681" cy="21394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500" b="0" dirty="0">
                  <a:solidFill>
                    <a:schemeClr val="accent1"/>
                  </a:solidFill>
                </a:rPr>
                <a:t>点击输入标题文本及描述说明</a:t>
              </a:r>
            </a:p>
          </p:txBody>
        </p:sp>
      </p:grpSp>
      <p:grpSp>
        <p:nvGrpSpPr>
          <p:cNvPr id="37" name="组合 36"/>
          <p:cNvGrpSpPr/>
          <p:nvPr/>
        </p:nvGrpSpPr>
        <p:grpSpPr>
          <a:xfrm>
            <a:off x="5611541" y="2564905"/>
            <a:ext cx="3201183" cy="466683"/>
            <a:chOff x="814328" y="3219334"/>
            <a:chExt cx="2967344" cy="432536"/>
          </a:xfrm>
        </p:grpSpPr>
        <p:grpSp>
          <p:nvGrpSpPr>
            <p:cNvPr id="38" name="组合 37"/>
            <p:cNvGrpSpPr/>
            <p:nvPr/>
          </p:nvGrpSpPr>
          <p:grpSpPr>
            <a:xfrm>
              <a:off x="814328" y="3219334"/>
              <a:ext cx="2967344" cy="432536"/>
              <a:chOff x="2173927" y="3285519"/>
              <a:chExt cx="3765284" cy="548848"/>
            </a:xfrm>
          </p:grpSpPr>
          <p:grpSp>
            <p:nvGrpSpPr>
              <p:cNvPr id="40" name="组合 39"/>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42" name="圆角矩形 41"/>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sp>
              <p:nvSpPr>
                <p:cNvPr id="43" name="圆角矩形 42"/>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41" name="椭圆 40"/>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39" name="TextBox 38"/>
            <p:cNvSpPr txBox="1"/>
            <p:nvPr/>
          </p:nvSpPr>
          <p:spPr>
            <a:xfrm>
              <a:off x="1224125" y="3331792"/>
              <a:ext cx="2371197" cy="21394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500" b="0" dirty="0">
                  <a:solidFill>
                    <a:schemeClr val="accent2"/>
                  </a:solidFill>
                </a:rPr>
                <a:t>点击输入标题文本小标签</a:t>
              </a:r>
            </a:p>
          </p:txBody>
        </p:sp>
      </p:grpSp>
      <p:grpSp>
        <p:nvGrpSpPr>
          <p:cNvPr id="44" name="组合 43"/>
          <p:cNvGrpSpPr/>
          <p:nvPr/>
        </p:nvGrpSpPr>
        <p:grpSpPr>
          <a:xfrm>
            <a:off x="5608246" y="3140969"/>
            <a:ext cx="2629262" cy="466683"/>
            <a:chOff x="814328" y="3219334"/>
            <a:chExt cx="2437200" cy="432536"/>
          </a:xfrm>
        </p:grpSpPr>
        <p:grpSp>
          <p:nvGrpSpPr>
            <p:cNvPr id="45" name="组合 44"/>
            <p:cNvGrpSpPr/>
            <p:nvPr/>
          </p:nvGrpSpPr>
          <p:grpSpPr>
            <a:xfrm>
              <a:off x="814328" y="3219334"/>
              <a:ext cx="2437200" cy="432536"/>
              <a:chOff x="2173927" y="3285519"/>
              <a:chExt cx="3092581" cy="548848"/>
            </a:xfrm>
          </p:grpSpPr>
          <p:grpSp>
            <p:nvGrpSpPr>
              <p:cNvPr id="47" name="组合 46"/>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49" name="圆角矩形 48"/>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sp>
              <p:nvSpPr>
                <p:cNvPr id="50" name="圆角矩形 49"/>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48" name="椭圆 47"/>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46" name="TextBox 45"/>
            <p:cNvSpPr txBox="1"/>
            <p:nvPr/>
          </p:nvSpPr>
          <p:spPr>
            <a:xfrm>
              <a:off x="1224126" y="3331792"/>
              <a:ext cx="1911028" cy="21394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500" b="0" dirty="0">
                  <a:solidFill>
                    <a:schemeClr val="accent3"/>
                  </a:solidFill>
                </a:rPr>
                <a:t>点击输入标题文本</a:t>
              </a:r>
            </a:p>
          </p:txBody>
        </p:sp>
      </p:grpSp>
      <p:grpSp>
        <p:nvGrpSpPr>
          <p:cNvPr id="51" name="组合 50"/>
          <p:cNvGrpSpPr/>
          <p:nvPr/>
        </p:nvGrpSpPr>
        <p:grpSpPr>
          <a:xfrm>
            <a:off x="5630805" y="3717033"/>
            <a:ext cx="3125212" cy="466683"/>
            <a:chOff x="814328" y="3219334"/>
            <a:chExt cx="2896922" cy="432536"/>
          </a:xfrm>
        </p:grpSpPr>
        <p:grpSp>
          <p:nvGrpSpPr>
            <p:cNvPr id="52" name="组合 51"/>
            <p:cNvGrpSpPr/>
            <p:nvPr/>
          </p:nvGrpSpPr>
          <p:grpSpPr>
            <a:xfrm>
              <a:off x="814328" y="3219334"/>
              <a:ext cx="2896922" cy="432536"/>
              <a:chOff x="2173927" y="3285519"/>
              <a:chExt cx="3675925" cy="548848"/>
            </a:xfrm>
          </p:grpSpPr>
          <p:grpSp>
            <p:nvGrpSpPr>
              <p:cNvPr id="54" name="组合 53"/>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56" name="圆角矩形 55"/>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sp>
              <p:nvSpPr>
                <p:cNvPr id="57" name="圆角矩形 56"/>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55" name="椭圆 54"/>
              <p:cNvSpPr/>
              <p:nvPr/>
            </p:nvSpPr>
            <p:spPr>
              <a:xfrm>
                <a:off x="2307128" y="3420211"/>
                <a:ext cx="279463" cy="279463"/>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tx2"/>
                  </a:solidFill>
                </a:endParaRPr>
              </a:p>
            </p:txBody>
          </p:sp>
        </p:grpSp>
        <p:sp>
          <p:nvSpPr>
            <p:cNvPr id="53" name="TextBox 52"/>
            <p:cNvSpPr txBox="1"/>
            <p:nvPr/>
          </p:nvSpPr>
          <p:spPr>
            <a:xfrm>
              <a:off x="1224125" y="3331792"/>
              <a:ext cx="2334260" cy="21394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500" b="0" dirty="0">
                  <a:solidFill>
                    <a:schemeClr val="accent4"/>
                  </a:solidFill>
                </a:rPr>
                <a:t>点击输入标题描述文本</a:t>
              </a:r>
            </a:p>
          </p:txBody>
        </p:sp>
      </p:grpSp>
      <p:sp>
        <p:nvSpPr>
          <p:cNvPr id="5" name="标题 4"/>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350"/>
                                        <p:tgtEl>
                                          <p:spTgt spid="23"/>
                                        </p:tgtEl>
                                        <p:attrNameLst>
                                          <p:attrName>ppt_x</p:attrName>
                                        </p:attrNameLst>
                                      </p:cBhvr>
                                      <p:tavLst>
                                        <p:tav tm="0">
                                          <p:val>
                                            <p:strVal val="#ppt_x-#ppt_w*1.125000"/>
                                          </p:val>
                                        </p:tav>
                                        <p:tav tm="100000">
                                          <p:val>
                                            <p:strVal val="#ppt_x"/>
                                          </p:val>
                                        </p:tav>
                                      </p:tavLst>
                                    </p:anim>
                                    <p:animEffect transition="in" filter="wipe(right)">
                                      <p:cBhvr>
                                        <p:cTn id="13" dur="350"/>
                                        <p:tgtEl>
                                          <p:spTgt spid="23"/>
                                        </p:tgtEl>
                                      </p:cBhvr>
                                    </p:animEffect>
                                  </p:childTnLst>
                                </p:cTn>
                              </p:par>
                              <p:par>
                                <p:cTn id="14" presetID="12" presetClass="entr" presetSubtype="8" fill="hold" nodeType="withEffect">
                                  <p:stCondLst>
                                    <p:cond delay="10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350"/>
                                        <p:tgtEl>
                                          <p:spTgt spid="30"/>
                                        </p:tgtEl>
                                        <p:attrNameLst>
                                          <p:attrName>ppt_x</p:attrName>
                                        </p:attrNameLst>
                                      </p:cBhvr>
                                      <p:tavLst>
                                        <p:tav tm="0">
                                          <p:val>
                                            <p:strVal val="#ppt_x-#ppt_w*1.125000"/>
                                          </p:val>
                                        </p:tav>
                                        <p:tav tm="100000">
                                          <p:val>
                                            <p:strVal val="#ppt_x"/>
                                          </p:val>
                                        </p:tav>
                                      </p:tavLst>
                                    </p:anim>
                                    <p:animEffect transition="in" filter="wipe(right)">
                                      <p:cBhvr>
                                        <p:cTn id="17" dur="350"/>
                                        <p:tgtEl>
                                          <p:spTgt spid="30"/>
                                        </p:tgtEl>
                                      </p:cBhvr>
                                    </p:animEffect>
                                  </p:childTnLst>
                                </p:cTn>
                              </p:par>
                              <p:par>
                                <p:cTn id="18" presetID="12" presetClass="entr" presetSubtype="8" fill="hold" nodeType="withEffect">
                                  <p:stCondLst>
                                    <p:cond delay="20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350"/>
                                        <p:tgtEl>
                                          <p:spTgt spid="37"/>
                                        </p:tgtEl>
                                        <p:attrNameLst>
                                          <p:attrName>ppt_x</p:attrName>
                                        </p:attrNameLst>
                                      </p:cBhvr>
                                      <p:tavLst>
                                        <p:tav tm="0">
                                          <p:val>
                                            <p:strVal val="#ppt_x-#ppt_w*1.125000"/>
                                          </p:val>
                                        </p:tav>
                                        <p:tav tm="100000">
                                          <p:val>
                                            <p:strVal val="#ppt_x"/>
                                          </p:val>
                                        </p:tav>
                                      </p:tavLst>
                                    </p:anim>
                                    <p:animEffect transition="in" filter="wipe(right)">
                                      <p:cBhvr>
                                        <p:cTn id="21" dur="350"/>
                                        <p:tgtEl>
                                          <p:spTgt spid="37"/>
                                        </p:tgtEl>
                                      </p:cBhvr>
                                    </p:animEffect>
                                  </p:childTnLst>
                                </p:cTn>
                              </p:par>
                              <p:par>
                                <p:cTn id="22" presetID="12" presetClass="entr" presetSubtype="8" fill="hold" nodeType="withEffect">
                                  <p:stCondLst>
                                    <p:cond delay="30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350"/>
                                        <p:tgtEl>
                                          <p:spTgt spid="44"/>
                                        </p:tgtEl>
                                        <p:attrNameLst>
                                          <p:attrName>ppt_x</p:attrName>
                                        </p:attrNameLst>
                                      </p:cBhvr>
                                      <p:tavLst>
                                        <p:tav tm="0">
                                          <p:val>
                                            <p:strVal val="#ppt_x-#ppt_w*1.125000"/>
                                          </p:val>
                                        </p:tav>
                                        <p:tav tm="100000">
                                          <p:val>
                                            <p:strVal val="#ppt_x"/>
                                          </p:val>
                                        </p:tav>
                                      </p:tavLst>
                                    </p:anim>
                                    <p:animEffect transition="in" filter="wipe(right)">
                                      <p:cBhvr>
                                        <p:cTn id="25" dur="350"/>
                                        <p:tgtEl>
                                          <p:spTgt spid="44"/>
                                        </p:tgtEl>
                                      </p:cBhvr>
                                    </p:animEffect>
                                  </p:childTnLst>
                                </p:cTn>
                              </p:par>
                              <p:par>
                                <p:cTn id="26" presetID="12" presetClass="entr" presetSubtype="8" fill="hold" nodeType="withEffect">
                                  <p:stCondLst>
                                    <p:cond delay="40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350"/>
                                        <p:tgtEl>
                                          <p:spTgt spid="51"/>
                                        </p:tgtEl>
                                        <p:attrNameLst>
                                          <p:attrName>ppt_x</p:attrName>
                                        </p:attrNameLst>
                                      </p:cBhvr>
                                      <p:tavLst>
                                        <p:tav tm="0">
                                          <p:val>
                                            <p:strVal val="#ppt_x-#ppt_w*1.125000"/>
                                          </p:val>
                                        </p:tav>
                                        <p:tav tm="100000">
                                          <p:val>
                                            <p:strVal val="#ppt_x"/>
                                          </p:val>
                                        </p:tav>
                                      </p:tavLst>
                                    </p:anim>
                                    <p:animEffect transition="in" filter="wipe(right)">
                                      <p:cBhvr>
                                        <p:cTn id="29" dur="350"/>
                                        <p:tgtEl>
                                          <p:spTgt spid="51"/>
                                        </p:tgtEl>
                                      </p:cBhvr>
                                    </p:animEffect>
                                  </p:childTnLst>
                                </p:cTn>
                              </p:par>
                            </p:childTnLst>
                          </p:cTn>
                        </p:par>
                        <p:par>
                          <p:cTn id="30" fill="hold">
                            <p:stCondLst>
                              <p:cond delay="100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par>
                                <p:cTn id="35" presetID="12" presetClass="entr" presetSubtype="4"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up)">
                                      <p:cBhvr>
                                        <p:cTn id="38" dur="500"/>
                                        <p:tgtEl>
                                          <p:spTgt spid="18"/>
                                        </p:tgtEl>
                                      </p:cBhvr>
                                    </p:animEffect>
                                  </p:childTnLst>
                                </p:cTn>
                              </p:par>
                              <p:par>
                                <p:cTn id="39" presetID="12" presetClass="entr" presetSubtype="4" fill="hold" grpId="0" nodeType="withEffect">
                                  <p:stCondLst>
                                    <p:cond delay="4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par>
                                <p:cTn id="43" presetID="12" presetClass="entr" presetSubtype="4" fill="hold" grpId="0" nodeType="withEffect">
                                  <p:stCondLst>
                                    <p:cond delay="60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ppt_y</p:attrName>
                                        </p:attrNameLst>
                                      </p:cBhvr>
                                      <p:tavLst>
                                        <p:tav tm="0">
                                          <p:val>
                                            <p:strVal val="#ppt_y+#ppt_h*1.125000"/>
                                          </p:val>
                                        </p:tav>
                                        <p:tav tm="100000">
                                          <p:val>
                                            <p:strVal val="#ppt_y"/>
                                          </p:val>
                                        </p:tav>
                                      </p:tavLst>
                                    </p:anim>
                                    <p:animEffect transition="in" filter="wipe(up)">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7"/>
          <p:cNvSpPr/>
          <p:nvPr/>
        </p:nvSpPr>
        <p:spPr bwMode="auto">
          <a:xfrm>
            <a:off x="3722884" y="1607982"/>
            <a:ext cx="1340584"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38" name="Line 11"/>
          <p:cNvSpPr>
            <a:spLocks noChangeShapeType="1"/>
          </p:cNvSpPr>
          <p:nvPr/>
        </p:nvSpPr>
        <p:spPr bwMode="auto">
          <a:xfrm flipH="1" flipV="1">
            <a:off x="5222010" y="2664100"/>
            <a:ext cx="1473427" cy="754575"/>
          </a:xfrm>
          <a:prstGeom prst="line">
            <a:avLst/>
          </a:prstGeom>
          <a:noFill/>
          <a:ln w="38100" cap="flat">
            <a:solidFill>
              <a:schemeClr val="accent3"/>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39" name="Line 12"/>
          <p:cNvSpPr>
            <a:spLocks noChangeShapeType="1"/>
          </p:cNvSpPr>
          <p:nvPr/>
        </p:nvSpPr>
        <p:spPr bwMode="auto">
          <a:xfrm flipH="1">
            <a:off x="5444276" y="4179619"/>
            <a:ext cx="1251160" cy="768260"/>
          </a:xfrm>
          <a:prstGeom prst="line">
            <a:avLst/>
          </a:prstGeom>
          <a:noFill/>
          <a:ln w="38100" cap="flat">
            <a:solidFill>
              <a:schemeClr val="accent3"/>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40" name="Line 13"/>
          <p:cNvSpPr>
            <a:spLocks noChangeShapeType="1"/>
          </p:cNvSpPr>
          <p:nvPr/>
        </p:nvSpPr>
        <p:spPr bwMode="auto">
          <a:xfrm flipH="1">
            <a:off x="4716454" y="3816227"/>
            <a:ext cx="1978982" cy="0"/>
          </a:xfrm>
          <a:prstGeom prst="line">
            <a:avLst/>
          </a:prstGeom>
          <a:noFill/>
          <a:ln w="38100" cap="flat">
            <a:solidFill>
              <a:schemeClr val="accent3"/>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65" name="椭圆 64"/>
          <p:cNvSpPr/>
          <p:nvPr/>
        </p:nvSpPr>
        <p:spPr>
          <a:xfrm>
            <a:off x="6887433" y="3144154"/>
            <a:ext cx="1410066" cy="1410249"/>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solidFill>
                <a:schemeClr val="tx1">
                  <a:lumMod val="50000"/>
                  <a:lumOff val="50000"/>
                </a:schemeClr>
              </a:solidFill>
            </a:endParaRPr>
          </a:p>
        </p:txBody>
      </p:sp>
      <p:grpSp>
        <p:nvGrpSpPr>
          <p:cNvPr id="2" name="组合 1"/>
          <p:cNvGrpSpPr/>
          <p:nvPr/>
        </p:nvGrpSpPr>
        <p:grpSpPr>
          <a:xfrm>
            <a:off x="3722677" y="1290336"/>
            <a:ext cx="1532787" cy="1532987"/>
            <a:chOff x="2342140" y="893355"/>
            <a:chExt cx="1149740" cy="1149740"/>
          </a:xfrm>
        </p:grpSpPr>
        <p:grpSp>
          <p:nvGrpSpPr>
            <p:cNvPr id="51" name="组合 5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66"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tx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50000"/>
                    <a:lumOff val="50000"/>
                  </a:schemeClr>
                </a:solidFill>
                <a:ea typeface="微软雅黑" panose="020B0503020204020204" charset="-122"/>
              </a:endParaRPr>
            </a:p>
          </p:txBody>
        </p:sp>
      </p:grpSp>
      <p:grpSp>
        <p:nvGrpSpPr>
          <p:cNvPr id="3" name="组合 2"/>
          <p:cNvGrpSpPr/>
          <p:nvPr/>
        </p:nvGrpSpPr>
        <p:grpSpPr>
          <a:xfrm>
            <a:off x="3047506" y="3048142"/>
            <a:ext cx="1532787" cy="1532987"/>
            <a:chOff x="1835696" y="2211710"/>
            <a:chExt cx="1149740" cy="1149740"/>
          </a:xfrm>
        </p:grpSpPr>
        <p:grpSp>
          <p:nvGrpSpPr>
            <p:cNvPr id="56" name="组合 5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67"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50000"/>
                    <a:lumOff val="50000"/>
                  </a:schemeClr>
                </a:solidFill>
                <a:ea typeface="微软雅黑" panose="020B0503020204020204" charset="-122"/>
              </a:endParaRPr>
            </a:p>
          </p:txBody>
        </p:sp>
      </p:grpSp>
      <p:grpSp>
        <p:nvGrpSpPr>
          <p:cNvPr id="4" name="组合 3"/>
          <p:cNvGrpSpPr/>
          <p:nvPr/>
        </p:nvGrpSpPr>
        <p:grpSpPr>
          <a:xfrm>
            <a:off x="3911490" y="4680324"/>
            <a:ext cx="1532787" cy="1532987"/>
            <a:chOff x="2483768" y="3435846"/>
            <a:chExt cx="1149740" cy="1149740"/>
          </a:xfrm>
        </p:grpSpPr>
        <p:grpSp>
          <p:nvGrpSpPr>
            <p:cNvPr id="61" name="组合 6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68"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50000"/>
                    <a:lumOff val="50000"/>
                  </a:schemeClr>
                </a:solidFill>
                <a:ea typeface="微软雅黑" panose="020B0503020204020204" charset="-122"/>
              </a:endParaRPr>
            </a:p>
          </p:txBody>
        </p:sp>
      </p:grpSp>
      <p:sp>
        <p:nvSpPr>
          <p:cNvPr id="72" name="TextBox 71"/>
          <p:cNvSpPr txBox="1"/>
          <p:nvPr/>
        </p:nvSpPr>
        <p:spPr>
          <a:xfrm>
            <a:off x="8591954" y="2201338"/>
            <a:ext cx="2687949" cy="2823838"/>
          </a:xfrm>
          <a:prstGeom prst="rect">
            <a:avLst/>
          </a:prstGeom>
          <a:noFill/>
          <a:ln>
            <a:noFill/>
          </a:ln>
        </p:spPr>
        <p:txBody>
          <a:bodyPr wrap="square" lIns="121908" tIns="60954" rIns="121908" bIns="60954" rtlCol="0">
            <a:spAutoFit/>
          </a:bodyPr>
          <a:lstStyle/>
          <a:p>
            <a:pPr>
              <a:lnSpc>
                <a:spcPct val="13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500" dirty="0">
                <a:solidFill>
                  <a:schemeClr val="tx1">
                    <a:lumMod val="50000"/>
                    <a:lumOff val="50000"/>
                  </a:schemeClr>
                </a:solidFill>
                <a:latin typeface="微软雅黑" panose="020B0503020204020204" charset="-122"/>
                <a:ea typeface="微软雅黑" panose="020B0503020204020204" charset="-122"/>
              </a:rPr>
              <a:t>……</a:t>
            </a:r>
          </a:p>
          <a:p>
            <a:pPr>
              <a:lnSpc>
                <a:spcPct val="130000"/>
              </a:lnSpc>
              <a:defRPr/>
            </a:pPr>
            <a:endParaRPr lang="en-US" altLang="zh-CN" sz="1500" dirty="0">
              <a:solidFill>
                <a:schemeClr val="tx1">
                  <a:lumMod val="50000"/>
                  <a:lumOff val="50000"/>
                </a:schemeClr>
              </a:solidFill>
              <a:latin typeface="微软雅黑" panose="020B0503020204020204" charset="-122"/>
              <a:ea typeface="微软雅黑" panose="020B0503020204020204" charset="-122"/>
            </a:endParaRPr>
          </a:p>
          <a:p>
            <a:pPr>
              <a:lnSpc>
                <a:spcPct val="13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500" dirty="0">
                <a:solidFill>
                  <a:schemeClr val="tx1">
                    <a:lumMod val="50000"/>
                    <a:lumOff val="50000"/>
                  </a:schemeClr>
                </a:solidFill>
                <a:latin typeface="微软雅黑" panose="020B0503020204020204" charset="-122"/>
                <a:ea typeface="微软雅黑" panose="020B0503020204020204" charset="-122"/>
              </a:rPr>
              <a:t>……</a:t>
            </a:r>
          </a:p>
        </p:txBody>
      </p:sp>
      <p:sp>
        <p:nvSpPr>
          <p:cNvPr id="73" name="TextBox 72"/>
          <p:cNvSpPr txBox="1"/>
          <p:nvPr/>
        </p:nvSpPr>
        <p:spPr>
          <a:xfrm>
            <a:off x="1895529" y="1754737"/>
            <a:ext cx="1382309" cy="292388"/>
          </a:xfrm>
          <a:prstGeom prst="rect">
            <a:avLst/>
          </a:prstGeom>
          <a:noFill/>
        </p:spPr>
        <p:txBody>
          <a:bodyPr wrap="square" lIns="0" tIns="0" rIns="0" bIns="0" rtlCol="0">
            <a:spAutoFit/>
          </a:bodyPr>
          <a:lstStyle/>
          <a:p>
            <a:pPr algn="ctr"/>
            <a:r>
              <a:rPr lang="zh-CN" altLang="en-US" sz="1900"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4" name="TextBox 73"/>
          <p:cNvSpPr txBox="1"/>
          <p:nvPr/>
        </p:nvSpPr>
        <p:spPr>
          <a:xfrm>
            <a:off x="1673626" y="2195289"/>
            <a:ext cx="1604212" cy="230832"/>
          </a:xfrm>
          <a:prstGeom prst="rect">
            <a:avLst/>
          </a:prstGeom>
          <a:noFill/>
        </p:spPr>
        <p:txBody>
          <a:bodyPr wrap="square" lIns="0" tIns="0" rIns="0" bIns="0" rtlCol="0">
            <a:spAutoFit/>
          </a:bodyPr>
          <a:lstStyle/>
          <a:p>
            <a:pPr algn="ctr"/>
            <a:r>
              <a:rPr lang="zh-CN" altLang="en-US" sz="1500" dirty="0">
                <a:solidFill>
                  <a:schemeClr val="tx1">
                    <a:lumMod val="50000"/>
                    <a:lumOff val="50000"/>
                  </a:schemeClr>
                </a:solidFill>
                <a:latin typeface="微软雅黑" panose="020B0503020204020204" charset="-122"/>
                <a:ea typeface="微软雅黑" panose="020B0503020204020204" charset="-122"/>
              </a:rPr>
              <a:t>点击输入说明文字</a:t>
            </a:r>
          </a:p>
        </p:txBody>
      </p:sp>
      <p:sp>
        <p:nvSpPr>
          <p:cNvPr id="75" name="TextBox 74"/>
          <p:cNvSpPr txBox="1"/>
          <p:nvPr/>
        </p:nvSpPr>
        <p:spPr>
          <a:xfrm>
            <a:off x="1008097" y="3533884"/>
            <a:ext cx="1774860" cy="292388"/>
          </a:xfrm>
          <a:prstGeom prst="rect">
            <a:avLst/>
          </a:prstGeom>
          <a:noFill/>
        </p:spPr>
        <p:txBody>
          <a:bodyPr wrap="square" lIns="0" tIns="0" rIns="0" bIns="0" rtlCol="0">
            <a:spAutoFit/>
          </a:bodyPr>
          <a:lstStyle/>
          <a:p>
            <a:pPr algn="ctr"/>
            <a:r>
              <a:rPr lang="zh-CN" altLang="en-US" sz="1900"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6" name="TextBox 75"/>
          <p:cNvSpPr txBox="1"/>
          <p:nvPr/>
        </p:nvSpPr>
        <p:spPr>
          <a:xfrm>
            <a:off x="1117959" y="3974435"/>
            <a:ext cx="1555139" cy="230832"/>
          </a:xfrm>
          <a:prstGeom prst="rect">
            <a:avLst/>
          </a:prstGeom>
          <a:noFill/>
        </p:spPr>
        <p:txBody>
          <a:bodyPr wrap="square" lIns="0" tIns="0" rIns="0" bIns="0" rtlCol="0">
            <a:spAutoFit/>
          </a:bodyPr>
          <a:lstStyle/>
          <a:p>
            <a:pPr algn="ctr"/>
            <a:r>
              <a:rPr lang="zh-CN" altLang="en-US" sz="1500" dirty="0">
                <a:solidFill>
                  <a:schemeClr val="tx1">
                    <a:lumMod val="50000"/>
                    <a:lumOff val="50000"/>
                  </a:schemeClr>
                </a:solidFill>
                <a:latin typeface="微软雅黑" panose="020B0503020204020204" charset="-122"/>
                <a:ea typeface="微软雅黑" panose="020B0503020204020204" charset="-122"/>
              </a:rPr>
              <a:t>点击输入说明文字</a:t>
            </a:r>
          </a:p>
        </p:txBody>
      </p:sp>
      <p:sp>
        <p:nvSpPr>
          <p:cNvPr id="77" name="TextBox 76"/>
          <p:cNvSpPr txBox="1"/>
          <p:nvPr/>
        </p:nvSpPr>
        <p:spPr>
          <a:xfrm>
            <a:off x="1910458" y="5400539"/>
            <a:ext cx="1555139" cy="292388"/>
          </a:xfrm>
          <a:prstGeom prst="rect">
            <a:avLst/>
          </a:prstGeom>
          <a:noFill/>
        </p:spPr>
        <p:txBody>
          <a:bodyPr wrap="square" lIns="0" tIns="0" rIns="0" bIns="0" rtlCol="0">
            <a:spAutoFit/>
          </a:bodyPr>
          <a:lstStyle/>
          <a:p>
            <a:pPr algn="ctr"/>
            <a:r>
              <a:rPr lang="zh-CN" altLang="en-US" sz="1900"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8" name="TextBox 77"/>
          <p:cNvSpPr txBox="1"/>
          <p:nvPr/>
        </p:nvSpPr>
        <p:spPr>
          <a:xfrm>
            <a:off x="1910458" y="5841090"/>
            <a:ext cx="1555139" cy="230832"/>
          </a:xfrm>
          <a:prstGeom prst="rect">
            <a:avLst/>
          </a:prstGeom>
          <a:noFill/>
        </p:spPr>
        <p:txBody>
          <a:bodyPr wrap="square" lIns="0" tIns="0" rIns="0" bIns="0" rtlCol="0">
            <a:spAutoFit/>
          </a:bodyPr>
          <a:lstStyle/>
          <a:p>
            <a:pPr algn="ctr"/>
            <a:r>
              <a:rPr lang="zh-CN" altLang="en-US" sz="1500" dirty="0">
                <a:solidFill>
                  <a:schemeClr val="tx1">
                    <a:lumMod val="50000"/>
                    <a:lumOff val="50000"/>
                  </a:schemeClr>
                </a:solidFill>
                <a:latin typeface="微软雅黑" panose="020B0503020204020204" charset="-122"/>
                <a:ea typeface="微软雅黑" panose="020B0503020204020204" charset="-122"/>
              </a:rPr>
              <a:t>点击输入说明文字</a:t>
            </a:r>
          </a:p>
        </p:txBody>
      </p:sp>
      <p:sp>
        <p:nvSpPr>
          <p:cNvPr id="79" name="TextBox 78"/>
          <p:cNvSpPr txBox="1"/>
          <p:nvPr/>
        </p:nvSpPr>
        <p:spPr>
          <a:xfrm>
            <a:off x="6909202" y="3418675"/>
            <a:ext cx="1382309" cy="830997"/>
          </a:xfrm>
          <a:prstGeom prst="rect">
            <a:avLst/>
          </a:prstGeom>
          <a:noFill/>
        </p:spPr>
        <p:txBody>
          <a:bodyPr wrap="square" lIns="0" tIns="0" rIns="0" bIns="0" rtlCol="0">
            <a:spAutoFit/>
          </a:bodyPr>
          <a:lstStyle/>
          <a:p>
            <a:pPr algn="ctr"/>
            <a:r>
              <a:rPr lang="zh-CN" altLang="en-US" sz="2700" b="1" dirty="0">
                <a:solidFill>
                  <a:schemeClr val="bg1"/>
                </a:solidFill>
                <a:latin typeface="微软雅黑" panose="020B0503020204020204" charset="-122"/>
                <a:ea typeface="微软雅黑" panose="020B0503020204020204" charset="-122"/>
              </a:rPr>
              <a:t>产品</a:t>
            </a:r>
            <a:endParaRPr lang="en-US" altLang="zh-CN" sz="2700" b="1" dirty="0">
              <a:solidFill>
                <a:schemeClr val="bg1"/>
              </a:solidFill>
              <a:latin typeface="微软雅黑" panose="020B0503020204020204" charset="-122"/>
              <a:ea typeface="微软雅黑" panose="020B0503020204020204" charset="-122"/>
            </a:endParaRPr>
          </a:p>
          <a:p>
            <a:pPr algn="ctr"/>
            <a:r>
              <a:rPr lang="zh-CN" altLang="en-US" sz="2700" b="1" dirty="0">
                <a:solidFill>
                  <a:schemeClr val="bg1"/>
                </a:solidFill>
                <a:latin typeface="微软雅黑" panose="020B0503020204020204" charset="-122"/>
                <a:ea typeface="微软雅黑" panose="020B0503020204020204" charset="-122"/>
              </a:rPr>
              <a:t>形式</a:t>
            </a:r>
            <a:endParaRPr lang="en-US" altLang="zh-CN" sz="2700" b="1" dirty="0">
              <a:solidFill>
                <a:schemeClr val="bg1"/>
              </a:solidFill>
              <a:latin typeface="微软雅黑" panose="020B0503020204020204" charset="-122"/>
              <a:ea typeface="微软雅黑" panose="020B0503020204020204" charset="-122"/>
            </a:endParaRPr>
          </a:p>
        </p:txBody>
      </p:sp>
      <p:sp>
        <p:nvSpPr>
          <p:cNvPr id="5" name="标题 4"/>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14:bounceEnd="44000">
                                          <p:cBhvr additive="base">
                                            <p:cTn id="7" dur="500" fill="hold"/>
                                            <p:tgtEl>
                                              <p:spTgt spid="65"/>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500"/>
                                            <p:tgtEl>
                                              <p:spTgt spid="79"/>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right)">
                                          <p:cBhvr>
                                            <p:cTn id="16" dur="500"/>
                                            <p:tgtEl>
                                              <p:spTgt spid="3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right)">
                                          <p:cBhvr>
                                            <p:cTn id="19" dur="500"/>
                                            <p:tgtEl>
                                              <p:spTgt spid="4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right)">
                                          <p:cBhvr>
                                            <p:cTn id="22" dur="500"/>
                                            <p:tgtEl>
                                              <p:spTgt spid="39"/>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par>
                                    <p:cTn id="29" presetID="53" presetClass="entr" presetSubtype="16"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53" presetClass="entr" presetSubtype="16"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down)">
                                          <p:cBhvr>
                                            <p:cTn id="46" dur="290">
                                              <p:stCondLst>
                                                <p:cond delay="0"/>
                                              </p:stCondLst>
                                            </p:cTn>
                                            <p:tgtEl>
                                              <p:spTgt spid="73"/>
                                            </p:tgtEl>
                                          </p:cBhvr>
                                        </p:animEffect>
                                        <p:anim calcmode="lin" valueType="num">
                                          <p:cBhvr>
                                            <p:cTn id="47" dur="911"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73"/>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73"/>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73"/>
                                            </p:tgtEl>
                                            <p:attrNameLst>
                                              <p:attrName>ppt_y</p:attrName>
                                            </p:attrNameLst>
                                          </p:cBhvr>
                                          <p:tavLst>
                                            <p:tav tm="0" fmla="#ppt_y-sin(pi*$)/81">
                                              <p:val>
                                                <p:fltVal val="0"/>
                                              </p:val>
                                            </p:tav>
                                            <p:tav tm="100000">
                                              <p:val>
                                                <p:fltVal val="1"/>
                                              </p:val>
                                            </p:tav>
                                          </p:tavLst>
                                        </p:anim>
                                        <p:animScale>
                                          <p:cBhvr>
                                            <p:cTn id="52" dur="13">
                                              <p:stCondLst>
                                                <p:cond delay="325"/>
                                              </p:stCondLst>
                                            </p:cTn>
                                            <p:tgtEl>
                                              <p:spTgt spid="73"/>
                                            </p:tgtEl>
                                          </p:cBhvr>
                                          <p:to x="100000" y="60000"/>
                                        </p:animScale>
                                        <p:animScale>
                                          <p:cBhvr>
                                            <p:cTn id="53" dur="83" decel="50000">
                                              <p:stCondLst>
                                                <p:cond delay="338"/>
                                              </p:stCondLst>
                                            </p:cTn>
                                            <p:tgtEl>
                                              <p:spTgt spid="73"/>
                                            </p:tgtEl>
                                          </p:cBhvr>
                                          <p:to x="100000" y="100000"/>
                                        </p:animScale>
                                        <p:animScale>
                                          <p:cBhvr>
                                            <p:cTn id="54" dur="13">
                                              <p:stCondLst>
                                                <p:cond delay="656"/>
                                              </p:stCondLst>
                                            </p:cTn>
                                            <p:tgtEl>
                                              <p:spTgt spid="73"/>
                                            </p:tgtEl>
                                          </p:cBhvr>
                                          <p:to x="100000" y="80000"/>
                                        </p:animScale>
                                        <p:animScale>
                                          <p:cBhvr>
                                            <p:cTn id="55" dur="83" decel="50000">
                                              <p:stCondLst>
                                                <p:cond delay="669"/>
                                              </p:stCondLst>
                                            </p:cTn>
                                            <p:tgtEl>
                                              <p:spTgt spid="73"/>
                                            </p:tgtEl>
                                          </p:cBhvr>
                                          <p:to x="100000" y="100000"/>
                                        </p:animScale>
                                        <p:animScale>
                                          <p:cBhvr>
                                            <p:cTn id="56" dur="13">
                                              <p:stCondLst>
                                                <p:cond delay="821"/>
                                              </p:stCondLst>
                                            </p:cTn>
                                            <p:tgtEl>
                                              <p:spTgt spid="73"/>
                                            </p:tgtEl>
                                          </p:cBhvr>
                                          <p:to x="100000" y="90000"/>
                                        </p:animScale>
                                        <p:animScale>
                                          <p:cBhvr>
                                            <p:cTn id="57" dur="83" decel="50000">
                                              <p:stCondLst>
                                                <p:cond delay="834"/>
                                              </p:stCondLst>
                                            </p:cTn>
                                            <p:tgtEl>
                                              <p:spTgt spid="73"/>
                                            </p:tgtEl>
                                          </p:cBhvr>
                                          <p:to x="100000" y="100000"/>
                                        </p:animScale>
                                        <p:animScale>
                                          <p:cBhvr>
                                            <p:cTn id="58" dur="13">
                                              <p:stCondLst>
                                                <p:cond delay="904"/>
                                              </p:stCondLst>
                                            </p:cTn>
                                            <p:tgtEl>
                                              <p:spTgt spid="73"/>
                                            </p:tgtEl>
                                          </p:cBhvr>
                                          <p:to x="100000" y="95000"/>
                                        </p:animScale>
                                        <p:animScale>
                                          <p:cBhvr>
                                            <p:cTn id="59" dur="83" decel="50000">
                                              <p:stCondLst>
                                                <p:cond delay="917"/>
                                              </p:stCondLst>
                                            </p:cTn>
                                            <p:tgtEl>
                                              <p:spTgt spid="73"/>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74"/>
                                            </p:tgtEl>
                                            <p:attrNameLst>
                                              <p:attrName>style.visibility</p:attrName>
                                            </p:attrNameLst>
                                          </p:cBhvr>
                                          <p:to>
                                            <p:strVal val="visible"/>
                                          </p:to>
                                        </p:set>
                                        <p:animEffect transition="in" filter="wipe(down)">
                                          <p:cBhvr>
                                            <p:cTn id="62" dur="290">
                                              <p:stCondLst>
                                                <p:cond delay="0"/>
                                              </p:stCondLst>
                                            </p:cTn>
                                            <p:tgtEl>
                                              <p:spTgt spid="74"/>
                                            </p:tgtEl>
                                          </p:cBhvr>
                                        </p:animEffect>
                                        <p:anim calcmode="lin" valueType="num">
                                          <p:cBhvr>
                                            <p:cTn id="63" dur="911"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74"/>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74"/>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74"/>
                                            </p:tgtEl>
                                            <p:attrNameLst>
                                              <p:attrName>ppt_y</p:attrName>
                                            </p:attrNameLst>
                                          </p:cBhvr>
                                          <p:tavLst>
                                            <p:tav tm="0" fmla="#ppt_y-sin(pi*$)/81">
                                              <p:val>
                                                <p:fltVal val="0"/>
                                              </p:val>
                                            </p:tav>
                                            <p:tav tm="100000">
                                              <p:val>
                                                <p:fltVal val="1"/>
                                              </p:val>
                                            </p:tav>
                                          </p:tavLst>
                                        </p:anim>
                                        <p:animScale>
                                          <p:cBhvr>
                                            <p:cTn id="68" dur="13">
                                              <p:stCondLst>
                                                <p:cond delay="325"/>
                                              </p:stCondLst>
                                            </p:cTn>
                                            <p:tgtEl>
                                              <p:spTgt spid="74"/>
                                            </p:tgtEl>
                                          </p:cBhvr>
                                          <p:to x="100000" y="60000"/>
                                        </p:animScale>
                                        <p:animScale>
                                          <p:cBhvr>
                                            <p:cTn id="69" dur="83" decel="50000">
                                              <p:stCondLst>
                                                <p:cond delay="338"/>
                                              </p:stCondLst>
                                            </p:cTn>
                                            <p:tgtEl>
                                              <p:spTgt spid="74"/>
                                            </p:tgtEl>
                                          </p:cBhvr>
                                          <p:to x="100000" y="100000"/>
                                        </p:animScale>
                                        <p:animScale>
                                          <p:cBhvr>
                                            <p:cTn id="70" dur="13">
                                              <p:stCondLst>
                                                <p:cond delay="656"/>
                                              </p:stCondLst>
                                            </p:cTn>
                                            <p:tgtEl>
                                              <p:spTgt spid="74"/>
                                            </p:tgtEl>
                                          </p:cBhvr>
                                          <p:to x="100000" y="80000"/>
                                        </p:animScale>
                                        <p:animScale>
                                          <p:cBhvr>
                                            <p:cTn id="71" dur="83" decel="50000">
                                              <p:stCondLst>
                                                <p:cond delay="669"/>
                                              </p:stCondLst>
                                            </p:cTn>
                                            <p:tgtEl>
                                              <p:spTgt spid="74"/>
                                            </p:tgtEl>
                                          </p:cBhvr>
                                          <p:to x="100000" y="100000"/>
                                        </p:animScale>
                                        <p:animScale>
                                          <p:cBhvr>
                                            <p:cTn id="72" dur="13">
                                              <p:stCondLst>
                                                <p:cond delay="821"/>
                                              </p:stCondLst>
                                            </p:cTn>
                                            <p:tgtEl>
                                              <p:spTgt spid="74"/>
                                            </p:tgtEl>
                                          </p:cBhvr>
                                          <p:to x="100000" y="90000"/>
                                        </p:animScale>
                                        <p:animScale>
                                          <p:cBhvr>
                                            <p:cTn id="73" dur="83" decel="50000">
                                              <p:stCondLst>
                                                <p:cond delay="834"/>
                                              </p:stCondLst>
                                            </p:cTn>
                                            <p:tgtEl>
                                              <p:spTgt spid="74"/>
                                            </p:tgtEl>
                                          </p:cBhvr>
                                          <p:to x="100000" y="100000"/>
                                        </p:animScale>
                                        <p:animScale>
                                          <p:cBhvr>
                                            <p:cTn id="74" dur="13">
                                              <p:stCondLst>
                                                <p:cond delay="904"/>
                                              </p:stCondLst>
                                            </p:cTn>
                                            <p:tgtEl>
                                              <p:spTgt spid="74"/>
                                            </p:tgtEl>
                                          </p:cBhvr>
                                          <p:to x="100000" y="95000"/>
                                        </p:animScale>
                                        <p:animScale>
                                          <p:cBhvr>
                                            <p:cTn id="75" dur="83" decel="50000">
                                              <p:stCondLst>
                                                <p:cond delay="917"/>
                                              </p:stCondLst>
                                            </p:cTn>
                                            <p:tgtEl>
                                              <p:spTgt spid="74"/>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75"/>
                                            </p:tgtEl>
                                            <p:attrNameLst>
                                              <p:attrName>style.visibility</p:attrName>
                                            </p:attrNameLst>
                                          </p:cBhvr>
                                          <p:to>
                                            <p:strVal val="visible"/>
                                          </p:to>
                                        </p:set>
                                        <p:animEffect transition="in" filter="wipe(down)">
                                          <p:cBhvr>
                                            <p:cTn id="78" dur="290">
                                              <p:stCondLst>
                                                <p:cond delay="0"/>
                                              </p:stCondLst>
                                            </p:cTn>
                                            <p:tgtEl>
                                              <p:spTgt spid="75"/>
                                            </p:tgtEl>
                                          </p:cBhvr>
                                        </p:animEffect>
                                        <p:anim calcmode="lin" valueType="num">
                                          <p:cBhvr>
                                            <p:cTn id="79" dur="911" tmFilter="0,0; 0.14,0.36; 0.43,0.73; 0.71,0.91; 1.0,1.0">
                                              <p:stCondLst>
                                                <p:cond delay="0"/>
                                              </p:stCondLst>
                                            </p:cTn>
                                            <p:tgtEl>
                                              <p:spTgt spid="75"/>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75"/>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75"/>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75"/>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75"/>
                                            </p:tgtEl>
                                            <p:attrNameLst>
                                              <p:attrName>ppt_y</p:attrName>
                                            </p:attrNameLst>
                                          </p:cBhvr>
                                          <p:tavLst>
                                            <p:tav tm="0" fmla="#ppt_y-sin(pi*$)/81">
                                              <p:val>
                                                <p:fltVal val="0"/>
                                              </p:val>
                                            </p:tav>
                                            <p:tav tm="100000">
                                              <p:val>
                                                <p:fltVal val="1"/>
                                              </p:val>
                                            </p:tav>
                                          </p:tavLst>
                                        </p:anim>
                                        <p:animScale>
                                          <p:cBhvr>
                                            <p:cTn id="84" dur="13">
                                              <p:stCondLst>
                                                <p:cond delay="325"/>
                                              </p:stCondLst>
                                            </p:cTn>
                                            <p:tgtEl>
                                              <p:spTgt spid="75"/>
                                            </p:tgtEl>
                                          </p:cBhvr>
                                          <p:to x="100000" y="60000"/>
                                        </p:animScale>
                                        <p:animScale>
                                          <p:cBhvr>
                                            <p:cTn id="85" dur="83" decel="50000">
                                              <p:stCondLst>
                                                <p:cond delay="338"/>
                                              </p:stCondLst>
                                            </p:cTn>
                                            <p:tgtEl>
                                              <p:spTgt spid="75"/>
                                            </p:tgtEl>
                                          </p:cBhvr>
                                          <p:to x="100000" y="100000"/>
                                        </p:animScale>
                                        <p:animScale>
                                          <p:cBhvr>
                                            <p:cTn id="86" dur="13">
                                              <p:stCondLst>
                                                <p:cond delay="656"/>
                                              </p:stCondLst>
                                            </p:cTn>
                                            <p:tgtEl>
                                              <p:spTgt spid="75"/>
                                            </p:tgtEl>
                                          </p:cBhvr>
                                          <p:to x="100000" y="80000"/>
                                        </p:animScale>
                                        <p:animScale>
                                          <p:cBhvr>
                                            <p:cTn id="87" dur="83" decel="50000">
                                              <p:stCondLst>
                                                <p:cond delay="669"/>
                                              </p:stCondLst>
                                            </p:cTn>
                                            <p:tgtEl>
                                              <p:spTgt spid="75"/>
                                            </p:tgtEl>
                                          </p:cBhvr>
                                          <p:to x="100000" y="100000"/>
                                        </p:animScale>
                                        <p:animScale>
                                          <p:cBhvr>
                                            <p:cTn id="88" dur="13">
                                              <p:stCondLst>
                                                <p:cond delay="821"/>
                                              </p:stCondLst>
                                            </p:cTn>
                                            <p:tgtEl>
                                              <p:spTgt spid="75"/>
                                            </p:tgtEl>
                                          </p:cBhvr>
                                          <p:to x="100000" y="90000"/>
                                        </p:animScale>
                                        <p:animScale>
                                          <p:cBhvr>
                                            <p:cTn id="89" dur="83" decel="50000">
                                              <p:stCondLst>
                                                <p:cond delay="834"/>
                                              </p:stCondLst>
                                            </p:cTn>
                                            <p:tgtEl>
                                              <p:spTgt spid="75"/>
                                            </p:tgtEl>
                                          </p:cBhvr>
                                          <p:to x="100000" y="100000"/>
                                        </p:animScale>
                                        <p:animScale>
                                          <p:cBhvr>
                                            <p:cTn id="90" dur="13">
                                              <p:stCondLst>
                                                <p:cond delay="904"/>
                                              </p:stCondLst>
                                            </p:cTn>
                                            <p:tgtEl>
                                              <p:spTgt spid="75"/>
                                            </p:tgtEl>
                                          </p:cBhvr>
                                          <p:to x="100000" y="95000"/>
                                        </p:animScale>
                                        <p:animScale>
                                          <p:cBhvr>
                                            <p:cTn id="91" dur="83" decel="50000">
                                              <p:stCondLst>
                                                <p:cond delay="917"/>
                                              </p:stCondLst>
                                            </p:cTn>
                                            <p:tgtEl>
                                              <p:spTgt spid="75"/>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76"/>
                                            </p:tgtEl>
                                            <p:attrNameLst>
                                              <p:attrName>style.visibility</p:attrName>
                                            </p:attrNameLst>
                                          </p:cBhvr>
                                          <p:to>
                                            <p:strVal val="visible"/>
                                          </p:to>
                                        </p:set>
                                        <p:animEffect transition="in" filter="wipe(down)">
                                          <p:cBhvr>
                                            <p:cTn id="94" dur="290">
                                              <p:stCondLst>
                                                <p:cond delay="0"/>
                                              </p:stCondLst>
                                            </p:cTn>
                                            <p:tgtEl>
                                              <p:spTgt spid="76"/>
                                            </p:tgtEl>
                                          </p:cBhvr>
                                        </p:animEffect>
                                        <p:anim calcmode="lin" valueType="num">
                                          <p:cBhvr>
                                            <p:cTn id="95" dur="911" tmFilter="0,0; 0.14,0.36; 0.43,0.73; 0.71,0.91; 1.0,1.0">
                                              <p:stCondLst>
                                                <p:cond delay="0"/>
                                              </p:stCondLst>
                                            </p:cTn>
                                            <p:tgtEl>
                                              <p:spTgt spid="76"/>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76"/>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76"/>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76"/>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76"/>
                                            </p:tgtEl>
                                            <p:attrNameLst>
                                              <p:attrName>ppt_y</p:attrName>
                                            </p:attrNameLst>
                                          </p:cBhvr>
                                          <p:tavLst>
                                            <p:tav tm="0" fmla="#ppt_y-sin(pi*$)/81">
                                              <p:val>
                                                <p:fltVal val="0"/>
                                              </p:val>
                                            </p:tav>
                                            <p:tav tm="100000">
                                              <p:val>
                                                <p:fltVal val="1"/>
                                              </p:val>
                                            </p:tav>
                                          </p:tavLst>
                                        </p:anim>
                                        <p:animScale>
                                          <p:cBhvr>
                                            <p:cTn id="100" dur="13">
                                              <p:stCondLst>
                                                <p:cond delay="325"/>
                                              </p:stCondLst>
                                            </p:cTn>
                                            <p:tgtEl>
                                              <p:spTgt spid="76"/>
                                            </p:tgtEl>
                                          </p:cBhvr>
                                          <p:to x="100000" y="60000"/>
                                        </p:animScale>
                                        <p:animScale>
                                          <p:cBhvr>
                                            <p:cTn id="101" dur="83" decel="50000">
                                              <p:stCondLst>
                                                <p:cond delay="338"/>
                                              </p:stCondLst>
                                            </p:cTn>
                                            <p:tgtEl>
                                              <p:spTgt spid="76"/>
                                            </p:tgtEl>
                                          </p:cBhvr>
                                          <p:to x="100000" y="100000"/>
                                        </p:animScale>
                                        <p:animScale>
                                          <p:cBhvr>
                                            <p:cTn id="102" dur="13">
                                              <p:stCondLst>
                                                <p:cond delay="656"/>
                                              </p:stCondLst>
                                            </p:cTn>
                                            <p:tgtEl>
                                              <p:spTgt spid="76"/>
                                            </p:tgtEl>
                                          </p:cBhvr>
                                          <p:to x="100000" y="80000"/>
                                        </p:animScale>
                                        <p:animScale>
                                          <p:cBhvr>
                                            <p:cTn id="103" dur="83" decel="50000">
                                              <p:stCondLst>
                                                <p:cond delay="669"/>
                                              </p:stCondLst>
                                            </p:cTn>
                                            <p:tgtEl>
                                              <p:spTgt spid="76"/>
                                            </p:tgtEl>
                                          </p:cBhvr>
                                          <p:to x="100000" y="100000"/>
                                        </p:animScale>
                                        <p:animScale>
                                          <p:cBhvr>
                                            <p:cTn id="104" dur="13">
                                              <p:stCondLst>
                                                <p:cond delay="821"/>
                                              </p:stCondLst>
                                            </p:cTn>
                                            <p:tgtEl>
                                              <p:spTgt spid="76"/>
                                            </p:tgtEl>
                                          </p:cBhvr>
                                          <p:to x="100000" y="90000"/>
                                        </p:animScale>
                                        <p:animScale>
                                          <p:cBhvr>
                                            <p:cTn id="105" dur="83" decel="50000">
                                              <p:stCondLst>
                                                <p:cond delay="834"/>
                                              </p:stCondLst>
                                            </p:cTn>
                                            <p:tgtEl>
                                              <p:spTgt spid="76"/>
                                            </p:tgtEl>
                                          </p:cBhvr>
                                          <p:to x="100000" y="100000"/>
                                        </p:animScale>
                                        <p:animScale>
                                          <p:cBhvr>
                                            <p:cTn id="106" dur="13">
                                              <p:stCondLst>
                                                <p:cond delay="904"/>
                                              </p:stCondLst>
                                            </p:cTn>
                                            <p:tgtEl>
                                              <p:spTgt spid="76"/>
                                            </p:tgtEl>
                                          </p:cBhvr>
                                          <p:to x="100000" y="95000"/>
                                        </p:animScale>
                                        <p:animScale>
                                          <p:cBhvr>
                                            <p:cTn id="107" dur="83" decel="50000">
                                              <p:stCondLst>
                                                <p:cond delay="917"/>
                                              </p:stCondLst>
                                            </p:cTn>
                                            <p:tgtEl>
                                              <p:spTgt spid="76"/>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77"/>
                                            </p:tgtEl>
                                            <p:attrNameLst>
                                              <p:attrName>style.visibility</p:attrName>
                                            </p:attrNameLst>
                                          </p:cBhvr>
                                          <p:to>
                                            <p:strVal val="visible"/>
                                          </p:to>
                                        </p:set>
                                        <p:animEffect transition="in" filter="wipe(down)">
                                          <p:cBhvr>
                                            <p:cTn id="110" dur="290">
                                              <p:stCondLst>
                                                <p:cond delay="0"/>
                                              </p:stCondLst>
                                            </p:cTn>
                                            <p:tgtEl>
                                              <p:spTgt spid="77"/>
                                            </p:tgtEl>
                                          </p:cBhvr>
                                        </p:animEffect>
                                        <p:anim calcmode="lin" valueType="num">
                                          <p:cBhvr>
                                            <p:cTn id="111" dur="911" tmFilter="0,0; 0.14,0.36; 0.43,0.73; 0.71,0.91; 1.0,1.0">
                                              <p:stCondLst>
                                                <p:cond delay="0"/>
                                              </p:stCondLst>
                                            </p:cTn>
                                            <p:tgtEl>
                                              <p:spTgt spid="77"/>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77"/>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77"/>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77"/>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77"/>
                                            </p:tgtEl>
                                            <p:attrNameLst>
                                              <p:attrName>ppt_y</p:attrName>
                                            </p:attrNameLst>
                                          </p:cBhvr>
                                          <p:tavLst>
                                            <p:tav tm="0" fmla="#ppt_y-sin(pi*$)/81">
                                              <p:val>
                                                <p:fltVal val="0"/>
                                              </p:val>
                                            </p:tav>
                                            <p:tav tm="100000">
                                              <p:val>
                                                <p:fltVal val="1"/>
                                              </p:val>
                                            </p:tav>
                                          </p:tavLst>
                                        </p:anim>
                                        <p:animScale>
                                          <p:cBhvr>
                                            <p:cTn id="116" dur="13">
                                              <p:stCondLst>
                                                <p:cond delay="325"/>
                                              </p:stCondLst>
                                            </p:cTn>
                                            <p:tgtEl>
                                              <p:spTgt spid="77"/>
                                            </p:tgtEl>
                                          </p:cBhvr>
                                          <p:to x="100000" y="60000"/>
                                        </p:animScale>
                                        <p:animScale>
                                          <p:cBhvr>
                                            <p:cTn id="117" dur="83" decel="50000">
                                              <p:stCondLst>
                                                <p:cond delay="338"/>
                                              </p:stCondLst>
                                            </p:cTn>
                                            <p:tgtEl>
                                              <p:spTgt spid="77"/>
                                            </p:tgtEl>
                                          </p:cBhvr>
                                          <p:to x="100000" y="100000"/>
                                        </p:animScale>
                                        <p:animScale>
                                          <p:cBhvr>
                                            <p:cTn id="118" dur="13">
                                              <p:stCondLst>
                                                <p:cond delay="656"/>
                                              </p:stCondLst>
                                            </p:cTn>
                                            <p:tgtEl>
                                              <p:spTgt spid="77"/>
                                            </p:tgtEl>
                                          </p:cBhvr>
                                          <p:to x="100000" y="80000"/>
                                        </p:animScale>
                                        <p:animScale>
                                          <p:cBhvr>
                                            <p:cTn id="119" dur="83" decel="50000">
                                              <p:stCondLst>
                                                <p:cond delay="669"/>
                                              </p:stCondLst>
                                            </p:cTn>
                                            <p:tgtEl>
                                              <p:spTgt spid="77"/>
                                            </p:tgtEl>
                                          </p:cBhvr>
                                          <p:to x="100000" y="100000"/>
                                        </p:animScale>
                                        <p:animScale>
                                          <p:cBhvr>
                                            <p:cTn id="120" dur="13">
                                              <p:stCondLst>
                                                <p:cond delay="821"/>
                                              </p:stCondLst>
                                            </p:cTn>
                                            <p:tgtEl>
                                              <p:spTgt spid="77"/>
                                            </p:tgtEl>
                                          </p:cBhvr>
                                          <p:to x="100000" y="90000"/>
                                        </p:animScale>
                                        <p:animScale>
                                          <p:cBhvr>
                                            <p:cTn id="121" dur="83" decel="50000">
                                              <p:stCondLst>
                                                <p:cond delay="834"/>
                                              </p:stCondLst>
                                            </p:cTn>
                                            <p:tgtEl>
                                              <p:spTgt spid="77"/>
                                            </p:tgtEl>
                                          </p:cBhvr>
                                          <p:to x="100000" y="100000"/>
                                        </p:animScale>
                                        <p:animScale>
                                          <p:cBhvr>
                                            <p:cTn id="122" dur="13">
                                              <p:stCondLst>
                                                <p:cond delay="904"/>
                                              </p:stCondLst>
                                            </p:cTn>
                                            <p:tgtEl>
                                              <p:spTgt spid="77"/>
                                            </p:tgtEl>
                                          </p:cBhvr>
                                          <p:to x="100000" y="95000"/>
                                        </p:animScale>
                                        <p:animScale>
                                          <p:cBhvr>
                                            <p:cTn id="123" dur="83" decel="50000">
                                              <p:stCondLst>
                                                <p:cond delay="917"/>
                                              </p:stCondLst>
                                            </p:cTn>
                                            <p:tgtEl>
                                              <p:spTgt spid="77"/>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78"/>
                                            </p:tgtEl>
                                            <p:attrNameLst>
                                              <p:attrName>style.visibility</p:attrName>
                                            </p:attrNameLst>
                                          </p:cBhvr>
                                          <p:to>
                                            <p:strVal val="visible"/>
                                          </p:to>
                                        </p:set>
                                        <p:animEffect transition="in" filter="wipe(down)">
                                          <p:cBhvr>
                                            <p:cTn id="126" dur="290">
                                              <p:stCondLst>
                                                <p:cond delay="0"/>
                                              </p:stCondLst>
                                            </p:cTn>
                                            <p:tgtEl>
                                              <p:spTgt spid="78"/>
                                            </p:tgtEl>
                                          </p:cBhvr>
                                        </p:animEffect>
                                        <p:anim calcmode="lin" valueType="num">
                                          <p:cBhvr>
                                            <p:cTn id="127" dur="911" tmFilter="0,0; 0.14,0.36; 0.43,0.73; 0.71,0.91; 1.0,1.0">
                                              <p:stCondLst>
                                                <p:cond delay="0"/>
                                              </p:stCondLst>
                                            </p:cTn>
                                            <p:tgtEl>
                                              <p:spTgt spid="78"/>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78"/>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78"/>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78"/>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78"/>
                                            </p:tgtEl>
                                            <p:attrNameLst>
                                              <p:attrName>ppt_y</p:attrName>
                                            </p:attrNameLst>
                                          </p:cBhvr>
                                          <p:tavLst>
                                            <p:tav tm="0" fmla="#ppt_y-sin(pi*$)/81">
                                              <p:val>
                                                <p:fltVal val="0"/>
                                              </p:val>
                                            </p:tav>
                                            <p:tav tm="100000">
                                              <p:val>
                                                <p:fltVal val="1"/>
                                              </p:val>
                                            </p:tav>
                                          </p:tavLst>
                                        </p:anim>
                                        <p:animScale>
                                          <p:cBhvr>
                                            <p:cTn id="132" dur="13">
                                              <p:stCondLst>
                                                <p:cond delay="325"/>
                                              </p:stCondLst>
                                            </p:cTn>
                                            <p:tgtEl>
                                              <p:spTgt spid="78"/>
                                            </p:tgtEl>
                                          </p:cBhvr>
                                          <p:to x="100000" y="60000"/>
                                        </p:animScale>
                                        <p:animScale>
                                          <p:cBhvr>
                                            <p:cTn id="133" dur="83" decel="50000">
                                              <p:stCondLst>
                                                <p:cond delay="338"/>
                                              </p:stCondLst>
                                            </p:cTn>
                                            <p:tgtEl>
                                              <p:spTgt spid="78"/>
                                            </p:tgtEl>
                                          </p:cBhvr>
                                          <p:to x="100000" y="100000"/>
                                        </p:animScale>
                                        <p:animScale>
                                          <p:cBhvr>
                                            <p:cTn id="134" dur="13">
                                              <p:stCondLst>
                                                <p:cond delay="656"/>
                                              </p:stCondLst>
                                            </p:cTn>
                                            <p:tgtEl>
                                              <p:spTgt spid="78"/>
                                            </p:tgtEl>
                                          </p:cBhvr>
                                          <p:to x="100000" y="80000"/>
                                        </p:animScale>
                                        <p:animScale>
                                          <p:cBhvr>
                                            <p:cTn id="135" dur="83" decel="50000">
                                              <p:stCondLst>
                                                <p:cond delay="669"/>
                                              </p:stCondLst>
                                            </p:cTn>
                                            <p:tgtEl>
                                              <p:spTgt spid="78"/>
                                            </p:tgtEl>
                                          </p:cBhvr>
                                          <p:to x="100000" y="100000"/>
                                        </p:animScale>
                                        <p:animScale>
                                          <p:cBhvr>
                                            <p:cTn id="136" dur="13">
                                              <p:stCondLst>
                                                <p:cond delay="821"/>
                                              </p:stCondLst>
                                            </p:cTn>
                                            <p:tgtEl>
                                              <p:spTgt spid="78"/>
                                            </p:tgtEl>
                                          </p:cBhvr>
                                          <p:to x="100000" y="90000"/>
                                        </p:animScale>
                                        <p:animScale>
                                          <p:cBhvr>
                                            <p:cTn id="137" dur="83" decel="50000">
                                              <p:stCondLst>
                                                <p:cond delay="834"/>
                                              </p:stCondLst>
                                            </p:cTn>
                                            <p:tgtEl>
                                              <p:spTgt spid="78"/>
                                            </p:tgtEl>
                                          </p:cBhvr>
                                          <p:to x="100000" y="100000"/>
                                        </p:animScale>
                                        <p:animScale>
                                          <p:cBhvr>
                                            <p:cTn id="138" dur="13">
                                              <p:stCondLst>
                                                <p:cond delay="904"/>
                                              </p:stCondLst>
                                            </p:cTn>
                                            <p:tgtEl>
                                              <p:spTgt spid="78"/>
                                            </p:tgtEl>
                                          </p:cBhvr>
                                          <p:to x="100000" y="95000"/>
                                        </p:animScale>
                                        <p:animScale>
                                          <p:cBhvr>
                                            <p:cTn id="139" dur="83" decel="50000">
                                              <p:stCondLst>
                                                <p:cond delay="917"/>
                                              </p:stCondLst>
                                            </p:cTn>
                                            <p:tgtEl>
                                              <p:spTgt spid="78"/>
                                            </p:tgtEl>
                                          </p:cBhvr>
                                          <p:to x="100000" y="100000"/>
                                        </p:animScale>
                                      </p:childTnLst>
                                    </p:cTn>
                                  </p:par>
                                </p:childTnLst>
                              </p:cTn>
                            </p:par>
                            <p:par>
                              <p:cTn id="140" fill="hold">
                                <p:stCondLst>
                                  <p:cond delay="3500"/>
                                </p:stCondLst>
                                <p:childTnLst>
                                  <p:par>
                                    <p:cTn id="141" presetID="22" presetClass="entr" presetSubtype="1" fill="hold" grpId="0" nodeType="afterEffect">
                                      <p:stCondLst>
                                        <p:cond delay="0"/>
                                      </p:stCondLst>
                                      <p:childTnLst>
                                        <p:set>
                                          <p:cBhvr>
                                            <p:cTn id="142" dur="1" fill="hold">
                                              <p:stCondLst>
                                                <p:cond delay="0"/>
                                              </p:stCondLst>
                                            </p:cTn>
                                            <p:tgtEl>
                                              <p:spTgt spid="72"/>
                                            </p:tgtEl>
                                            <p:attrNameLst>
                                              <p:attrName>style.visibility</p:attrName>
                                            </p:attrNameLst>
                                          </p:cBhvr>
                                          <p:to>
                                            <p:strVal val="visible"/>
                                          </p:to>
                                        </p:set>
                                        <p:animEffect transition="in" filter="wipe(up)">
                                          <p:cBhvr>
                                            <p:cTn id="143"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P spid="39" grpId="0" animBg="1"/>
          <p:bldP spid="40" grpId="0" animBg="1"/>
          <p:bldP spid="65" grpId="0" animBg="1"/>
          <p:bldP spid="72" grpId="0"/>
          <p:bldP spid="73" grpId="0"/>
          <p:bldP spid="74" grpId="0"/>
          <p:bldP spid="75" grpId="0"/>
          <p:bldP spid="76" grpId="0"/>
          <p:bldP spid="77"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500"/>
                                            <p:tgtEl>
                                              <p:spTgt spid="79"/>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right)">
                                          <p:cBhvr>
                                            <p:cTn id="16" dur="500"/>
                                            <p:tgtEl>
                                              <p:spTgt spid="3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right)">
                                          <p:cBhvr>
                                            <p:cTn id="19" dur="500"/>
                                            <p:tgtEl>
                                              <p:spTgt spid="4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right)">
                                          <p:cBhvr>
                                            <p:cTn id="22" dur="500"/>
                                            <p:tgtEl>
                                              <p:spTgt spid="39"/>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par>
                                    <p:cTn id="29" presetID="53" presetClass="entr" presetSubtype="16"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53" presetClass="entr" presetSubtype="16"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down)">
                                          <p:cBhvr>
                                            <p:cTn id="46" dur="290">
                                              <p:stCondLst>
                                                <p:cond delay="0"/>
                                              </p:stCondLst>
                                            </p:cTn>
                                            <p:tgtEl>
                                              <p:spTgt spid="73"/>
                                            </p:tgtEl>
                                          </p:cBhvr>
                                        </p:animEffect>
                                        <p:anim calcmode="lin" valueType="num">
                                          <p:cBhvr>
                                            <p:cTn id="47" dur="911"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73"/>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73"/>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73"/>
                                            </p:tgtEl>
                                            <p:attrNameLst>
                                              <p:attrName>ppt_y</p:attrName>
                                            </p:attrNameLst>
                                          </p:cBhvr>
                                          <p:tavLst>
                                            <p:tav tm="0" fmla="#ppt_y-sin(pi*$)/81">
                                              <p:val>
                                                <p:fltVal val="0"/>
                                              </p:val>
                                            </p:tav>
                                            <p:tav tm="100000">
                                              <p:val>
                                                <p:fltVal val="1"/>
                                              </p:val>
                                            </p:tav>
                                          </p:tavLst>
                                        </p:anim>
                                        <p:animScale>
                                          <p:cBhvr>
                                            <p:cTn id="52" dur="13">
                                              <p:stCondLst>
                                                <p:cond delay="325"/>
                                              </p:stCondLst>
                                            </p:cTn>
                                            <p:tgtEl>
                                              <p:spTgt spid="73"/>
                                            </p:tgtEl>
                                          </p:cBhvr>
                                          <p:to x="100000" y="60000"/>
                                        </p:animScale>
                                        <p:animScale>
                                          <p:cBhvr>
                                            <p:cTn id="53" dur="83" decel="50000">
                                              <p:stCondLst>
                                                <p:cond delay="338"/>
                                              </p:stCondLst>
                                            </p:cTn>
                                            <p:tgtEl>
                                              <p:spTgt spid="73"/>
                                            </p:tgtEl>
                                          </p:cBhvr>
                                          <p:to x="100000" y="100000"/>
                                        </p:animScale>
                                        <p:animScale>
                                          <p:cBhvr>
                                            <p:cTn id="54" dur="13">
                                              <p:stCondLst>
                                                <p:cond delay="656"/>
                                              </p:stCondLst>
                                            </p:cTn>
                                            <p:tgtEl>
                                              <p:spTgt spid="73"/>
                                            </p:tgtEl>
                                          </p:cBhvr>
                                          <p:to x="100000" y="80000"/>
                                        </p:animScale>
                                        <p:animScale>
                                          <p:cBhvr>
                                            <p:cTn id="55" dur="83" decel="50000">
                                              <p:stCondLst>
                                                <p:cond delay="669"/>
                                              </p:stCondLst>
                                            </p:cTn>
                                            <p:tgtEl>
                                              <p:spTgt spid="73"/>
                                            </p:tgtEl>
                                          </p:cBhvr>
                                          <p:to x="100000" y="100000"/>
                                        </p:animScale>
                                        <p:animScale>
                                          <p:cBhvr>
                                            <p:cTn id="56" dur="13">
                                              <p:stCondLst>
                                                <p:cond delay="821"/>
                                              </p:stCondLst>
                                            </p:cTn>
                                            <p:tgtEl>
                                              <p:spTgt spid="73"/>
                                            </p:tgtEl>
                                          </p:cBhvr>
                                          <p:to x="100000" y="90000"/>
                                        </p:animScale>
                                        <p:animScale>
                                          <p:cBhvr>
                                            <p:cTn id="57" dur="83" decel="50000">
                                              <p:stCondLst>
                                                <p:cond delay="834"/>
                                              </p:stCondLst>
                                            </p:cTn>
                                            <p:tgtEl>
                                              <p:spTgt spid="73"/>
                                            </p:tgtEl>
                                          </p:cBhvr>
                                          <p:to x="100000" y="100000"/>
                                        </p:animScale>
                                        <p:animScale>
                                          <p:cBhvr>
                                            <p:cTn id="58" dur="13">
                                              <p:stCondLst>
                                                <p:cond delay="904"/>
                                              </p:stCondLst>
                                            </p:cTn>
                                            <p:tgtEl>
                                              <p:spTgt spid="73"/>
                                            </p:tgtEl>
                                          </p:cBhvr>
                                          <p:to x="100000" y="95000"/>
                                        </p:animScale>
                                        <p:animScale>
                                          <p:cBhvr>
                                            <p:cTn id="59" dur="83" decel="50000">
                                              <p:stCondLst>
                                                <p:cond delay="917"/>
                                              </p:stCondLst>
                                            </p:cTn>
                                            <p:tgtEl>
                                              <p:spTgt spid="73"/>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74"/>
                                            </p:tgtEl>
                                            <p:attrNameLst>
                                              <p:attrName>style.visibility</p:attrName>
                                            </p:attrNameLst>
                                          </p:cBhvr>
                                          <p:to>
                                            <p:strVal val="visible"/>
                                          </p:to>
                                        </p:set>
                                        <p:animEffect transition="in" filter="wipe(down)">
                                          <p:cBhvr>
                                            <p:cTn id="62" dur="290">
                                              <p:stCondLst>
                                                <p:cond delay="0"/>
                                              </p:stCondLst>
                                            </p:cTn>
                                            <p:tgtEl>
                                              <p:spTgt spid="74"/>
                                            </p:tgtEl>
                                          </p:cBhvr>
                                        </p:animEffect>
                                        <p:anim calcmode="lin" valueType="num">
                                          <p:cBhvr>
                                            <p:cTn id="63" dur="911"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74"/>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74"/>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74"/>
                                            </p:tgtEl>
                                            <p:attrNameLst>
                                              <p:attrName>ppt_y</p:attrName>
                                            </p:attrNameLst>
                                          </p:cBhvr>
                                          <p:tavLst>
                                            <p:tav tm="0" fmla="#ppt_y-sin(pi*$)/81">
                                              <p:val>
                                                <p:fltVal val="0"/>
                                              </p:val>
                                            </p:tav>
                                            <p:tav tm="100000">
                                              <p:val>
                                                <p:fltVal val="1"/>
                                              </p:val>
                                            </p:tav>
                                          </p:tavLst>
                                        </p:anim>
                                        <p:animScale>
                                          <p:cBhvr>
                                            <p:cTn id="68" dur="13">
                                              <p:stCondLst>
                                                <p:cond delay="325"/>
                                              </p:stCondLst>
                                            </p:cTn>
                                            <p:tgtEl>
                                              <p:spTgt spid="74"/>
                                            </p:tgtEl>
                                          </p:cBhvr>
                                          <p:to x="100000" y="60000"/>
                                        </p:animScale>
                                        <p:animScale>
                                          <p:cBhvr>
                                            <p:cTn id="69" dur="83" decel="50000">
                                              <p:stCondLst>
                                                <p:cond delay="338"/>
                                              </p:stCondLst>
                                            </p:cTn>
                                            <p:tgtEl>
                                              <p:spTgt spid="74"/>
                                            </p:tgtEl>
                                          </p:cBhvr>
                                          <p:to x="100000" y="100000"/>
                                        </p:animScale>
                                        <p:animScale>
                                          <p:cBhvr>
                                            <p:cTn id="70" dur="13">
                                              <p:stCondLst>
                                                <p:cond delay="656"/>
                                              </p:stCondLst>
                                            </p:cTn>
                                            <p:tgtEl>
                                              <p:spTgt spid="74"/>
                                            </p:tgtEl>
                                          </p:cBhvr>
                                          <p:to x="100000" y="80000"/>
                                        </p:animScale>
                                        <p:animScale>
                                          <p:cBhvr>
                                            <p:cTn id="71" dur="83" decel="50000">
                                              <p:stCondLst>
                                                <p:cond delay="669"/>
                                              </p:stCondLst>
                                            </p:cTn>
                                            <p:tgtEl>
                                              <p:spTgt spid="74"/>
                                            </p:tgtEl>
                                          </p:cBhvr>
                                          <p:to x="100000" y="100000"/>
                                        </p:animScale>
                                        <p:animScale>
                                          <p:cBhvr>
                                            <p:cTn id="72" dur="13">
                                              <p:stCondLst>
                                                <p:cond delay="821"/>
                                              </p:stCondLst>
                                            </p:cTn>
                                            <p:tgtEl>
                                              <p:spTgt spid="74"/>
                                            </p:tgtEl>
                                          </p:cBhvr>
                                          <p:to x="100000" y="90000"/>
                                        </p:animScale>
                                        <p:animScale>
                                          <p:cBhvr>
                                            <p:cTn id="73" dur="83" decel="50000">
                                              <p:stCondLst>
                                                <p:cond delay="834"/>
                                              </p:stCondLst>
                                            </p:cTn>
                                            <p:tgtEl>
                                              <p:spTgt spid="74"/>
                                            </p:tgtEl>
                                          </p:cBhvr>
                                          <p:to x="100000" y="100000"/>
                                        </p:animScale>
                                        <p:animScale>
                                          <p:cBhvr>
                                            <p:cTn id="74" dur="13">
                                              <p:stCondLst>
                                                <p:cond delay="904"/>
                                              </p:stCondLst>
                                            </p:cTn>
                                            <p:tgtEl>
                                              <p:spTgt spid="74"/>
                                            </p:tgtEl>
                                          </p:cBhvr>
                                          <p:to x="100000" y="95000"/>
                                        </p:animScale>
                                        <p:animScale>
                                          <p:cBhvr>
                                            <p:cTn id="75" dur="83" decel="50000">
                                              <p:stCondLst>
                                                <p:cond delay="917"/>
                                              </p:stCondLst>
                                            </p:cTn>
                                            <p:tgtEl>
                                              <p:spTgt spid="74"/>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75"/>
                                            </p:tgtEl>
                                            <p:attrNameLst>
                                              <p:attrName>style.visibility</p:attrName>
                                            </p:attrNameLst>
                                          </p:cBhvr>
                                          <p:to>
                                            <p:strVal val="visible"/>
                                          </p:to>
                                        </p:set>
                                        <p:animEffect transition="in" filter="wipe(down)">
                                          <p:cBhvr>
                                            <p:cTn id="78" dur="290">
                                              <p:stCondLst>
                                                <p:cond delay="0"/>
                                              </p:stCondLst>
                                            </p:cTn>
                                            <p:tgtEl>
                                              <p:spTgt spid="75"/>
                                            </p:tgtEl>
                                          </p:cBhvr>
                                        </p:animEffect>
                                        <p:anim calcmode="lin" valueType="num">
                                          <p:cBhvr>
                                            <p:cTn id="79" dur="911" tmFilter="0,0; 0.14,0.36; 0.43,0.73; 0.71,0.91; 1.0,1.0">
                                              <p:stCondLst>
                                                <p:cond delay="0"/>
                                              </p:stCondLst>
                                            </p:cTn>
                                            <p:tgtEl>
                                              <p:spTgt spid="75"/>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75"/>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75"/>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75"/>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75"/>
                                            </p:tgtEl>
                                            <p:attrNameLst>
                                              <p:attrName>ppt_y</p:attrName>
                                            </p:attrNameLst>
                                          </p:cBhvr>
                                          <p:tavLst>
                                            <p:tav tm="0" fmla="#ppt_y-sin(pi*$)/81">
                                              <p:val>
                                                <p:fltVal val="0"/>
                                              </p:val>
                                            </p:tav>
                                            <p:tav tm="100000">
                                              <p:val>
                                                <p:fltVal val="1"/>
                                              </p:val>
                                            </p:tav>
                                          </p:tavLst>
                                        </p:anim>
                                        <p:animScale>
                                          <p:cBhvr>
                                            <p:cTn id="84" dur="13">
                                              <p:stCondLst>
                                                <p:cond delay="325"/>
                                              </p:stCondLst>
                                            </p:cTn>
                                            <p:tgtEl>
                                              <p:spTgt spid="75"/>
                                            </p:tgtEl>
                                          </p:cBhvr>
                                          <p:to x="100000" y="60000"/>
                                        </p:animScale>
                                        <p:animScale>
                                          <p:cBhvr>
                                            <p:cTn id="85" dur="83" decel="50000">
                                              <p:stCondLst>
                                                <p:cond delay="338"/>
                                              </p:stCondLst>
                                            </p:cTn>
                                            <p:tgtEl>
                                              <p:spTgt spid="75"/>
                                            </p:tgtEl>
                                          </p:cBhvr>
                                          <p:to x="100000" y="100000"/>
                                        </p:animScale>
                                        <p:animScale>
                                          <p:cBhvr>
                                            <p:cTn id="86" dur="13">
                                              <p:stCondLst>
                                                <p:cond delay="656"/>
                                              </p:stCondLst>
                                            </p:cTn>
                                            <p:tgtEl>
                                              <p:spTgt spid="75"/>
                                            </p:tgtEl>
                                          </p:cBhvr>
                                          <p:to x="100000" y="80000"/>
                                        </p:animScale>
                                        <p:animScale>
                                          <p:cBhvr>
                                            <p:cTn id="87" dur="83" decel="50000">
                                              <p:stCondLst>
                                                <p:cond delay="669"/>
                                              </p:stCondLst>
                                            </p:cTn>
                                            <p:tgtEl>
                                              <p:spTgt spid="75"/>
                                            </p:tgtEl>
                                          </p:cBhvr>
                                          <p:to x="100000" y="100000"/>
                                        </p:animScale>
                                        <p:animScale>
                                          <p:cBhvr>
                                            <p:cTn id="88" dur="13">
                                              <p:stCondLst>
                                                <p:cond delay="821"/>
                                              </p:stCondLst>
                                            </p:cTn>
                                            <p:tgtEl>
                                              <p:spTgt spid="75"/>
                                            </p:tgtEl>
                                          </p:cBhvr>
                                          <p:to x="100000" y="90000"/>
                                        </p:animScale>
                                        <p:animScale>
                                          <p:cBhvr>
                                            <p:cTn id="89" dur="83" decel="50000">
                                              <p:stCondLst>
                                                <p:cond delay="834"/>
                                              </p:stCondLst>
                                            </p:cTn>
                                            <p:tgtEl>
                                              <p:spTgt spid="75"/>
                                            </p:tgtEl>
                                          </p:cBhvr>
                                          <p:to x="100000" y="100000"/>
                                        </p:animScale>
                                        <p:animScale>
                                          <p:cBhvr>
                                            <p:cTn id="90" dur="13">
                                              <p:stCondLst>
                                                <p:cond delay="904"/>
                                              </p:stCondLst>
                                            </p:cTn>
                                            <p:tgtEl>
                                              <p:spTgt spid="75"/>
                                            </p:tgtEl>
                                          </p:cBhvr>
                                          <p:to x="100000" y="95000"/>
                                        </p:animScale>
                                        <p:animScale>
                                          <p:cBhvr>
                                            <p:cTn id="91" dur="83" decel="50000">
                                              <p:stCondLst>
                                                <p:cond delay="917"/>
                                              </p:stCondLst>
                                            </p:cTn>
                                            <p:tgtEl>
                                              <p:spTgt spid="75"/>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76"/>
                                            </p:tgtEl>
                                            <p:attrNameLst>
                                              <p:attrName>style.visibility</p:attrName>
                                            </p:attrNameLst>
                                          </p:cBhvr>
                                          <p:to>
                                            <p:strVal val="visible"/>
                                          </p:to>
                                        </p:set>
                                        <p:animEffect transition="in" filter="wipe(down)">
                                          <p:cBhvr>
                                            <p:cTn id="94" dur="290">
                                              <p:stCondLst>
                                                <p:cond delay="0"/>
                                              </p:stCondLst>
                                            </p:cTn>
                                            <p:tgtEl>
                                              <p:spTgt spid="76"/>
                                            </p:tgtEl>
                                          </p:cBhvr>
                                        </p:animEffect>
                                        <p:anim calcmode="lin" valueType="num">
                                          <p:cBhvr>
                                            <p:cTn id="95" dur="911" tmFilter="0,0; 0.14,0.36; 0.43,0.73; 0.71,0.91; 1.0,1.0">
                                              <p:stCondLst>
                                                <p:cond delay="0"/>
                                              </p:stCondLst>
                                            </p:cTn>
                                            <p:tgtEl>
                                              <p:spTgt spid="76"/>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76"/>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76"/>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76"/>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76"/>
                                            </p:tgtEl>
                                            <p:attrNameLst>
                                              <p:attrName>ppt_y</p:attrName>
                                            </p:attrNameLst>
                                          </p:cBhvr>
                                          <p:tavLst>
                                            <p:tav tm="0" fmla="#ppt_y-sin(pi*$)/81">
                                              <p:val>
                                                <p:fltVal val="0"/>
                                              </p:val>
                                            </p:tav>
                                            <p:tav tm="100000">
                                              <p:val>
                                                <p:fltVal val="1"/>
                                              </p:val>
                                            </p:tav>
                                          </p:tavLst>
                                        </p:anim>
                                        <p:animScale>
                                          <p:cBhvr>
                                            <p:cTn id="100" dur="13">
                                              <p:stCondLst>
                                                <p:cond delay="325"/>
                                              </p:stCondLst>
                                            </p:cTn>
                                            <p:tgtEl>
                                              <p:spTgt spid="76"/>
                                            </p:tgtEl>
                                          </p:cBhvr>
                                          <p:to x="100000" y="60000"/>
                                        </p:animScale>
                                        <p:animScale>
                                          <p:cBhvr>
                                            <p:cTn id="101" dur="83" decel="50000">
                                              <p:stCondLst>
                                                <p:cond delay="338"/>
                                              </p:stCondLst>
                                            </p:cTn>
                                            <p:tgtEl>
                                              <p:spTgt spid="76"/>
                                            </p:tgtEl>
                                          </p:cBhvr>
                                          <p:to x="100000" y="100000"/>
                                        </p:animScale>
                                        <p:animScale>
                                          <p:cBhvr>
                                            <p:cTn id="102" dur="13">
                                              <p:stCondLst>
                                                <p:cond delay="656"/>
                                              </p:stCondLst>
                                            </p:cTn>
                                            <p:tgtEl>
                                              <p:spTgt spid="76"/>
                                            </p:tgtEl>
                                          </p:cBhvr>
                                          <p:to x="100000" y="80000"/>
                                        </p:animScale>
                                        <p:animScale>
                                          <p:cBhvr>
                                            <p:cTn id="103" dur="83" decel="50000">
                                              <p:stCondLst>
                                                <p:cond delay="669"/>
                                              </p:stCondLst>
                                            </p:cTn>
                                            <p:tgtEl>
                                              <p:spTgt spid="76"/>
                                            </p:tgtEl>
                                          </p:cBhvr>
                                          <p:to x="100000" y="100000"/>
                                        </p:animScale>
                                        <p:animScale>
                                          <p:cBhvr>
                                            <p:cTn id="104" dur="13">
                                              <p:stCondLst>
                                                <p:cond delay="821"/>
                                              </p:stCondLst>
                                            </p:cTn>
                                            <p:tgtEl>
                                              <p:spTgt spid="76"/>
                                            </p:tgtEl>
                                          </p:cBhvr>
                                          <p:to x="100000" y="90000"/>
                                        </p:animScale>
                                        <p:animScale>
                                          <p:cBhvr>
                                            <p:cTn id="105" dur="83" decel="50000">
                                              <p:stCondLst>
                                                <p:cond delay="834"/>
                                              </p:stCondLst>
                                            </p:cTn>
                                            <p:tgtEl>
                                              <p:spTgt spid="76"/>
                                            </p:tgtEl>
                                          </p:cBhvr>
                                          <p:to x="100000" y="100000"/>
                                        </p:animScale>
                                        <p:animScale>
                                          <p:cBhvr>
                                            <p:cTn id="106" dur="13">
                                              <p:stCondLst>
                                                <p:cond delay="904"/>
                                              </p:stCondLst>
                                            </p:cTn>
                                            <p:tgtEl>
                                              <p:spTgt spid="76"/>
                                            </p:tgtEl>
                                          </p:cBhvr>
                                          <p:to x="100000" y="95000"/>
                                        </p:animScale>
                                        <p:animScale>
                                          <p:cBhvr>
                                            <p:cTn id="107" dur="83" decel="50000">
                                              <p:stCondLst>
                                                <p:cond delay="917"/>
                                              </p:stCondLst>
                                            </p:cTn>
                                            <p:tgtEl>
                                              <p:spTgt spid="76"/>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77"/>
                                            </p:tgtEl>
                                            <p:attrNameLst>
                                              <p:attrName>style.visibility</p:attrName>
                                            </p:attrNameLst>
                                          </p:cBhvr>
                                          <p:to>
                                            <p:strVal val="visible"/>
                                          </p:to>
                                        </p:set>
                                        <p:animEffect transition="in" filter="wipe(down)">
                                          <p:cBhvr>
                                            <p:cTn id="110" dur="290">
                                              <p:stCondLst>
                                                <p:cond delay="0"/>
                                              </p:stCondLst>
                                            </p:cTn>
                                            <p:tgtEl>
                                              <p:spTgt spid="77"/>
                                            </p:tgtEl>
                                          </p:cBhvr>
                                        </p:animEffect>
                                        <p:anim calcmode="lin" valueType="num">
                                          <p:cBhvr>
                                            <p:cTn id="111" dur="911" tmFilter="0,0; 0.14,0.36; 0.43,0.73; 0.71,0.91; 1.0,1.0">
                                              <p:stCondLst>
                                                <p:cond delay="0"/>
                                              </p:stCondLst>
                                            </p:cTn>
                                            <p:tgtEl>
                                              <p:spTgt spid="77"/>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77"/>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77"/>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77"/>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77"/>
                                            </p:tgtEl>
                                            <p:attrNameLst>
                                              <p:attrName>ppt_y</p:attrName>
                                            </p:attrNameLst>
                                          </p:cBhvr>
                                          <p:tavLst>
                                            <p:tav tm="0" fmla="#ppt_y-sin(pi*$)/81">
                                              <p:val>
                                                <p:fltVal val="0"/>
                                              </p:val>
                                            </p:tav>
                                            <p:tav tm="100000">
                                              <p:val>
                                                <p:fltVal val="1"/>
                                              </p:val>
                                            </p:tav>
                                          </p:tavLst>
                                        </p:anim>
                                        <p:animScale>
                                          <p:cBhvr>
                                            <p:cTn id="116" dur="13">
                                              <p:stCondLst>
                                                <p:cond delay="325"/>
                                              </p:stCondLst>
                                            </p:cTn>
                                            <p:tgtEl>
                                              <p:spTgt spid="77"/>
                                            </p:tgtEl>
                                          </p:cBhvr>
                                          <p:to x="100000" y="60000"/>
                                        </p:animScale>
                                        <p:animScale>
                                          <p:cBhvr>
                                            <p:cTn id="117" dur="83" decel="50000">
                                              <p:stCondLst>
                                                <p:cond delay="338"/>
                                              </p:stCondLst>
                                            </p:cTn>
                                            <p:tgtEl>
                                              <p:spTgt spid="77"/>
                                            </p:tgtEl>
                                          </p:cBhvr>
                                          <p:to x="100000" y="100000"/>
                                        </p:animScale>
                                        <p:animScale>
                                          <p:cBhvr>
                                            <p:cTn id="118" dur="13">
                                              <p:stCondLst>
                                                <p:cond delay="656"/>
                                              </p:stCondLst>
                                            </p:cTn>
                                            <p:tgtEl>
                                              <p:spTgt spid="77"/>
                                            </p:tgtEl>
                                          </p:cBhvr>
                                          <p:to x="100000" y="80000"/>
                                        </p:animScale>
                                        <p:animScale>
                                          <p:cBhvr>
                                            <p:cTn id="119" dur="83" decel="50000">
                                              <p:stCondLst>
                                                <p:cond delay="669"/>
                                              </p:stCondLst>
                                            </p:cTn>
                                            <p:tgtEl>
                                              <p:spTgt spid="77"/>
                                            </p:tgtEl>
                                          </p:cBhvr>
                                          <p:to x="100000" y="100000"/>
                                        </p:animScale>
                                        <p:animScale>
                                          <p:cBhvr>
                                            <p:cTn id="120" dur="13">
                                              <p:stCondLst>
                                                <p:cond delay="821"/>
                                              </p:stCondLst>
                                            </p:cTn>
                                            <p:tgtEl>
                                              <p:spTgt spid="77"/>
                                            </p:tgtEl>
                                          </p:cBhvr>
                                          <p:to x="100000" y="90000"/>
                                        </p:animScale>
                                        <p:animScale>
                                          <p:cBhvr>
                                            <p:cTn id="121" dur="83" decel="50000">
                                              <p:stCondLst>
                                                <p:cond delay="834"/>
                                              </p:stCondLst>
                                            </p:cTn>
                                            <p:tgtEl>
                                              <p:spTgt spid="77"/>
                                            </p:tgtEl>
                                          </p:cBhvr>
                                          <p:to x="100000" y="100000"/>
                                        </p:animScale>
                                        <p:animScale>
                                          <p:cBhvr>
                                            <p:cTn id="122" dur="13">
                                              <p:stCondLst>
                                                <p:cond delay="904"/>
                                              </p:stCondLst>
                                            </p:cTn>
                                            <p:tgtEl>
                                              <p:spTgt spid="77"/>
                                            </p:tgtEl>
                                          </p:cBhvr>
                                          <p:to x="100000" y="95000"/>
                                        </p:animScale>
                                        <p:animScale>
                                          <p:cBhvr>
                                            <p:cTn id="123" dur="83" decel="50000">
                                              <p:stCondLst>
                                                <p:cond delay="917"/>
                                              </p:stCondLst>
                                            </p:cTn>
                                            <p:tgtEl>
                                              <p:spTgt spid="77"/>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78"/>
                                            </p:tgtEl>
                                            <p:attrNameLst>
                                              <p:attrName>style.visibility</p:attrName>
                                            </p:attrNameLst>
                                          </p:cBhvr>
                                          <p:to>
                                            <p:strVal val="visible"/>
                                          </p:to>
                                        </p:set>
                                        <p:animEffect transition="in" filter="wipe(down)">
                                          <p:cBhvr>
                                            <p:cTn id="126" dur="290">
                                              <p:stCondLst>
                                                <p:cond delay="0"/>
                                              </p:stCondLst>
                                            </p:cTn>
                                            <p:tgtEl>
                                              <p:spTgt spid="78"/>
                                            </p:tgtEl>
                                          </p:cBhvr>
                                        </p:animEffect>
                                        <p:anim calcmode="lin" valueType="num">
                                          <p:cBhvr>
                                            <p:cTn id="127" dur="911" tmFilter="0,0; 0.14,0.36; 0.43,0.73; 0.71,0.91; 1.0,1.0">
                                              <p:stCondLst>
                                                <p:cond delay="0"/>
                                              </p:stCondLst>
                                            </p:cTn>
                                            <p:tgtEl>
                                              <p:spTgt spid="78"/>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78"/>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78"/>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78"/>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78"/>
                                            </p:tgtEl>
                                            <p:attrNameLst>
                                              <p:attrName>ppt_y</p:attrName>
                                            </p:attrNameLst>
                                          </p:cBhvr>
                                          <p:tavLst>
                                            <p:tav tm="0" fmla="#ppt_y-sin(pi*$)/81">
                                              <p:val>
                                                <p:fltVal val="0"/>
                                              </p:val>
                                            </p:tav>
                                            <p:tav tm="100000">
                                              <p:val>
                                                <p:fltVal val="1"/>
                                              </p:val>
                                            </p:tav>
                                          </p:tavLst>
                                        </p:anim>
                                        <p:animScale>
                                          <p:cBhvr>
                                            <p:cTn id="132" dur="13">
                                              <p:stCondLst>
                                                <p:cond delay="325"/>
                                              </p:stCondLst>
                                            </p:cTn>
                                            <p:tgtEl>
                                              <p:spTgt spid="78"/>
                                            </p:tgtEl>
                                          </p:cBhvr>
                                          <p:to x="100000" y="60000"/>
                                        </p:animScale>
                                        <p:animScale>
                                          <p:cBhvr>
                                            <p:cTn id="133" dur="83" decel="50000">
                                              <p:stCondLst>
                                                <p:cond delay="338"/>
                                              </p:stCondLst>
                                            </p:cTn>
                                            <p:tgtEl>
                                              <p:spTgt spid="78"/>
                                            </p:tgtEl>
                                          </p:cBhvr>
                                          <p:to x="100000" y="100000"/>
                                        </p:animScale>
                                        <p:animScale>
                                          <p:cBhvr>
                                            <p:cTn id="134" dur="13">
                                              <p:stCondLst>
                                                <p:cond delay="656"/>
                                              </p:stCondLst>
                                            </p:cTn>
                                            <p:tgtEl>
                                              <p:spTgt spid="78"/>
                                            </p:tgtEl>
                                          </p:cBhvr>
                                          <p:to x="100000" y="80000"/>
                                        </p:animScale>
                                        <p:animScale>
                                          <p:cBhvr>
                                            <p:cTn id="135" dur="83" decel="50000">
                                              <p:stCondLst>
                                                <p:cond delay="669"/>
                                              </p:stCondLst>
                                            </p:cTn>
                                            <p:tgtEl>
                                              <p:spTgt spid="78"/>
                                            </p:tgtEl>
                                          </p:cBhvr>
                                          <p:to x="100000" y="100000"/>
                                        </p:animScale>
                                        <p:animScale>
                                          <p:cBhvr>
                                            <p:cTn id="136" dur="13">
                                              <p:stCondLst>
                                                <p:cond delay="821"/>
                                              </p:stCondLst>
                                            </p:cTn>
                                            <p:tgtEl>
                                              <p:spTgt spid="78"/>
                                            </p:tgtEl>
                                          </p:cBhvr>
                                          <p:to x="100000" y="90000"/>
                                        </p:animScale>
                                        <p:animScale>
                                          <p:cBhvr>
                                            <p:cTn id="137" dur="83" decel="50000">
                                              <p:stCondLst>
                                                <p:cond delay="834"/>
                                              </p:stCondLst>
                                            </p:cTn>
                                            <p:tgtEl>
                                              <p:spTgt spid="78"/>
                                            </p:tgtEl>
                                          </p:cBhvr>
                                          <p:to x="100000" y="100000"/>
                                        </p:animScale>
                                        <p:animScale>
                                          <p:cBhvr>
                                            <p:cTn id="138" dur="13">
                                              <p:stCondLst>
                                                <p:cond delay="904"/>
                                              </p:stCondLst>
                                            </p:cTn>
                                            <p:tgtEl>
                                              <p:spTgt spid="78"/>
                                            </p:tgtEl>
                                          </p:cBhvr>
                                          <p:to x="100000" y="95000"/>
                                        </p:animScale>
                                        <p:animScale>
                                          <p:cBhvr>
                                            <p:cTn id="139" dur="83" decel="50000">
                                              <p:stCondLst>
                                                <p:cond delay="917"/>
                                              </p:stCondLst>
                                            </p:cTn>
                                            <p:tgtEl>
                                              <p:spTgt spid="78"/>
                                            </p:tgtEl>
                                          </p:cBhvr>
                                          <p:to x="100000" y="100000"/>
                                        </p:animScale>
                                      </p:childTnLst>
                                    </p:cTn>
                                  </p:par>
                                </p:childTnLst>
                              </p:cTn>
                            </p:par>
                            <p:par>
                              <p:cTn id="140" fill="hold">
                                <p:stCondLst>
                                  <p:cond delay="3500"/>
                                </p:stCondLst>
                                <p:childTnLst>
                                  <p:par>
                                    <p:cTn id="141" presetID="22" presetClass="entr" presetSubtype="1" fill="hold" grpId="0" nodeType="afterEffect">
                                      <p:stCondLst>
                                        <p:cond delay="0"/>
                                      </p:stCondLst>
                                      <p:childTnLst>
                                        <p:set>
                                          <p:cBhvr>
                                            <p:cTn id="142" dur="1" fill="hold">
                                              <p:stCondLst>
                                                <p:cond delay="0"/>
                                              </p:stCondLst>
                                            </p:cTn>
                                            <p:tgtEl>
                                              <p:spTgt spid="72"/>
                                            </p:tgtEl>
                                            <p:attrNameLst>
                                              <p:attrName>style.visibility</p:attrName>
                                            </p:attrNameLst>
                                          </p:cBhvr>
                                          <p:to>
                                            <p:strVal val="visible"/>
                                          </p:to>
                                        </p:set>
                                        <p:animEffect transition="in" filter="wipe(up)">
                                          <p:cBhvr>
                                            <p:cTn id="143"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P spid="39" grpId="0" animBg="1"/>
          <p:bldP spid="40" grpId="0" animBg="1"/>
          <p:bldP spid="65" grpId="0" animBg="1"/>
          <p:bldP spid="72" grpId="0"/>
          <p:bldP spid="73" grpId="0"/>
          <p:bldP spid="74" grpId="0"/>
          <p:bldP spid="75" grpId="0"/>
          <p:bldP spid="76" grpId="0"/>
          <p:bldP spid="77" grpId="0"/>
          <p:bldP spid="78" grpId="0"/>
          <p:bldP spid="7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34"/>
          <p:cNvSpPr/>
          <p:nvPr/>
        </p:nvSpPr>
        <p:spPr>
          <a:xfrm rot="10800000">
            <a:off x="4445662" y="2092362"/>
            <a:ext cx="1436669" cy="184788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grpSp>
        <p:nvGrpSpPr>
          <p:cNvPr id="26" name="组合 25"/>
          <p:cNvGrpSpPr/>
          <p:nvPr/>
        </p:nvGrpSpPr>
        <p:grpSpPr>
          <a:xfrm rot="5400000">
            <a:off x="4717805" y="3728572"/>
            <a:ext cx="1415563" cy="1838907"/>
            <a:chOff x="4020870" y="2194485"/>
            <a:chExt cx="1102258" cy="1432090"/>
          </a:xfrm>
          <a:effectLst>
            <a:outerShdw blurRad="444500" dist="254000" dir="8100000" algn="tr" rotWithShape="0">
              <a:prstClr val="black">
                <a:alpha val="50000"/>
              </a:prstClr>
            </a:outerShdw>
          </a:effectLst>
        </p:grpSpPr>
        <p:sp>
          <p:nvSpPr>
            <p:cNvPr id="2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9" name="椭圆 34"/>
          <p:cNvSpPr/>
          <p:nvPr/>
        </p:nvSpPr>
        <p:spPr>
          <a:xfrm>
            <a:off x="6354592" y="3507926"/>
            <a:ext cx="1436669" cy="184788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grpSp>
        <p:nvGrpSpPr>
          <p:cNvPr id="30" name="组合 29"/>
          <p:cNvGrpSpPr/>
          <p:nvPr/>
        </p:nvGrpSpPr>
        <p:grpSpPr>
          <a:xfrm rot="16200000">
            <a:off x="6094003" y="1829889"/>
            <a:ext cx="1415563" cy="1838907"/>
            <a:chOff x="4020870" y="2194485"/>
            <a:chExt cx="1102258" cy="1432090"/>
          </a:xfrm>
          <a:effectLst>
            <a:outerShdw blurRad="444500" dist="254000" dir="8100000" algn="tr" rotWithShape="0">
              <a:prstClr val="black">
                <a:alpha val="50000"/>
              </a:prstClr>
            </a:outerShdw>
          </a:effectLst>
        </p:grpSpPr>
        <p:sp>
          <p:nvSpPr>
            <p:cNvPr id="3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4" name="Freeform 18"/>
          <p:cNvSpPr>
            <a:spLocks noEditPoints="1"/>
          </p:cNvSpPr>
          <p:nvPr/>
        </p:nvSpPr>
        <p:spPr bwMode="auto">
          <a:xfrm>
            <a:off x="6714197" y="4344899"/>
            <a:ext cx="717456" cy="628649"/>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grpSp>
        <p:nvGrpSpPr>
          <p:cNvPr id="35" name="组合 34"/>
          <p:cNvGrpSpPr/>
          <p:nvPr/>
        </p:nvGrpSpPr>
        <p:grpSpPr>
          <a:xfrm>
            <a:off x="4856855" y="4346401"/>
            <a:ext cx="700525" cy="603249"/>
            <a:chOff x="3379788" y="4325938"/>
            <a:chExt cx="525462" cy="452437"/>
          </a:xfrm>
          <a:solidFill>
            <a:schemeClr val="accent3"/>
          </a:solidFill>
        </p:grpSpPr>
        <p:sp>
          <p:nvSpPr>
            <p:cNvPr id="36"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45" name="组合 44"/>
          <p:cNvGrpSpPr/>
          <p:nvPr/>
        </p:nvGrpSpPr>
        <p:grpSpPr>
          <a:xfrm>
            <a:off x="4812409" y="2508803"/>
            <a:ext cx="744970" cy="613833"/>
            <a:chOff x="3376613" y="2879725"/>
            <a:chExt cx="558800" cy="460375"/>
          </a:xfrm>
        </p:grpSpPr>
        <p:sp>
          <p:nvSpPr>
            <p:cNvPr id="46"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7"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8" name="Freeform 12"/>
          <p:cNvSpPr/>
          <p:nvPr/>
        </p:nvSpPr>
        <p:spPr bwMode="auto">
          <a:xfrm>
            <a:off x="6640142" y="2387777"/>
            <a:ext cx="764017" cy="726016"/>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accent1"/>
          </a:solidFill>
          <a:ln>
            <a:noFill/>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49" name="TextBox 48"/>
          <p:cNvSpPr txBox="1"/>
          <p:nvPr/>
        </p:nvSpPr>
        <p:spPr>
          <a:xfrm>
            <a:off x="8111963" y="2759655"/>
            <a:ext cx="3125977" cy="436017"/>
          </a:xfrm>
          <a:prstGeom prst="rect">
            <a:avLst/>
          </a:prstGeom>
          <a:noFill/>
        </p:spPr>
        <p:txBody>
          <a:bodyPr wrap="square" lIns="0" tIns="0" rIns="0" bIns="0" rtlCol="0">
            <a:spAutoFit/>
          </a:bodyPr>
          <a:lstStyle/>
          <a:p>
            <a:pPr algn="just">
              <a:lnSpc>
                <a:spcPts val="1735"/>
              </a:lnSpc>
            </a:pPr>
            <a:r>
              <a:rPr lang="zh-CN" altLang="en-US" sz="13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点击输入简要文字内容，文字内容需概括精炼，言简意赅的说明分项内容</a:t>
            </a:r>
            <a:r>
              <a:rPr lang="en-US" altLang="zh-CN" sz="1300" dirty="0">
                <a:solidFill>
                  <a:schemeClr val="tx1">
                    <a:lumMod val="50000"/>
                    <a:lumOff val="50000"/>
                  </a:schemeClr>
                </a:solidFill>
                <a:latin typeface="微软雅黑" panose="020B0503020204020204" charset="-122"/>
                <a:ea typeface="微软雅黑" panose="020B0503020204020204" charset="-122"/>
              </a:rPr>
              <a:t>……</a:t>
            </a:r>
          </a:p>
        </p:txBody>
      </p:sp>
      <p:sp>
        <p:nvSpPr>
          <p:cNvPr id="50" name="TextBox 49"/>
          <p:cNvSpPr txBox="1"/>
          <p:nvPr/>
        </p:nvSpPr>
        <p:spPr>
          <a:xfrm>
            <a:off x="8111962" y="2365172"/>
            <a:ext cx="3096466" cy="256480"/>
          </a:xfrm>
          <a:prstGeom prst="rect">
            <a:avLst/>
          </a:prstGeom>
          <a:noFill/>
        </p:spPr>
        <p:txBody>
          <a:bodyPr wrap="square" lIns="0" tIns="0" rIns="0" bIns="0" rtlCol="0">
            <a:spAutoFit/>
          </a:bodyPr>
          <a:lstStyle/>
          <a:p>
            <a:pPr>
              <a:lnSpc>
                <a:spcPts val="2000"/>
              </a:lnSpc>
            </a:pPr>
            <a:r>
              <a:rPr lang="zh-CN" altLang="en-US" sz="2000" b="1" dirty="0">
                <a:solidFill>
                  <a:schemeClr val="tx1">
                    <a:lumMod val="50000"/>
                    <a:lumOff val="50000"/>
                  </a:schemeClr>
                </a:solidFill>
                <a:latin typeface="微软雅黑" panose="020B0503020204020204" charset="-122"/>
                <a:ea typeface="微软雅黑" panose="020B0503020204020204" charset="-122"/>
              </a:rPr>
              <a:t>添加文字</a:t>
            </a:r>
          </a:p>
        </p:txBody>
      </p:sp>
      <p:sp>
        <p:nvSpPr>
          <p:cNvPr id="51" name="TextBox 50"/>
          <p:cNvSpPr txBox="1"/>
          <p:nvPr/>
        </p:nvSpPr>
        <p:spPr>
          <a:xfrm>
            <a:off x="8126718" y="4621898"/>
            <a:ext cx="3125977" cy="436017"/>
          </a:xfrm>
          <a:prstGeom prst="rect">
            <a:avLst/>
          </a:prstGeom>
          <a:noFill/>
        </p:spPr>
        <p:txBody>
          <a:bodyPr wrap="square" lIns="0" tIns="0" rIns="0" bIns="0" rtlCol="0">
            <a:spAutoFit/>
          </a:bodyPr>
          <a:lstStyle/>
          <a:p>
            <a:pPr algn="just">
              <a:lnSpc>
                <a:spcPts val="1735"/>
              </a:lnSpc>
            </a:pPr>
            <a:r>
              <a:rPr lang="zh-CN" altLang="en-US" sz="13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点击输入简要文字内容，文字内容需概括精炼，言简意赅的说明分项内容</a:t>
            </a:r>
            <a:r>
              <a:rPr lang="en-US" altLang="zh-CN" sz="1300" dirty="0">
                <a:solidFill>
                  <a:schemeClr val="tx1">
                    <a:lumMod val="50000"/>
                    <a:lumOff val="50000"/>
                  </a:schemeClr>
                </a:solidFill>
                <a:latin typeface="微软雅黑" panose="020B0503020204020204" charset="-122"/>
                <a:ea typeface="微软雅黑" panose="020B0503020204020204" charset="-122"/>
              </a:rPr>
              <a:t>……</a:t>
            </a:r>
          </a:p>
        </p:txBody>
      </p:sp>
      <p:sp>
        <p:nvSpPr>
          <p:cNvPr id="52" name="TextBox 51"/>
          <p:cNvSpPr txBox="1"/>
          <p:nvPr/>
        </p:nvSpPr>
        <p:spPr>
          <a:xfrm>
            <a:off x="8126718" y="4227415"/>
            <a:ext cx="3096466" cy="256480"/>
          </a:xfrm>
          <a:prstGeom prst="rect">
            <a:avLst/>
          </a:prstGeom>
          <a:noFill/>
        </p:spPr>
        <p:txBody>
          <a:bodyPr wrap="square" lIns="0" tIns="0" rIns="0" bIns="0" rtlCol="0">
            <a:spAutoFit/>
          </a:bodyPr>
          <a:lstStyle/>
          <a:p>
            <a:pPr>
              <a:lnSpc>
                <a:spcPts val="2000"/>
              </a:lnSpc>
            </a:pPr>
            <a:r>
              <a:rPr lang="zh-CN" altLang="en-US" sz="2000" b="1" dirty="0">
                <a:solidFill>
                  <a:schemeClr val="tx1">
                    <a:lumMod val="50000"/>
                    <a:lumOff val="50000"/>
                  </a:schemeClr>
                </a:solidFill>
                <a:latin typeface="微软雅黑" panose="020B0503020204020204" charset="-122"/>
                <a:ea typeface="微软雅黑" panose="020B0503020204020204" charset="-122"/>
              </a:rPr>
              <a:t>添加文字</a:t>
            </a:r>
          </a:p>
        </p:txBody>
      </p:sp>
      <p:sp>
        <p:nvSpPr>
          <p:cNvPr id="53" name="TextBox 52"/>
          <p:cNvSpPr txBox="1"/>
          <p:nvPr/>
        </p:nvSpPr>
        <p:spPr>
          <a:xfrm>
            <a:off x="982922" y="4740882"/>
            <a:ext cx="3125977" cy="444500"/>
          </a:xfrm>
          <a:prstGeom prst="rect">
            <a:avLst/>
          </a:prstGeom>
          <a:noFill/>
        </p:spPr>
        <p:txBody>
          <a:bodyPr wrap="square" lIns="0" tIns="0" rIns="0" bIns="0" rtlCol="0">
            <a:spAutoFit/>
          </a:bodyPr>
          <a:lstStyle/>
          <a:p>
            <a:pPr algn="r">
              <a:lnSpc>
                <a:spcPts val="1735"/>
              </a:lnSpc>
            </a:pPr>
            <a:r>
              <a:rPr lang="zh-CN" altLang="en-US" sz="13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点击输入简要文字内容，文字内容需概括精炼，言简意赅的说明分项内容 </a:t>
            </a:r>
            <a:r>
              <a:rPr lang="en-US" altLang="zh-CN" sz="1300" dirty="0">
                <a:solidFill>
                  <a:schemeClr val="tx1">
                    <a:lumMod val="50000"/>
                    <a:lumOff val="50000"/>
                  </a:schemeClr>
                </a:solidFill>
                <a:latin typeface="微软雅黑" panose="020B0503020204020204" charset="-122"/>
                <a:ea typeface="微软雅黑" panose="020B0503020204020204" charset="-122"/>
              </a:rPr>
              <a:t>……</a:t>
            </a:r>
          </a:p>
        </p:txBody>
      </p:sp>
      <p:sp>
        <p:nvSpPr>
          <p:cNvPr id="54" name="TextBox 53"/>
          <p:cNvSpPr txBox="1"/>
          <p:nvPr/>
        </p:nvSpPr>
        <p:spPr>
          <a:xfrm>
            <a:off x="982921" y="4346399"/>
            <a:ext cx="3096466" cy="256480"/>
          </a:xfrm>
          <a:prstGeom prst="rect">
            <a:avLst/>
          </a:prstGeom>
          <a:noFill/>
        </p:spPr>
        <p:txBody>
          <a:bodyPr wrap="square" lIns="0" tIns="0" rIns="0" bIns="0" rtlCol="0">
            <a:spAutoFit/>
          </a:bodyPr>
          <a:lstStyle/>
          <a:p>
            <a:pPr algn="r">
              <a:lnSpc>
                <a:spcPts val="2000"/>
              </a:lnSpc>
            </a:pPr>
            <a:r>
              <a:rPr lang="zh-CN" altLang="en-US" sz="2000" b="1" dirty="0">
                <a:solidFill>
                  <a:schemeClr val="tx1">
                    <a:lumMod val="50000"/>
                    <a:lumOff val="50000"/>
                  </a:schemeClr>
                </a:solidFill>
                <a:latin typeface="微软雅黑" panose="020B0503020204020204" charset="-122"/>
                <a:ea typeface="微软雅黑" panose="020B0503020204020204" charset="-122"/>
              </a:rPr>
              <a:t>添加文字</a:t>
            </a:r>
          </a:p>
        </p:txBody>
      </p:sp>
      <p:sp>
        <p:nvSpPr>
          <p:cNvPr id="55" name="TextBox 54"/>
          <p:cNvSpPr txBox="1"/>
          <p:nvPr/>
        </p:nvSpPr>
        <p:spPr>
          <a:xfrm>
            <a:off x="968166" y="2782260"/>
            <a:ext cx="3125977" cy="436017"/>
          </a:xfrm>
          <a:prstGeom prst="rect">
            <a:avLst/>
          </a:prstGeom>
          <a:noFill/>
        </p:spPr>
        <p:txBody>
          <a:bodyPr wrap="square" lIns="0" tIns="0" rIns="0" bIns="0" rtlCol="0">
            <a:spAutoFit/>
          </a:bodyPr>
          <a:lstStyle/>
          <a:p>
            <a:pPr algn="r">
              <a:lnSpc>
                <a:spcPts val="1735"/>
              </a:lnSpc>
            </a:pPr>
            <a:r>
              <a:rPr lang="zh-CN" altLang="en-US" sz="13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点击输入简要文字内容，文字内容需概括精炼，言简意赅的说明分项内容</a:t>
            </a:r>
            <a:r>
              <a:rPr lang="en-US" altLang="zh-CN" sz="1300" dirty="0">
                <a:solidFill>
                  <a:schemeClr val="tx1">
                    <a:lumMod val="50000"/>
                    <a:lumOff val="50000"/>
                  </a:schemeClr>
                </a:solidFill>
                <a:latin typeface="微软雅黑" panose="020B0503020204020204" charset="-122"/>
                <a:ea typeface="微软雅黑" panose="020B0503020204020204" charset="-122"/>
              </a:rPr>
              <a:t>……</a:t>
            </a:r>
          </a:p>
        </p:txBody>
      </p:sp>
      <p:sp>
        <p:nvSpPr>
          <p:cNvPr id="56" name="TextBox 55"/>
          <p:cNvSpPr txBox="1"/>
          <p:nvPr/>
        </p:nvSpPr>
        <p:spPr>
          <a:xfrm>
            <a:off x="968166" y="2387777"/>
            <a:ext cx="3096466" cy="256480"/>
          </a:xfrm>
          <a:prstGeom prst="rect">
            <a:avLst/>
          </a:prstGeom>
          <a:noFill/>
        </p:spPr>
        <p:txBody>
          <a:bodyPr wrap="square" lIns="0" tIns="0" rIns="0" bIns="0" rtlCol="0">
            <a:spAutoFit/>
          </a:bodyPr>
          <a:lstStyle/>
          <a:p>
            <a:pPr algn="r">
              <a:lnSpc>
                <a:spcPts val="2000"/>
              </a:lnSpc>
            </a:pPr>
            <a:r>
              <a:rPr lang="zh-CN" altLang="en-US" sz="2000" b="1" dirty="0">
                <a:solidFill>
                  <a:schemeClr val="tx1">
                    <a:lumMod val="50000"/>
                    <a:lumOff val="50000"/>
                  </a:schemeClr>
                </a:solidFill>
                <a:latin typeface="微软雅黑" panose="020B0503020204020204" charset="-122"/>
                <a:ea typeface="微软雅黑" panose="020B0503020204020204" charset="-122"/>
              </a:rPr>
              <a:t>添加文字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0000">
                                          <p:cBhvr additive="base">
                                            <p:cTn id="7"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14:presetBounceEnd="40000">
                                      <p:stCondLst>
                                        <p:cond delay="300"/>
                                      </p:stCondLst>
                                      <p:childTnLst>
                                        <p:set>
                                          <p:cBhvr>
                                            <p:cTn id="10" dur="1" fill="hold">
                                              <p:stCondLst>
                                                <p:cond delay="0"/>
                                              </p:stCondLst>
                                            </p:cTn>
                                            <p:tgtEl>
                                              <p:spTgt spid="26"/>
                                            </p:tgtEl>
                                            <p:attrNameLst>
                                              <p:attrName>style.visibility</p:attrName>
                                            </p:attrNameLst>
                                          </p:cBhvr>
                                          <p:to>
                                            <p:strVal val="visible"/>
                                          </p:to>
                                        </p:set>
                                        <p:anim calcmode="lin" valueType="num" p14:bounceEnd="40000">
                                          <p:cBhvr additive="base">
                                            <p:cTn id="11" dur="500" fill="hold"/>
                                            <p:tgtEl>
                                              <p:spTgt spid="26"/>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14:presetBounceEnd="40000">
                                      <p:stCondLst>
                                        <p:cond delay="600"/>
                                      </p:stCondLst>
                                      <p:childTnLst>
                                        <p:set>
                                          <p:cBhvr>
                                            <p:cTn id="14" dur="1" fill="hold">
                                              <p:stCondLst>
                                                <p:cond delay="0"/>
                                              </p:stCondLst>
                                            </p:cTn>
                                            <p:tgtEl>
                                              <p:spTgt spid="29"/>
                                            </p:tgtEl>
                                            <p:attrNameLst>
                                              <p:attrName>style.visibility</p:attrName>
                                            </p:attrNameLst>
                                          </p:cBhvr>
                                          <p:to>
                                            <p:strVal val="visible"/>
                                          </p:to>
                                        </p:set>
                                        <p:anim calcmode="lin" valueType="num" p14:bounceEnd="40000">
                                          <p:cBhvr additive="base">
                                            <p:cTn id="15"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30"/>
                                            </p:tgtEl>
                                            <p:attrNameLst>
                                              <p:attrName>style.visibility</p:attrName>
                                            </p:attrNameLst>
                                          </p:cBhvr>
                                          <p:to>
                                            <p:strVal val="visible"/>
                                          </p:to>
                                        </p:set>
                                        <p:anim calcmode="lin" valueType="num" p14:bounceEnd="40000">
                                          <p:cBhvr additive="base">
                                            <p:cTn id="19"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500"/>
                                            <p:tgtEl>
                                              <p:spTgt spid="49"/>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left)">
                                          <p:cBhvr>
                                            <p:cTn id="46" dur="500"/>
                                            <p:tgtEl>
                                              <p:spTgt spid="51"/>
                                            </p:tgtEl>
                                          </p:cBhvr>
                                        </p:animEffect>
                                      </p:childTnLst>
                                    </p:cTn>
                                  </p:par>
                                </p:childTnLst>
                              </p:cTn>
                            </p:par>
                            <p:par>
                              <p:cTn id="47" fill="hold">
                                <p:stCondLst>
                                  <p:cond delay="25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Effect transition="in" filter="fade">
                                          <p:cBhvr>
                                            <p:cTn id="52" dur="500"/>
                                            <p:tgtEl>
                                              <p:spTgt spid="35"/>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childTnLst>
                              </p:cTn>
                            </p:par>
                            <p:par>
                              <p:cTn id="60" fill="hold">
                                <p:stCondLst>
                                  <p:cond delay="3500"/>
                                </p:stCondLst>
                                <p:childTnLst>
                                  <p:par>
                                    <p:cTn id="61" presetID="53" presetClass="entr" presetSubtype="16"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wipe(left)">
                                          <p:cBhvr>
                                            <p:cTn id="69" dur="500"/>
                                            <p:tgtEl>
                                              <p:spTgt spid="5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4" grpId="0" animBg="1"/>
          <p:bldP spid="48" grpId="0" animBg="1"/>
          <p:bldP spid="49" grpId="0"/>
          <p:bldP spid="50" grpId="0"/>
          <p:bldP spid="51" grpId="0"/>
          <p:bldP spid="52" grpId="0"/>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1+#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500"/>
                                            <p:tgtEl>
                                              <p:spTgt spid="49"/>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left)">
                                          <p:cBhvr>
                                            <p:cTn id="46" dur="500"/>
                                            <p:tgtEl>
                                              <p:spTgt spid="51"/>
                                            </p:tgtEl>
                                          </p:cBhvr>
                                        </p:animEffect>
                                      </p:childTnLst>
                                    </p:cTn>
                                  </p:par>
                                </p:childTnLst>
                              </p:cTn>
                            </p:par>
                            <p:par>
                              <p:cTn id="47" fill="hold">
                                <p:stCondLst>
                                  <p:cond delay="25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Effect transition="in" filter="fade">
                                          <p:cBhvr>
                                            <p:cTn id="52" dur="500"/>
                                            <p:tgtEl>
                                              <p:spTgt spid="35"/>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childTnLst>
                              </p:cTn>
                            </p:par>
                            <p:par>
                              <p:cTn id="60" fill="hold">
                                <p:stCondLst>
                                  <p:cond delay="3500"/>
                                </p:stCondLst>
                                <p:childTnLst>
                                  <p:par>
                                    <p:cTn id="61" presetID="53" presetClass="entr" presetSubtype="16"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wipe(left)">
                                          <p:cBhvr>
                                            <p:cTn id="69" dur="500"/>
                                            <p:tgtEl>
                                              <p:spTgt spid="5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4" grpId="0" animBg="1"/>
          <p:bldP spid="48" grpId="0" animBg="1"/>
          <p:bldP spid="49" grpId="0"/>
          <p:bldP spid="50" grpId="0"/>
          <p:bldP spid="51" grpId="0"/>
          <p:bldP spid="52" grpId="0"/>
          <p:bldP spid="53" grpId="0"/>
          <p:bldP spid="54" grpId="0"/>
          <p:bldP spid="55" grpId="0"/>
          <p:bldP spid="5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206949" y="4773149"/>
            <a:ext cx="187889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2" name="TextBox 31"/>
          <p:cNvSpPr txBox="1"/>
          <p:nvPr/>
        </p:nvSpPr>
        <p:spPr>
          <a:xfrm>
            <a:off x="3883635" y="4773149"/>
            <a:ext cx="1878893" cy="92329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smtClean="0">
                <a:solidFill>
                  <a:schemeClr val="tx1">
                    <a:lumMod val="75000"/>
                    <a:lumOff val="25000"/>
                  </a:schemeClr>
                </a:solidFill>
              </a:rPr>
              <a:t>……</a:t>
            </a:r>
            <a:r>
              <a:rPr lang="zh-CN" altLang="en-US" dirty="0">
                <a:solidFill>
                  <a:schemeClr val="tx1">
                    <a:lumMod val="75000"/>
                    <a:lumOff val="25000"/>
                  </a:schemeClr>
                </a:solidFill>
              </a:rPr>
              <a:t> </a:t>
            </a:r>
            <a:endParaRPr lang="en-US" altLang="zh-CN" dirty="0">
              <a:solidFill>
                <a:schemeClr val="tx1">
                  <a:lumMod val="75000"/>
                  <a:lumOff val="25000"/>
                </a:schemeClr>
              </a:solidFill>
            </a:endParaRPr>
          </a:p>
        </p:txBody>
      </p:sp>
      <p:sp>
        <p:nvSpPr>
          <p:cNvPr id="33" name="TextBox 32"/>
          <p:cNvSpPr txBox="1"/>
          <p:nvPr/>
        </p:nvSpPr>
        <p:spPr>
          <a:xfrm>
            <a:off x="6542759" y="4783769"/>
            <a:ext cx="187889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4" name="TextBox 33"/>
          <p:cNvSpPr txBox="1"/>
          <p:nvPr/>
        </p:nvSpPr>
        <p:spPr>
          <a:xfrm>
            <a:off x="9160108" y="4783769"/>
            <a:ext cx="187889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5" name="燕尾形箭头 34"/>
          <p:cNvSpPr/>
          <p:nvPr/>
        </p:nvSpPr>
        <p:spPr>
          <a:xfrm>
            <a:off x="624106" y="3236979"/>
            <a:ext cx="10943791" cy="304800"/>
          </a:xfrm>
          <a:prstGeom prst="notch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latin typeface="Arial" panose="020B0604020202020204" pitchFamily="34" charset="0"/>
              <a:ea typeface="微软雅黑" panose="020B0503020204020204" charset="-122"/>
              <a:cs typeface="Arial" panose="020B0604020202020204" pitchFamily="34" charset="0"/>
            </a:endParaRPr>
          </a:p>
        </p:txBody>
      </p:sp>
      <p:grpSp>
        <p:nvGrpSpPr>
          <p:cNvPr id="2" name="组合 1"/>
          <p:cNvGrpSpPr/>
          <p:nvPr/>
        </p:nvGrpSpPr>
        <p:grpSpPr>
          <a:xfrm>
            <a:off x="1044761" y="2180862"/>
            <a:ext cx="2262885" cy="2263180"/>
            <a:chOff x="1278794" y="3334906"/>
            <a:chExt cx="914014" cy="914014"/>
          </a:xfrm>
        </p:grpSpPr>
        <p:grpSp>
          <p:nvGrpSpPr>
            <p:cNvPr id="3" name="组合 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 name="TextBox 3"/>
            <p:cNvSpPr txBox="1"/>
            <p:nvPr/>
          </p:nvSpPr>
          <p:spPr>
            <a:xfrm>
              <a:off x="1490337" y="3742514"/>
              <a:ext cx="488975" cy="140873"/>
            </a:xfrm>
            <a:prstGeom prst="rect">
              <a:avLst/>
            </a:prstGeom>
            <a:noFill/>
          </p:spPr>
          <p:txBody>
            <a:bodyPr wrap="none" rtlCol="0">
              <a:spAutoFit/>
            </a:bodyPr>
            <a:lstStyle/>
            <a:p>
              <a:pPr algn="ctr">
                <a:lnSpc>
                  <a:spcPts val="2000"/>
                </a:lnSpc>
              </a:pPr>
              <a:r>
                <a:rPr lang="zh-CN" altLang="en-US" sz="2000" b="1" dirty="0">
                  <a:solidFill>
                    <a:schemeClr val="tx2"/>
                  </a:solidFill>
                  <a:latin typeface="微软雅黑" panose="020B0503020204020204" charset="-122"/>
                  <a:ea typeface="微软雅黑" panose="020B0503020204020204" charset="-122"/>
                </a:rPr>
                <a:t>添加文字</a:t>
              </a:r>
            </a:p>
          </p:txBody>
        </p:sp>
      </p:grpSp>
      <p:grpSp>
        <p:nvGrpSpPr>
          <p:cNvPr id="7" name="组合 6"/>
          <p:cNvGrpSpPr/>
          <p:nvPr/>
        </p:nvGrpSpPr>
        <p:grpSpPr>
          <a:xfrm>
            <a:off x="3661831" y="2185809"/>
            <a:ext cx="2262885" cy="2263180"/>
            <a:chOff x="1278794" y="3334906"/>
            <a:chExt cx="914014" cy="914014"/>
          </a:xfrm>
        </p:grpSpPr>
        <p:grpSp>
          <p:nvGrpSpPr>
            <p:cNvPr id="8" name="组合 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9" name="TextBox 8"/>
            <p:cNvSpPr txBox="1"/>
            <p:nvPr/>
          </p:nvSpPr>
          <p:spPr>
            <a:xfrm>
              <a:off x="1490337" y="3740516"/>
              <a:ext cx="488975" cy="140873"/>
            </a:xfrm>
            <a:prstGeom prst="rect">
              <a:avLst/>
            </a:prstGeom>
            <a:noFill/>
          </p:spPr>
          <p:txBody>
            <a:bodyPr wrap="none" rtlCol="0">
              <a:spAutoFit/>
            </a:bodyPr>
            <a:lstStyle/>
            <a:p>
              <a:pPr algn="ctr">
                <a:lnSpc>
                  <a:spcPts val="2000"/>
                </a:lnSpc>
              </a:pPr>
              <a:r>
                <a:rPr lang="zh-CN" altLang="en-US" sz="2000" b="1" dirty="0">
                  <a:solidFill>
                    <a:schemeClr val="accent1"/>
                  </a:solidFill>
                  <a:latin typeface="微软雅黑" panose="020B0503020204020204" charset="-122"/>
                  <a:ea typeface="微软雅黑" panose="020B0503020204020204" charset="-122"/>
                </a:rPr>
                <a:t>添加文字</a:t>
              </a:r>
            </a:p>
          </p:txBody>
        </p:sp>
      </p:grpSp>
      <p:grpSp>
        <p:nvGrpSpPr>
          <p:cNvPr id="12" name="组合 11"/>
          <p:cNvGrpSpPr/>
          <p:nvPr/>
        </p:nvGrpSpPr>
        <p:grpSpPr>
          <a:xfrm>
            <a:off x="6251337" y="2180862"/>
            <a:ext cx="2262885" cy="2263180"/>
            <a:chOff x="1278794" y="3334906"/>
            <a:chExt cx="914014" cy="914014"/>
          </a:xfrm>
        </p:grpSpPr>
        <p:grpSp>
          <p:nvGrpSpPr>
            <p:cNvPr id="13" name="组合 1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4" name="TextBox 13"/>
            <p:cNvSpPr txBox="1"/>
            <p:nvPr/>
          </p:nvSpPr>
          <p:spPr>
            <a:xfrm>
              <a:off x="1490337" y="3742514"/>
              <a:ext cx="488975" cy="140873"/>
            </a:xfrm>
            <a:prstGeom prst="rect">
              <a:avLst/>
            </a:prstGeom>
            <a:noFill/>
          </p:spPr>
          <p:txBody>
            <a:bodyPr wrap="none" rtlCol="0">
              <a:spAutoFit/>
            </a:bodyPr>
            <a:lstStyle/>
            <a:p>
              <a:pPr algn="ctr">
                <a:lnSpc>
                  <a:spcPts val="2000"/>
                </a:lnSpc>
              </a:pPr>
              <a:r>
                <a:rPr lang="zh-CN" altLang="en-US" sz="2000" b="1" dirty="0">
                  <a:solidFill>
                    <a:schemeClr val="accent2"/>
                  </a:solidFill>
                  <a:latin typeface="微软雅黑" panose="020B0503020204020204" charset="-122"/>
                  <a:ea typeface="微软雅黑" panose="020B0503020204020204" charset="-122"/>
                </a:rPr>
                <a:t>添加文字</a:t>
              </a:r>
            </a:p>
          </p:txBody>
        </p:sp>
      </p:grpSp>
      <p:grpSp>
        <p:nvGrpSpPr>
          <p:cNvPr id="17" name="组合 16"/>
          <p:cNvGrpSpPr/>
          <p:nvPr/>
        </p:nvGrpSpPr>
        <p:grpSpPr>
          <a:xfrm>
            <a:off x="8825022" y="2190029"/>
            <a:ext cx="2262885" cy="2263180"/>
            <a:chOff x="1278794" y="3334906"/>
            <a:chExt cx="914014" cy="914014"/>
          </a:xfrm>
        </p:grpSpPr>
        <p:grpSp>
          <p:nvGrpSpPr>
            <p:cNvPr id="18" name="组合 1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9" name="TextBox 18"/>
            <p:cNvSpPr txBox="1"/>
            <p:nvPr/>
          </p:nvSpPr>
          <p:spPr>
            <a:xfrm>
              <a:off x="1490337" y="3738812"/>
              <a:ext cx="488975" cy="140873"/>
            </a:xfrm>
            <a:prstGeom prst="rect">
              <a:avLst/>
            </a:prstGeom>
            <a:noFill/>
          </p:spPr>
          <p:txBody>
            <a:bodyPr wrap="none" rtlCol="0">
              <a:spAutoFit/>
            </a:bodyPr>
            <a:lstStyle/>
            <a:p>
              <a:pPr algn="ctr">
                <a:lnSpc>
                  <a:spcPts val="2000"/>
                </a:lnSpc>
              </a:pPr>
              <a:r>
                <a:rPr lang="zh-CN" altLang="en-US" sz="2000" b="1" dirty="0">
                  <a:solidFill>
                    <a:schemeClr val="accent3"/>
                  </a:solidFill>
                  <a:latin typeface="微软雅黑" panose="020B0503020204020204" charset="-122"/>
                  <a:ea typeface="微软雅黑" panose="020B0503020204020204" charset="-122"/>
                </a:rPr>
                <a:t>添加文字</a:t>
              </a:r>
            </a:p>
          </p:txBody>
        </p:sp>
      </p:grpSp>
      <p:sp>
        <p:nvSpPr>
          <p:cNvPr id="22" name="椭圆 21"/>
          <p:cNvSpPr/>
          <p:nvPr/>
        </p:nvSpPr>
        <p:spPr>
          <a:xfrm>
            <a:off x="1099688" y="1988841"/>
            <a:ext cx="860373" cy="860485"/>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000" dirty="0"/>
          </a:p>
        </p:txBody>
      </p:sp>
      <p:sp>
        <p:nvSpPr>
          <p:cNvPr id="23" name="椭圆 22"/>
          <p:cNvSpPr/>
          <p:nvPr/>
        </p:nvSpPr>
        <p:spPr>
          <a:xfrm>
            <a:off x="3711219" y="1988841"/>
            <a:ext cx="860373" cy="86048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000" dirty="0"/>
          </a:p>
        </p:txBody>
      </p:sp>
      <p:sp>
        <p:nvSpPr>
          <p:cNvPr id="24" name="椭圆 23"/>
          <p:cNvSpPr/>
          <p:nvPr/>
        </p:nvSpPr>
        <p:spPr>
          <a:xfrm>
            <a:off x="6347334" y="1997568"/>
            <a:ext cx="860373" cy="86048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000" dirty="0"/>
          </a:p>
        </p:txBody>
      </p:sp>
      <p:sp>
        <p:nvSpPr>
          <p:cNvPr id="25" name="椭圆 24"/>
          <p:cNvSpPr/>
          <p:nvPr/>
        </p:nvSpPr>
        <p:spPr>
          <a:xfrm>
            <a:off x="8942402" y="1997568"/>
            <a:ext cx="860373" cy="86048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000" dirty="0"/>
          </a:p>
        </p:txBody>
      </p:sp>
      <p:sp>
        <p:nvSpPr>
          <p:cNvPr id="26" name="Freeform 34"/>
          <p:cNvSpPr>
            <a:spLocks noEditPoints="1"/>
          </p:cNvSpPr>
          <p:nvPr/>
        </p:nvSpPr>
        <p:spPr bwMode="auto">
          <a:xfrm>
            <a:off x="1335061" y="2190029"/>
            <a:ext cx="445618"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908" tIns="60954" rIns="121908" bIns="60954" numCol="1" anchor="t" anchorCtr="0" compatLnSpc="1"/>
          <a:lstStyle/>
          <a:p>
            <a:endParaRPr lang="zh-CN" altLang="en-US" sz="2000"/>
          </a:p>
        </p:txBody>
      </p:sp>
      <p:sp>
        <p:nvSpPr>
          <p:cNvPr id="27" name="Freeform 26"/>
          <p:cNvSpPr>
            <a:spLocks noEditPoints="1"/>
          </p:cNvSpPr>
          <p:nvPr/>
        </p:nvSpPr>
        <p:spPr bwMode="auto">
          <a:xfrm>
            <a:off x="3937572" y="2217695"/>
            <a:ext cx="407664"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908" tIns="60954" rIns="121908" bIns="60954" numCol="1" anchor="t" anchorCtr="0" compatLnSpc="1"/>
          <a:lstStyle/>
          <a:p>
            <a:endParaRPr lang="zh-CN" altLang="en-US" sz="2000"/>
          </a:p>
        </p:txBody>
      </p:sp>
      <p:sp>
        <p:nvSpPr>
          <p:cNvPr id="28" name="Freeform 35"/>
          <p:cNvSpPr>
            <a:spLocks noEditPoints="1"/>
          </p:cNvSpPr>
          <p:nvPr/>
        </p:nvSpPr>
        <p:spPr bwMode="auto">
          <a:xfrm>
            <a:off x="9193976" y="2239423"/>
            <a:ext cx="392036"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908" tIns="60954" rIns="121908" bIns="60954" numCol="1" anchor="t" anchorCtr="0" compatLnSpc="1"/>
          <a:lstStyle/>
          <a:p>
            <a:endParaRPr lang="zh-CN" altLang="en-US" sz="2000"/>
          </a:p>
        </p:txBody>
      </p:sp>
      <p:sp>
        <p:nvSpPr>
          <p:cNvPr id="29" name="Freeform 20"/>
          <p:cNvSpPr>
            <a:spLocks noEditPoints="1"/>
          </p:cNvSpPr>
          <p:nvPr/>
        </p:nvSpPr>
        <p:spPr bwMode="auto">
          <a:xfrm>
            <a:off x="6599932" y="2180863"/>
            <a:ext cx="38350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908" tIns="60954" rIns="121908" bIns="60954" numCol="1" anchor="t" anchorCtr="0" compatLnSpc="1"/>
          <a:lstStyle/>
          <a:p>
            <a:endParaRPr lang="zh-CN" altLang="en-US" sz="2000"/>
          </a:p>
        </p:txBody>
      </p:sp>
      <p:sp>
        <p:nvSpPr>
          <p:cNvPr id="31" name="标题 3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14:bounceEnd="44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44000">
                                          <p:cBhvr additive="base">
                                            <p:cTn id="15" dur="5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14:bounceEnd="44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14:presetBounceEnd="44000">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14:bounceEnd="44000">
                                          <p:cBhvr additive="base">
                                            <p:cTn id="24" dur="500" fill="hold"/>
                                            <p:tgtEl>
                                              <p:spTgt spid="22"/>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100"/>
                                      </p:stCondLst>
                                      <p:childTnLst>
                                        <p:set>
                                          <p:cBhvr>
                                            <p:cTn id="27" dur="1" fill="hold">
                                              <p:stCondLst>
                                                <p:cond delay="0"/>
                                              </p:stCondLst>
                                            </p:cTn>
                                            <p:tgtEl>
                                              <p:spTgt spid="23"/>
                                            </p:tgtEl>
                                            <p:attrNameLst>
                                              <p:attrName>style.visibility</p:attrName>
                                            </p:attrNameLst>
                                          </p:cBhvr>
                                          <p:to>
                                            <p:strVal val="visible"/>
                                          </p:to>
                                        </p:set>
                                        <p:anim calcmode="lin" valueType="num" p14:bounceEnd="44000">
                                          <p:cBhvr additive="base">
                                            <p:cTn id="28" dur="500" fill="hold"/>
                                            <p:tgtEl>
                                              <p:spTgt spid="23"/>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44000">
                                      <p:stCondLst>
                                        <p:cond delay="200"/>
                                      </p:stCondLst>
                                      <p:childTnLst>
                                        <p:set>
                                          <p:cBhvr>
                                            <p:cTn id="31" dur="1" fill="hold">
                                              <p:stCondLst>
                                                <p:cond delay="0"/>
                                              </p:stCondLst>
                                            </p:cTn>
                                            <p:tgtEl>
                                              <p:spTgt spid="24"/>
                                            </p:tgtEl>
                                            <p:attrNameLst>
                                              <p:attrName>style.visibility</p:attrName>
                                            </p:attrNameLst>
                                          </p:cBhvr>
                                          <p:to>
                                            <p:strVal val="visible"/>
                                          </p:to>
                                        </p:set>
                                        <p:anim calcmode="lin" valueType="num" p14:bounceEnd="44000">
                                          <p:cBhvr additive="base">
                                            <p:cTn id="32"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44000">
                                      <p:stCondLst>
                                        <p:cond delay="300"/>
                                      </p:stCondLst>
                                      <p:childTnLst>
                                        <p:set>
                                          <p:cBhvr>
                                            <p:cTn id="35" dur="1" fill="hold">
                                              <p:stCondLst>
                                                <p:cond delay="0"/>
                                              </p:stCondLst>
                                            </p:cTn>
                                            <p:tgtEl>
                                              <p:spTgt spid="25"/>
                                            </p:tgtEl>
                                            <p:attrNameLst>
                                              <p:attrName>style.visibility</p:attrName>
                                            </p:attrNameLst>
                                          </p:cBhvr>
                                          <p:to>
                                            <p:strVal val="visible"/>
                                          </p:to>
                                        </p:set>
                                        <p:anim calcmode="lin" valueType="num" p14:bounceEnd="44000">
                                          <p:cBhvr additive="base">
                                            <p:cTn id="36"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 calcmode="lin" valueType="num">
                                          <p:cBhvr>
                                            <p:cTn id="42" dur="500" fill="hold"/>
                                            <p:tgtEl>
                                              <p:spTgt spid="26"/>
                                            </p:tgtEl>
                                            <p:attrNameLst>
                                              <p:attrName>style.rotation</p:attrName>
                                            </p:attrNameLst>
                                          </p:cBhvr>
                                          <p:tavLst>
                                            <p:tav tm="0">
                                              <p:val>
                                                <p:fltVal val="90"/>
                                              </p:val>
                                            </p:tav>
                                            <p:tav tm="100000">
                                              <p:val>
                                                <p:fltVal val="0"/>
                                              </p:val>
                                            </p:tav>
                                          </p:tavLst>
                                        </p:anim>
                                        <p:animEffect transition="in" filter="fade">
                                          <p:cBhvr>
                                            <p:cTn id="43" dur="500"/>
                                            <p:tgtEl>
                                              <p:spTgt spid="2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 calcmode="lin" valueType="num">
                                          <p:cBhvr>
                                            <p:cTn id="54" dur="500" fill="hold"/>
                                            <p:tgtEl>
                                              <p:spTgt spid="29"/>
                                            </p:tgtEl>
                                            <p:attrNameLst>
                                              <p:attrName>style.rotation</p:attrName>
                                            </p:attrNameLst>
                                          </p:cBhvr>
                                          <p:tavLst>
                                            <p:tav tm="0">
                                              <p:val>
                                                <p:fltVal val="90"/>
                                              </p:val>
                                            </p:tav>
                                            <p:tav tm="100000">
                                              <p:val>
                                                <p:fltVal val="0"/>
                                              </p:val>
                                            </p:tav>
                                          </p:tavLst>
                                        </p:anim>
                                        <p:animEffect transition="in" filter="fade">
                                          <p:cBhvr>
                                            <p:cTn id="55" dur="500"/>
                                            <p:tgtEl>
                                              <p:spTgt spid="2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1000"/>
                                            <p:tgtEl>
                                              <p:spTgt spid="35"/>
                                            </p:tgtEl>
                                          </p:cBhvr>
                                        </p:animEffect>
                                      </p:childTnLst>
                                    </p:cTn>
                                  </p:par>
                                </p:childTnLst>
                              </p:cTn>
                            </p:par>
                            <p:par>
                              <p:cTn id="66" fill="hold">
                                <p:stCondLst>
                                  <p:cond delay="2000"/>
                                </p:stCondLst>
                                <p:childTnLst>
                                  <p:par>
                                    <p:cTn id="67" presetID="22" presetClass="entr" presetSubtype="2"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right)">
                                          <p:cBhvr>
                                            <p:cTn id="69" dur="500"/>
                                            <p:tgtEl>
                                              <p:spTgt spid="3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Effect transition="in" filter="wipe(right)">
                                          <p:cBhvr>
                                            <p:cTn id="72" dur="500"/>
                                            <p:tgtEl>
                                              <p:spTgt spid="32"/>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3"/>
                                            </p:tgtEl>
                                            <p:attrNameLst>
                                              <p:attrName>style.visibility</p:attrName>
                                            </p:attrNameLst>
                                          </p:cBhvr>
                                          <p:to>
                                            <p:strVal val="visible"/>
                                          </p:to>
                                        </p:set>
                                        <p:animEffect transition="in" filter="wipe(right)">
                                          <p:cBhvr>
                                            <p:cTn id="75" dur="500"/>
                                            <p:tgtEl>
                                              <p:spTgt spid="33"/>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4"/>
                                            </p:tgtEl>
                                            <p:attrNameLst>
                                              <p:attrName>style.visibility</p:attrName>
                                            </p:attrNameLst>
                                          </p:cBhvr>
                                          <p:to>
                                            <p:strVal val="visible"/>
                                          </p:to>
                                        </p:set>
                                        <p:animEffect transition="in" filter="wipe(right)">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4" grpId="0"/>
          <p:bldP spid="35" grpId="0" animBg="1"/>
          <p:bldP spid="22" grpId="0" animBg="1"/>
          <p:bldP spid="23" grpId="0" animBg="1"/>
          <p:bldP spid="24" grpId="0" animBg="1"/>
          <p:bldP spid="25" grpId="0" animBg="1"/>
          <p:bldP spid="26" grpId="0" animBg="1"/>
          <p:bldP spid="27" grpId="0" animBg="1"/>
          <p:bldP spid="28" grpId="0" animBg="1"/>
          <p:bldP spid="2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1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30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 calcmode="lin" valueType="num">
                                          <p:cBhvr>
                                            <p:cTn id="42" dur="500" fill="hold"/>
                                            <p:tgtEl>
                                              <p:spTgt spid="26"/>
                                            </p:tgtEl>
                                            <p:attrNameLst>
                                              <p:attrName>style.rotation</p:attrName>
                                            </p:attrNameLst>
                                          </p:cBhvr>
                                          <p:tavLst>
                                            <p:tav tm="0">
                                              <p:val>
                                                <p:fltVal val="90"/>
                                              </p:val>
                                            </p:tav>
                                            <p:tav tm="100000">
                                              <p:val>
                                                <p:fltVal val="0"/>
                                              </p:val>
                                            </p:tav>
                                          </p:tavLst>
                                        </p:anim>
                                        <p:animEffect transition="in" filter="fade">
                                          <p:cBhvr>
                                            <p:cTn id="43" dur="500"/>
                                            <p:tgtEl>
                                              <p:spTgt spid="2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 calcmode="lin" valueType="num">
                                          <p:cBhvr>
                                            <p:cTn id="54" dur="500" fill="hold"/>
                                            <p:tgtEl>
                                              <p:spTgt spid="29"/>
                                            </p:tgtEl>
                                            <p:attrNameLst>
                                              <p:attrName>style.rotation</p:attrName>
                                            </p:attrNameLst>
                                          </p:cBhvr>
                                          <p:tavLst>
                                            <p:tav tm="0">
                                              <p:val>
                                                <p:fltVal val="90"/>
                                              </p:val>
                                            </p:tav>
                                            <p:tav tm="100000">
                                              <p:val>
                                                <p:fltVal val="0"/>
                                              </p:val>
                                            </p:tav>
                                          </p:tavLst>
                                        </p:anim>
                                        <p:animEffect transition="in" filter="fade">
                                          <p:cBhvr>
                                            <p:cTn id="55" dur="500"/>
                                            <p:tgtEl>
                                              <p:spTgt spid="2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1000"/>
                                            <p:tgtEl>
                                              <p:spTgt spid="35"/>
                                            </p:tgtEl>
                                          </p:cBhvr>
                                        </p:animEffect>
                                      </p:childTnLst>
                                    </p:cTn>
                                  </p:par>
                                </p:childTnLst>
                              </p:cTn>
                            </p:par>
                            <p:par>
                              <p:cTn id="66" fill="hold">
                                <p:stCondLst>
                                  <p:cond delay="2000"/>
                                </p:stCondLst>
                                <p:childTnLst>
                                  <p:par>
                                    <p:cTn id="67" presetID="22" presetClass="entr" presetSubtype="2"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right)">
                                          <p:cBhvr>
                                            <p:cTn id="69" dur="500"/>
                                            <p:tgtEl>
                                              <p:spTgt spid="3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Effect transition="in" filter="wipe(right)">
                                          <p:cBhvr>
                                            <p:cTn id="72" dur="500"/>
                                            <p:tgtEl>
                                              <p:spTgt spid="32"/>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3"/>
                                            </p:tgtEl>
                                            <p:attrNameLst>
                                              <p:attrName>style.visibility</p:attrName>
                                            </p:attrNameLst>
                                          </p:cBhvr>
                                          <p:to>
                                            <p:strVal val="visible"/>
                                          </p:to>
                                        </p:set>
                                        <p:animEffect transition="in" filter="wipe(right)">
                                          <p:cBhvr>
                                            <p:cTn id="75" dur="500"/>
                                            <p:tgtEl>
                                              <p:spTgt spid="33"/>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4"/>
                                            </p:tgtEl>
                                            <p:attrNameLst>
                                              <p:attrName>style.visibility</p:attrName>
                                            </p:attrNameLst>
                                          </p:cBhvr>
                                          <p:to>
                                            <p:strVal val="visible"/>
                                          </p:to>
                                        </p:set>
                                        <p:animEffect transition="in" filter="wipe(right)">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4" grpId="0"/>
          <p:bldP spid="35" grpId="0" animBg="1"/>
          <p:bldP spid="22" grpId="0" animBg="1"/>
          <p:bldP spid="23" grpId="0" animBg="1"/>
          <p:bldP spid="24" grpId="0" animBg="1"/>
          <p:bldP spid="25" grpId="0" animBg="1"/>
          <p:bldP spid="26" grpId="0" animBg="1"/>
          <p:bldP spid="27" grpId="0" animBg="1"/>
          <p:bldP spid="28" grpId="0" animBg="1"/>
          <p:bldP spid="29"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7446" y="5832945"/>
            <a:ext cx="1315042" cy="369332"/>
          </a:xfrm>
          <a:prstGeom prst="rect">
            <a:avLst/>
          </a:prstGeom>
          <a:noFill/>
        </p:spPr>
        <p:txBody>
          <a:bodyPr wrap="square" lIns="121908" tIns="60954" rIns="121908" bIns="60954" rtlCol="0">
            <a:spAutoFit/>
          </a:bodyPr>
          <a:lstStyle/>
          <a:p>
            <a:pPr algn="ctr"/>
            <a:r>
              <a:rPr lang="zh-CN" altLang="en-US" sz="1600" dirty="0">
                <a:latin typeface="微软雅黑" panose="020B0503020204020204" charset="-122"/>
                <a:ea typeface="微软雅黑" panose="020B0503020204020204" charset="-122"/>
              </a:rPr>
              <a:t>收入来源一</a:t>
            </a:r>
          </a:p>
        </p:txBody>
      </p:sp>
      <p:sp>
        <p:nvSpPr>
          <p:cNvPr id="3" name="TextBox 2"/>
          <p:cNvSpPr txBox="1"/>
          <p:nvPr/>
        </p:nvSpPr>
        <p:spPr>
          <a:xfrm>
            <a:off x="1184714" y="5152547"/>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100</a:t>
            </a:r>
            <a:endParaRPr lang="zh-CN" altLang="en-US" sz="1200" dirty="0">
              <a:latin typeface="微软雅黑" panose="020B0503020204020204" charset="-122"/>
              <a:ea typeface="微软雅黑" panose="020B0503020204020204" charset="-122"/>
            </a:endParaRPr>
          </a:p>
        </p:txBody>
      </p:sp>
      <p:sp>
        <p:nvSpPr>
          <p:cNvPr id="4" name="TextBox 3"/>
          <p:cNvSpPr txBox="1"/>
          <p:nvPr/>
        </p:nvSpPr>
        <p:spPr>
          <a:xfrm>
            <a:off x="3158522" y="5832945"/>
            <a:ext cx="1315042" cy="369332"/>
          </a:xfrm>
          <a:prstGeom prst="rect">
            <a:avLst/>
          </a:prstGeom>
          <a:noFill/>
        </p:spPr>
        <p:txBody>
          <a:bodyPr wrap="square" lIns="121908" tIns="60954" rIns="121908" bIns="60954" rtlCol="0">
            <a:spAutoFit/>
          </a:bodyPr>
          <a:lstStyle/>
          <a:p>
            <a:pPr algn="ctr"/>
            <a:r>
              <a:rPr lang="zh-CN" altLang="en-US" sz="1600" dirty="0">
                <a:latin typeface="微软雅黑" panose="020B0503020204020204" charset="-122"/>
                <a:ea typeface="微软雅黑" panose="020B0503020204020204" charset="-122"/>
              </a:rPr>
              <a:t>收入来源二</a:t>
            </a:r>
          </a:p>
        </p:txBody>
      </p:sp>
      <p:sp>
        <p:nvSpPr>
          <p:cNvPr id="5" name="TextBox 4"/>
          <p:cNvSpPr txBox="1"/>
          <p:nvPr/>
        </p:nvSpPr>
        <p:spPr>
          <a:xfrm>
            <a:off x="4639280" y="5832945"/>
            <a:ext cx="1315042" cy="369332"/>
          </a:xfrm>
          <a:prstGeom prst="rect">
            <a:avLst/>
          </a:prstGeom>
          <a:noFill/>
        </p:spPr>
        <p:txBody>
          <a:bodyPr wrap="square" lIns="121908" tIns="60954" rIns="121908" bIns="60954" rtlCol="0">
            <a:spAutoFit/>
          </a:bodyPr>
          <a:lstStyle/>
          <a:p>
            <a:pPr algn="ctr"/>
            <a:r>
              <a:rPr lang="zh-CN" altLang="en-US" sz="1600" dirty="0">
                <a:latin typeface="微软雅黑" panose="020B0503020204020204" charset="-122"/>
                <a:ea typeface="微软雅黑" panose="020B0503020204020204" charset="-122"/>
              </a:rPr>
              <a:t>收入来源三</a:t>
            </a:r>
          </a:p>
        </p:txBody>
      </p:sp>
      <p:sp>
        <p:nvSpPr>
          <p:cNvPr id="6" name="TextBox 5"/>
          <p:cNvSpPr txBox="1"/>
          <p:nvPr/>
        </p:nvSpPr>
        <p:spPr>
          <a:xfrm>
            <a:off x="6120039" y="5832945"/>
            <a:ext cx="1315042" cy="369332"/>
          </a:xfrm>
          <a:prstGeom prst="rect">
            <a:avLst/>
          </a:prstGeom>
          <a:noFill/>
        </p:spPr>
        <p:txBody>
          <a:bodyPr wrap="square" lIns="121908" tIns="60954" rIns="121908" bIns="60954" rtlCol="0">
            <a:spAutoFit/>
          </a:bodyPr>
          <a:lstStyle/>
          <a:p>
            <a:pPr algn="ctr"/>
            <a:r>
              <a:rPr lang="zh-CN" altLang="en-US" sz="1600" dirty="0">
                <a:latin typeface="微软雅黑" panose="020B0503020204020204" charset="-122"/>
                <a:ea typeface="微软雅黑" panose="020B0503020204020204" charset="-122"/>
              </a:rPr>
              <a:t>收入来源四</a:t>
            </a:r>
          </a:p>
        </p:txBody>
      </p:sp>
      <p:sp>
        <p:nvSpPr>
          <p:cNvPr id="7" name="TextBox 6"/>
          <p:cNvSpPr txBox="1"/>
          <p:nvPr/>
        </p:nvSpPr>
        <p:spPr>
          <a:xfrm>
            <a:off x="1184714" y="4660493"/>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200</a:t>
            </a:r>
            <a:endParaRPr lang="zh-CN" altLang="en-US" sz="1200" dirty="0">
              <a:latin typeface="微软雅黑" panose="020B0503020204020204" charset="-122"/>
              <a:ea typeface="微软雅黑" panose="020B0503020204020204" charset="-122"/>
            </a:endParaRPr>
          </a:p>
        </p:txBody>
      </p:sp>
      <p:sp>
        <p:nvSpPr>
          <p:cNvPr id="8" name="TextBox 7"/>
          <p:cNvSpPr txBox="1"/>
          <p:nvPr/>
        </p:nvSpPr>
        <p:spPr>
          <a:xfrm>
            <a:off x="1184714" y="4168438"/>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300</a:t>
            </a:r>
            <a:endParaRPr lang="zh-CN" altLang="en-US" sz="1200" dirty="0">
              <a:latin typeface="微软雅黑" panose="020B0503020204020204" charset="-122"/>
              <a:ea typeface="微软雅黑" panose="020B0503020204020204" charset="-122"/>
            </a:endParaRPr>
          </a:p>
        </p:txBody>
      </p:sp>
      <p:sp>
        <p:nvSpPr>
          <p:cNvPr id="9" name="TextBox 8"/>
          <p:cNvSpPr txBox="1"/>
          <p:nvPr/>
        </p:nvSpPr>
        <p:spPr>
          <a:xfrm>
            <a:off x="1184714" y="3676383"/>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400</a:t>
            </a:r>
            <a:endParaRPr lang="zh-CN" altLang="en-US" sz="1200" dirty="0">
              <a:latin typeface="微软雅黑" panose="020B0503020204020204" charset="-122"/>
              <a:ea typeface="微软雅黑" panose="020B0503020204020204" charset="-122"/>
            </a:endParaRPr>
          </a:p>
        </p:txBody>
      </p:sp>
      <p:sp>
        <p:nvSpPr>
          <p:cNvPr id="10" name="TextBox 9"/>
          <p:cNvSpPr txBox="1"/>
          <p:nvPr/>
        </p:nvSpPr>
        <p:spPr>
          <a:xfrm>
            <a:off x="1184714" y="3184329"/>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500</a:t>
            </a:r>
            <a:endParaRPr lang="zh-CN" altLang="en-US" sz="1200" dirty="0">
              <a:latin typeface="微软雅黑" panose="020B0503020204020204" charset="-122"/>
              <a:ea typeface="微软雅黑" panose="020B0503020204020204" charset="-122"/>
            </a:endParaRPr>
          </a:p>
        </p:txBody>
      </p:sp>
      <p:sp>
        <p:nvSpPr>
          <p:cNvPr id="11" name="TextBox 10"/>
          <p:cNvSpPr txBox="1"/>
          <p:nvPr/>
        </p:nvSpPr>
        <p:spPr>
          <a:xfrm>
            <a:off x="1184714" y="2692274"/>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600</a:t>
            </a:r>
            <a:endParaRPr lang="zh-CN" altLang="en-US" sz="1200" dirty="0">
              <a:latin typeface="微软雅黑" panose="020B0503020204020204" charset="-122"/>
              <a:ea typeface="微软雅黑" panose="020B0503020204020204" charset="-122"/>
            </a:endParaRPr>
          </a:p>
        </p:txBody>
      </p:sp>
      <p:sp>
        <p:nvSpPr>
          <p:cNvPr id="12" name="TextBox 11"/>
          <p:cNvSpPr txBox="1"/>
          <p:nvPr/>
        </p:nvSpPr>
        <p:spPr>
          <a:xfrm>
            <a:off x="1184714" y="2191895"/>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700</a:t>
            </a:r>
            <a:endParaRPr lang="zh-CN" altLang="en-US" sz="1200" dirty="0">
              <a:latin typeface="微软雅黑" panose="020B0503020204020204" charset="-122"/>
              <a:ea typeface="微软雅黑" panose="020B0503020204020204" charset="-122"/>
            </a:endParaRPr>
          </a:p>
        </p:txBody>
      </p:sp>
      <p:grpSp>
        <p:nvGrpSpPr>
          <p:cNvPr id="13" name="组合 12"/>
          <p:cNvGrpSpPr/>
          <p:nvPr/>
        </p:nvGrpSpPr>
        <p:grpSpPr>
          <a:xfrm>
            <a:off x="1568706" y="1800497"/>
            <a:ext cx="5951886" cy="3936437"/>
            <a:chOff x="1126939" y="1350372"/>
            <a:chExt cx="4464496" cy="2952328"/>
          </a:xfrm>
        </p:grpSpPr>
        <p:cxnSp>
          <p:nvCxnSpPr>
            <p:cNvPr id="14" name="直接连接符 13"/>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1184714" y="1708165"/>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800</a:t>
            </a:r>
            <a:endParaRPr lang="zh-CN" altLang="en-US" sz="1200" dirty="0">
              <a:latin typeface="微软雅黑" panose="020B0503020204020204" charset="-122"/>
              <a:ea typeface="微软雅黑" panose="020B0503020204020204" charset="-122"/>
            </a:endParaRPr>
          </a:p>
        </p:txBody>
      </p:sp>
      <p:sp>
        <p:nvSpPr>
          <p:cNvPr id="24" name="TextBox 23"/>
          <p:cNvSpPr txBox="1"/>
          <p:nvPr/>
        </p:nvSpPr>
        <p:spPr>
          <a:xfrm>
            <a:off x="1184714" y="5644602"/>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charset="-122"/>
                <a:ea typeface="微软雅黑" panose="020B0503020204020204" charset="-122"/>
              </a:rPr>
              <a:t>0</a:t>
            </a:r>
            <a:endParaRPr lang="zh-CN" altLang="en-US" sz="1200" dirty="0">
              <a:latin typeface="微软雅黑" panose="020B0503020204020204" charset="-122"/>
              <a:ea typeface="微软雅黑" panose="020B0503020204020204" charset="-122"/>
            </a:endParaRPr>
          </a:p>
        </p:txBody>
      </p:sp>
      <p:sp>
        <p:nvSpPr>
          <p:cNvPr id="25" name="矩形 24"/>
          <p:cNvSpPr/>
          <p:nvPr/>
        </p:nvSpPr>
        <p:spPr>
          <a:xfrm>
            <a:off x="1916439" y="2292552"/>
            <a:ext cx="863984" cy="344438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26" name="矩形 25"/>
          <p:cNvSpPr/>
          <p:nvPr/>
        </p:nvSpPr>
        <p:spPr>
          <a:xfrm>
            <a:off x="1916439" y="2533553"/>
            <a:ext cx="863984" cy="3203384"/>
          </a:xfrm>
          <a:prstGeom prst="rect">
            <a:avLst/>
          </a:prstGeom>
          <a:solidFill>
            <a:schemeClr val="tx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27" name="矩形 26"/>
          <p:cNvSpPr/>
          <p:nvPr/>
        </p:nvSpPr>
        <p:spPr>
          <a:xfrm>
            <a:off x="3384051" y="3276662"/>
            <a:ext cx="863984" cy="24602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28" name="矩形 27"/>
          <p:cNvSpPr/>
          <p:nvPr/>
        </p:nvSpPr>
        <p:spPr>
          <a:xfrm>
            <a:off x="3384051" y="3676384"/>
            <a:ext cx="863984" cy="206055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29" name="矩形 28"/>
          <p:cNvSpPr/>
          <p:nvPr/>
        </p:nvSpPr>
        <p:spPr>
          <a:xfrm>
            <a:off x="4864809" y="4014743"/>
            <a:ext cx="863984" cy="172219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30" name="矩形 29"/>
          <p:cNvSpPr/>
          <p:nvPr/>
        </p:nvSpPr>
        <p:spPr>
          <a:xfrm>
            <a:off x="4864809" y="4660491"/>
            <a:ext cx="863984" cy="1076444"/>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31" name="矩形 30"/>
          <p:cNvSpPr/>
          <p:nvPr/>
        </p:nvSpPr>
        <p:spPr>
          <a:xfrm>
            <a:off x="6353519" y="4260772"/>
            <a:ext cx="863984" cy="147616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32" name="矩形 31"/>
          <p:cNvSpPr/>
          <p:nvPr/>
        </p:nvSpPr>
        <p:spPr>
          <a:xfrm>
            <a:off x="6353519" y="4581130"/>
            <a:ext cx="863984" cy="1155807"/>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33" name="TextBox 32"/>
          <p:cNvSpPr txBox="1"/>
          <p:nvPr/>
        </p:nvSpPr>
        <p:spPr>
          <a:xfrm>
            <a:off x="8111962" y="2276873"/>
            <a:ext cx="3263938" cy="1384995"/>
          </a:xfrm>
          <a:prstGeom prst="rect">
            <a:avLst/>
          </a:prstGeom>
          <a:noFill/>
        </p:spPr>
        <p:txBody>
          <a:bodyPr wrap="square" lIns="0" tIns="0" rIns="0" bIns="0" rtlCol="0">
            <a:spAutoFit/>
          </a:bodyPr>
          <a:lstStyle/>
          <a:p>
            <a:pPr algn="just">
              <a:lnSpc>
                <a:spcPct val="120000"/>
              </a:lnSpc>
            </a:pPr>
            <a:r>
              <a:rPr lang="zh-CN" altLang="en-US" sz="1500" dirty="0">
                <a:solidFill>
                  <a:schemeClr val="tx1">
                    <a:lumMod val="50000"/>
                    <a:lumOff val="50000"/>
                  </a:schemeClr>
                </a:solidFill>
                <a:latin typeface="微软雅黑" panose="020B0503020204020204" charset="-122"/>
                <a:ea typeface="微软雅黑" panose="020B050302020402020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34" name="TextBox 33"/>
          <p:cNvSpPr txBox="1"/>
          <p:nvPr/>
        </p:nvSpPr>
        <p:spPr>
          <a:xfrm>
            <a:off x="8111964" y="1631201"/>
            <a:ext cx="2745433" cy="415498"/>
          </a:xfrm>
          <a:prstGeom prst="rect">
            <a:avLst/>
          </a:prstGeom>
          <a:noFill/>
        </p:spPr>
        <p:txBody>
          <a:bodyPr wrap="square" lIns="0" tIns="0" rIns="0" bIns="0" rtlCol="0">
            <a:spAutoFit/>
          </a:bodyPr>
          <a:lstStyle/>
          <a:p>
            <a:r>
              <a:rPr lang="zh-CN" altLang="en-US" sz="2700" dirty="0">
                <a:solidFill>
                  <a:schemeClr val="tx1">
                    <a:lumMod val="50000"/>
                    <a:lumOff val="50000"/>
                  </a:schemeClr>
                </a:solidFill>
                <a:latin typeface="微软雅黑" panose="020B0503020204020204" charset="-122"/>
                <a:ea typeface="微软雅黑" panose="020B0503020204020204" charset="-122"/>
              </a:rPr>
              <a:t>点击输入标题文本</a:t>
            </a:r>
          </a:p>
        </p:txBody>
      </p:sp>
      <p:sp>
        <p:nvSpPr>
          <p:cNvPr id="35" name="TextBox 34"/>
          <p:cNvSpPr txBox="1"/>
          <p:nvPr/>
        </p:nvSpPr>
        <p:spPr>
          <a:xfrm>
            <a:off x="8081487" y="4157598"/>
            <a:ext cx="3033428" cy="615553"/>
          </a:xfrm>
          <a:prstGeom prst="rect">
            <a:avLst/>
          </a:prstGeom>
          <a:noFill/>
        </p:spPr>
        <p:txBody>
          <a:bodyPr wrap="square" lIns="0" tIns="0" rIns="0" bIns="0" rtlCol="0">
            <a:spAutoFit/>
          </a:bodyPr>
          <a:lstStyle/>
          <a:p>
            <a:r>
              <a:rPr lang="en-US" altLang="zh-CN" sz="4000" dirty="0">
                <a:solidFill>
                  <a:schemeClr val="accent1"/>
                </a:solidFill>
                <a:latin typeface="微软雅黑" panose="020B0503020204020204" charset="-122"/>
                <a:ea typeface="微软雅黑" panose="020B0503020204020204" charset="-122"/>
              </a:rPr>
              <a:t>18,500,000</a:t>
            </a:r>
            <a:endParaRPr lang="zh-CN" altLang="en-US" sz="4000" dirty="0">
              <a:solidFill>
                <a:schemeClr val="accent1"/>
              </a:solidFill>
              <a:latin typeface="微软雅黑" panose="020B0503020204020204" charset="-122"/>
              <a:ea typeface="微软雅黑" panose="020B0503020204020204" charset="-122"/>
            </a:endParaRPr>
          </a:p>
        </p:txBody>
      </p:sp>
      <p:sp>
        <p:nvSpPr>
          <p:cNvPr id="36" name="TextBox 35"/>
          <p:cNvSpPr txBox="1"/>
          <p:nvPr/>
        </p:nvSpPr>
        <p:spPr>
          <a:xfrm>
            <a:off x="8111963" y="3841377"/>
            <a:ext cx="1919963" cy="292388"/>
          </a:xfrm>
          <a:prstGeom prst="rect">
            <a:avLst/>
          </a:prstGeom>
          <a:noFill/>
        </p:spPr>
        <p:txBody>
          <a:bodyPr wrap="square" lIns="0" tIns="0" rIns="0" bIns="0" rtlCol="0">
            <a:spAutoFit/>
          </a:bodyPr>
          <a:lstStyle/>
          <a:p>
            <a:r>
              <a:rPr lang="zh-CN" altLang="en-US" sz="1900" b="1" dirty="0">
                <a:solidFill>
                  <a:schemeClr val="accent1"/>
                </a:solidFill>
                <a:latin typeface="微软雅黑" panose="020B0503020204020204" charset="-122"/>
                <a:ea typeface="微软雅黑" panose="020B0503020204020204" charset="-122"/>
              </a:rPr>
              <a:t>全年总额：</a:t>
            </a:r>
          </a:p>
        </p:txBody>
      </p:sp>
      <p:sp>
        <p:nvSpPr>
          <p:cNvPr id="39" name="TextBox 38"/>
          <p:cNvSpPr txBox="1"/>
          <p:nvPr/>
        </p:nvSpPr>
        <p:spPr>
          <a:xfrm>
            <a:off x="8126495" y="5370976"/>
            <a:ext cx="846460" cy="292388"/>
          </a:xfrm>
          <a:prstGeom prst="rect">
            <a:avLst/>
          </a:prstGeom>
          <a:noFill/>
        </p:spPr>
        <p:txBody>
          <a:bodyPr wrap="square" lIns="0" tIns="0" rIns="0" bIns="0" rtlCol="0">
            <a:spAutoFit/>
          </a:bodyPr>
          <a:lstStyle/>
          <a:p>
            <a:r>
              <a:rPr lang="zh-CN" altLang="en-US" sz="1900" dirty="0">
                <a:solidFill>
                  <a:schemeClr val="tx1">
                    <a:lumMod val="50000"/>
                    <a:lumOff val="50000"/>
                  </a:schemeClr>
                </a:solidFill>
                <a:latin typeface="微软雅黑" panose="020B0503020204020204" charset="-122"/>
                <a:ea typeface="微软雅黑" panose="020B0503020204020204" charset="-122"/>
              </a:rPr>
              <a:t>毛利润</a:t>
            </a:r>
          </a:p>
        </p:txBody>
      </p:sp>
      <p:sp>
        <p:nvSpPr>
          <p:cNvPr id="40" name="TextBox 39"/>
          <p:cNvSpPr txBox="1"/>
          <p:nvPr/>
        </p:nvSpPr>
        <p:spPr>
          <a:xfrm>
            <a:off x="8126495" y="5830040"/>
            <a:ext cx="846460" cy="292388"/>
          </a:xfrm>
          <a:prstGeom prst="rect">
            <a:avLst/>
          </a:prstGeom>
          <a:noFill/>
        </p:spPr>
        <p:txBody>
          <a:bodyPr wrap="square" lIns="0" tIns="0" rIns="0" bIns="0" rtlCol="0">
            <a:spAutoFit/>
          </a:bodyPr>
          <a:lstStyle/>
          <a:p>
            <a:r>
              <a:rPr lang="zh-CN" altLang="en-US" sz="1900" dirty="0">
                <a:solidFill>
                  <a:schemeClr val="tx1">
                    <a:lumMod val="50000"/>
                    <a:lumOff val="50000"/>
                  </a:schemeClr>
                </a:solidFill>
                <a:latin typeface="微软雅黑" panose="020B0503020204020204" charset="-122"/>
                <a:ea typeface="微软雅黑" panose="020B0503020204020204" charset="-122"/>
              </a:rPr>
              <a:t>纯利润</a:t>
            </a:r>
          </a:p>
        </p:txBody>
      </p:sp>
      <p:sp>
        <p:nvSpPr>
          <p:cNvPr id="42" name="TextBox 9"/>
          <p:cNvSpPr txBox="1">
            <a:spLocks noChangeArrowheads="1"/>
          </p:cNvSpPr>
          <p:nvPr/>
        </p:nvSpPr>
        <p:spPr bwMode="auto">
          <a:xfrm>
            <a:off x="4942245" y="3642792"/>
            <a:ext cx="730876"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accent2"/>
                </a:solidFill>
                <a:latin typeface="微软雅黑" panose="020B0503020204020204" charset="-122"/>
                <a:ea typeface="微软雅黑" panose="020B0503020204020204" charset="-122"/>
              </a:rPr>
              <a:t>350</a:t>
            </a:r>
            <a:r>
              <a:rPr lang="zh-CN" altLang="en-US" sz="2000" b="1" dirty="0">
                <a:solidFill>
                  <a:schemeClr val="accent2"/>
                </a:solidFill>
                <a:latin typeface="微软雅黑" panose="020B0503020204020204" charset="-122"/>
                <a:ea typeface="微软雅黑" panose="020B0503020204020204" charset="-122"/>
              </a:rPr>
              <a:t>万</a:t>
            </a:r>
          </a:p>
        </p:txBody>
      </p:sp>
      <p:sp>
        <p:nvSpPr>
          <p:cNvPr id="43" name="TextBox 9"/>
          <p:cNvSpPr txBox="1">
            <a:spLocks noChangeArrowheads="1"/>
          </p:cNvSpPr>
          <p:nvPr/>
        </p:nvSpPr>
        <p:spPr bwMode="auto">
          <a:xfrm>
            <a:off x="3450605" y="2929203"/>
            <a:ext cx="730876"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accent1"/>
                </a:solidFill>
                <a:latin typeface="微软雅黑" panose="020B0503020204020204" charset="-122"/>
                <a:ea typeface="微软雅黑" panose="020B0503020204020204" charset="-122"/>
              </a:rPr>
              <a:t>500</a:t>
            </a:r>
            <a:r>
              <a:rPr lang="zh-CN" altLang="en-US" sz="2000" b="1" dirty="0">
                <a:solidFill>
                  <a:schemeClr val="accent1"/>
                </a:solidFill>
                <a:latin typeface="微软雅黑" panose="020B0503020204020204" charset="-122"/>
                <a:ea typeface="微软雅黑" panose="020B0503020204020204" charset="-122"/>
              </a:rPr>
              <a:t>万</a:t>
            </a:r>
          </a:p>
        </p:txBody>
      </p:sp>
      <p:sp>
        <p:nvSpPr>
          <p:cNvPr id="44" name="TextBox 9"/>
          <p:cNvSpPr txBox="1">
            <a:spLocks noChangeArrowheads="1"/>
          </p:cNvSpPr>
          <p:nvPr/>
        </p:nvSpPr>
        <p:spPr bwMode="auto">
          <a:xfrm>
            <a:off x="6415841" y="3921965"/>
            <a:ext cx="730876"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accent4"/>
                </a:solidFill>
                <a:latin typeface="微软雅黑" panose="020B0503020204020204" charset="-122"/>
                <a:ea typeface="微软雅黑" panose="020B0503020204020204" charset="-122"/>
              </a:rPr>
              <a:t>300</a:t>
            </a:r>
            <a:r>
              <a:rPr lang="zh-CN" altLang="en-US" sz="2000" b="1" dirty="0">
                <a:solidFill>
                  <a:schemeClr val="accent4"/>
                </a:solidFill>
                <a:latin typeface="微软雅黑" panose="020B0503020204020204" charset="-122"/>
                <a:ea typeface="微软雅黑" panose="020B0503020204020204" charset="-122"/>
              </a:rPr>
              <a:t>万</a:t>
            </a:r>
          </a:p>
        </p:txBody>
      </p:sp>
      <p:sp>
        <p:nvSpPr>
          <p:cNvPr id="48" name="TextBox 47"/>
          <p:cNvSpPr txBox="1"/>
          <p:nvPr/>
        </p:nvSpPr>
        <p:spPr>
          <a:xfrm>
            <a:off x="952841" y="5863721"/>
            <a:ext cx="704606" cy="492430"/>
          </a:xfrm>
          <a:prstGeom prst="rect">
            <a:avLst/>
          </a:prstGeom>
          <a:noFill/>
        </p:spPr>
        <p:txBody>
          <a:bodyPr wrap="square" lIns="121908" tIns="60954" rIns="121908" bIns="60954" rtlCol="0">
            <a:spAutoFit/>
          </a:bodyPr>
          <a:lstStyle/>
          <a:p>
            <a:pPr algn="ctr"/>
            <a:r>
              <a:rPr lang="zh-CN" altLang="en-US" sz="1200" dirty="0">
                <a:latin typeface="微软雅黑" panose="020B0503020204020204" charset="-122"/>
                <a:ea typeface="微软雅黑" panose="020B0503020204020204" charset="-122"/>
              </a:rPr>
              <a:t>（万元）</a:t>
            </a:r>
          </a:p>
        </p:txBody>
      </p:sp>
      <p:sp>
        <p:nvSpPr>
          <p:cNvPr id="49" name="TextBox 9"/>
          <p:cNvSpPr txBox="1">
            <a:spLocks noChangeArrowheads="1"/>
          </p:cNvSpPr>
          <p:nvPr/>
        </p:nvSpPr>
        <p:spPr bwMode="auto">
          <a:xfrm>
            <a:off x="2056725" y="2660916"/>
            <a:ext cx="58341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charset="-122"/>
                <a:ea typeface="微软雅黑" panose="020B0503020204020204" charset="-122"/>
              </a:rPr>
              <a:t>650</a:t>
            </a:r>
            <a:r>
              <a:rPr lang="zh-CN" altLang="en-US" sz="1600" dirty="0">
                <a:solidFill>
                  <a:schemeClr val="bg1"/>
                </a:solidFill>
                <a:latin typeface="微软雅黑" panose="020B0503020204020204" charset="-122"/>
                <a:ea typeface="微软雅黑" panose="020B0503020204020204" charset="-122"/>
              </a:rPr>
              <a:t>万</a:t>
            </a:r>
          </a:p>
        </p:txBody>
      </p:sp>
      <p:sp>
        <p:nvSpPr>
          <p:cNvPr id="50" name="TextBox 9"/>
          <p:cNvSpPr txBox="1">
            <a:spLocks noChangeArrowheads="1"/>
          </p:cNvSpPr>
          <p:nvPr/>
        </p:nvSpPr>
        <p:spPr bwMode="auto">
          <a:xfrm>
            <a:off x="3533950" y="3781727"/>
            <a:ext cx="564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charset="-122"/>
                <a:ea typeface="微软雅黑" panose="020B0503020204020204" charset="-122"/>
              </a:rPr>
              <a:t>420</a:t>
            </a:r>
            <a:r>
              <a:rPr lang="zh-CN" altLang="en-US" sz="1600" dirty="0">
                <a:solidFill>
                  <a:schemeClr val="bg1"/>
                </a:solidFill>
                <a:latin typeface="微软雅黑" panose="020B0503020204020204" charset="-122"/>
                <a:ea typeface="微软雅黑" panose="020B0503020204020204" charset="-122"/>
              </a:rPr>
              <a:t>万</a:t>
            </a:r>
          </a:p>
        </p:txBody>
      </p:sp>
      <p:sp>
        <p:nvSpPr>
          <p:cNvPr id="51" name="TextBox 9"/>
          <p:cNvSpPr txBox="1">
            <a:spLocks noChangeArrowheads="1"/>
          </p:cNvSpPr>
          <p:nvPr/>
        </p:nvSpPr>
        <p:spPr bwMode="auto">
          <a:xfrm>
            <a:off x="5014708" y="4752825"/>
            <a:ext cx="564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charset="-122"/>
                <a:ea typeface="微软雅黑" panose="020B0503020204020204" charset="-122"/>
              </a:rPr>
              <a:t>220</a:t>
            </a:r>
            <a:r>
              <a:rPr lang="zh-CN" altLang="en-US" sz="1600" dirty="0">
                <a:solidFill>
                  <a:schemeClr val="bg1"/>
                </a:solidFill>
                <a:latin typeface="微软雅黑" panose="020B0503020204020204" charset="-122"/>
                <a:ea typeface="微软雅黑" panose="020B0503020204020204" charset="-122"/>
              </a:rPr>
              <a:t>万</a:t>
            </a:r>
          </a:p>
        </p:txBody>
      </p:sp>
      <p:sp>
        <p:nvSpPr>
          <p:cNvPr id="52" name="TextBox 9"/>
          <p:cNvSpPr txBox="1">
            <a:spLocks noChangeArrowheads="1"/>
          </p:cNvSpPr>
          <p:nvPr/>
        </p:nvSpPr>
        <p:spPr bwMode="auto">
          <a:xfrm>
            <a:off x="6472354" y="4722047"/>
            <a:ext cx="564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charset="-122"/>
                <a:ea typeface="微软雅黑" panose="020B0503020204020204" charset="-122"/>
              </a:rPr>
              <a:t>240</a:t>
            </a:r>
            <a:r>
              <a:rPr lang="zh-CN" altLang="en-US" sz="1600" dirty="0">
                <a:solidFill>
                  <a:schemeClr val="bg1"/>
                </a:solidFill>
                <a:latin typeface="微软雅黑" panose="020B0503020204020204" charset="-122"/>
                <a:ea typeface="微软雅黑" panose="020B0503020204020204" charset="-122"/>
              </a:rPr>
              <a:t>万</a:t>
            </a:r>
          </a:p>
        </p:txBody>
      </p:sp>
      <p:sp>
        <p:nvSpPr>
          <p:cNvPr id="53" name="矩形 52"/>
          <p:cNvSpPr/>
          <p:nvPr/>
        </p:nvSpPr>
        <p:spPr>
          <a:xfrm>
            <a:off x="8972956" y="5405636"/>
            <a:ext cx="511723" cy="24583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4" name="矩形 53"/>
          <p:cNvSpPr/>
          <p:nvPr/>
        </p:nvSpPr>
        <p:spPr>
          <a:xfrm>
            <a:off x="8972956" y="5850753"/>
            <a:ext cx="511723" cy="2458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0" name="TextBox 9"/>
          <p:cNvSpPr txBox="1">
            <a:spLocks noChangeArrowheads="1"/>
          </p:cNvSpPr>
          <p:nvPr/>
        </p:nvSpPr>
        <p:spPr bwMode="auto">
          <a:xfrm>
            <a:off x="1999849" y="1969096"/>
            <a:ext cx="73087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2"/>
                </a:solidFill>
                <a:latin typeface="微软雅黑" panose="020B0503020204020204" charset="-122"/>
                <a:ea typeface="微软雅黑" panose="020B0503020204020204" charset="-122"/>
              </a:rPr>
              <a:t>700</a:t>
            </a:r>
            <a:r>
              <a:rPr lang="zh-CN" altLang="en-US" sz="2000" b="1" dirty="0">
                <a:solidFill>
                  <a:schemeClr val="tx2"/>
                </a:solidFill>
                <a:latin typeface="微软雅黑" panose="020B0503020204020204" charset="-122"/>
                <a:ea typeface="微软雅黑" panose="020B0503020204020204" charset="-122"/>
              </a:rPr>
              <a:t>万</a:t>
            </a:r>
          </a:p>
        </p:txBody>
      </p:sp>
      <p:sp>
        <p:nvSpPr>
          <p:cNvPr id="37" name="标题 3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 fill="hold"/>
                                        <p:tgtEl>
                                          <p:spTgt spid="24"/>
                                        </p:tgtEl>
                                        <p:attrNameLst>
                                          <p:attrName>ppt_x</p:attrName>
                                        </p:attrNameLst>
                                      </p:cBhvr>
                                      <p:tavLst>
                                        <p:tav tm="0">
                                          <p:val>
                                            <p:strVal val="0-#ppt_w/2"/>
                                          </p:val>
                                        </p:tav>
                                        <p:tav tm="100000">
                                          <p:val>
                                            <p:strVal val="#ppt_x"/>
                                          </p:val>
                                        </p:tav>
                                      </p:tavLst>
                                    </p:anim>
                                    <p:anim calcmode="lin" valueType="num">
                                      <p:cBhvr additive="base">
                                        <p:cTn id="12" dur="1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 fill="hold"/>
                                        <p:tgtEl>
                                          <p:spTgt spid="3"/>
                                        </p:tgtEl>
                                        <p:attrNameLst>
                                          <p:attrName>ppt_x</p:attrName>
                                        </p:attrNameLst>
                                      </p:cBhvr>
                                      <p:tavLst>
                                        <p:tav tm="0">
                                          <p:val>
                                            <p:strVal val="0-#ppt_w/2"/>
                                          </p:val>
                                        </p:tav>
                                        <p:tav tm="100000">
                                          <p:val>
                                            <p:strVal val="#ppt_x"/>
                                          </p:val>
                                        </p:tav>
                                      </p:tavLst>
                                    </p:anim>
                                    <p:anim calcmode="lin" valueType="num">
                                      <p:cBhvr additive="base">
                                        <p:cTn id="17" dur="1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 fill="hold"/>
                                        <p:tgtEl>
                                          <p:spTgt spid="7"/>
                                        </p:tgtEl>
                                        <p:attrNameLst>
                                          <p:attrName>ppt_x</p:attrName>
                                        </p:attrNameLst>
                                      </p:cBhvr>
                                      <p:tavLst>
                                        <p:tav tm="0">
                                          <p:val>
                                            <p:strVal val="0-#ppt_w/2"/>
                                          </p:val>
                                        </p:tav>
                                        <p:tav tm="100000">
                                          <p:val>
                                            <p:strVal val="#ppt_x"/>
                                          </p:val>
                                        </p:tav>
                                      </p:tavLst>
                                    </p:anim>
                                    <p:anim calcmode="lin" valueType="num">
                                      <p:cBhvr additive="base">
                                        <p:cTn id="22" dur="1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 fill="hold"/>
                                        <p:tgtEl>
                                          <p:spTgt spid="8"/>
                                        </p:tgtEl>
                                        <p:attrNameLst>
                                          <p:attrName>ppt_x</p:attrName>
                                        </p:attrNameLst>
                                      </p:cBhvr>
                                      <p:tavLst>
                                        <p:tav tm="0">
                                          <p:val>
                                            <p:strVal val="0-#ppt_w/2"/>
                                          </p:val>
                                        </p:tav>
                                        <p:tav tm="100000">
                                          <p:val>
                                            <p:strVal val="#ppt_x"/>
                                          </p:val>
                                        </p:tav>
                                      </p:tavLst>
                                    </p:anim>
                                    <p:anim calcmode="lin" valueType="num">
                                      <p:cBhvr additive="base">
                                        <p:cTn id="27" dur="1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 fill="hold"/>
                                        <p:tgtEl>
                                          <p:spTgt spid="9"/>
                                        </p:tgtEl>
                                        <p:attrNameLst>
                                          <p:attrName>ppt_x</p:attrName>
                                        </p:attrNameLst>
                                      </p:cBhvr>
                                      <p:tavLst>
                                        <p:tav tm="0">
                                          <p:val>
                                            <p:strVal val="0-#ppt_w/2"/>
                                          </p:val>
                                        </p:tav>
                                        <p:tav tm="100000">
                                          <p:val>
                                            <p:strVal val="#ppt_x"/>
                                          </p:val>
                                        </p:tav>
                                      </p:tavLst>
                                    </p:anim>
                                    <p:anim calcmode="lin" valueType="num">
                                      <p:cBhvr additive="base">
                                        <p:cTn id="32" dur="1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 fill="hold"/>
                                        <p:tgtEl>
                                          <p:spTgt spid="10"/>
                                        </p:tgtEl>
                                        <p:attrNameLst>
                                          <p:attrName>ppt_x</p:attrName>
                                        </p:attrNameLst>
                                      </p:cBhvr>
                                      <p:tavLst>
                                        <p:tav tm="0">
                                          <p:val>
                                            <p:strVal val="0-#ppt_w/2"/>
                                          </p:val>
                                        </p:tav>
                                        <p:tav tm="100000">
                                          <p:val>
                                            <p:strVal val="#ppt_x"/>
                                          </p:val>
                                        </p:tav>
                                      </p:tavLst>
                                    </p:anim>
                                    <p:anim calcmode="lin" valueType="num">
                                      <p:cBhvr additive="base">
                                        <p:cTn id="37" dur="1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 fill="hold"/>
                                        <p:tgtEl>
                                          <p:spTgt spid="11"/>
                                        </p:tgtEl>
                                        <p:attrNameLst>
                                          <p:attrName>ppt_x</p:attrName>
                                        </p:attrNameLst>
                                      </p:cBhvr>
                                      <p:tavLst>
                                        <p:tav tm="0">
                                          <p:val>
                                            <p:strVal val="0-#ppt_w/2"/>
                                          </p:val>
                                        </p:tav>
                                        <p:tav tm="100000">
                                          <p:val>
                                            <p:strVal val="#ppt_x"/>
                                          </p:val>
                                        </p:tav>
                                      </p:tavLst>
                                    </p:anim>
                                    <p:anim calcmode="lin" valueType="num">
                                      <p:cBhvr additive="base">
                                        <p:cTn id="42" dur="1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 fill="hold"/>
                                        <p:tgtEl>
                                          <p:spTgt spid="12"/>
                                        </p:tgtEl>
                                        <p:attrNameLst>
                                          <p:attrName>ppt_x</p:attrName>
                                        </p:attrNameLst>
                                      </p:cBhvr>
                                      <p:tavLst>
                                        <p:tav tm="0">
                                          <p:val>
                                            <p:strVal val="0-#ppt_w/2"/>
                                          </p:val>
                                        </p:tav>
                                        <p:tav tm="100000">
                                          <p:val>
                                            <p:strVal val="#ppt_x"/>
                                          </p:val>
                                        </p:tav>
                                      </p:tavLst>
                                    </p:anim>
                                    <p:anim calcmode="lin" valueType="num">
                                      <p:cBhvr additive="base">
                                        <p:cTn id="47" dur="1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 fill="hold"/>
                                        <p:tgtEl>
                                          <p:spTgt spid="23"/>
                                        </p:tgtEl>
                                        <p:attrNameLst>
                                          <p:attrName>ppt_x</p:attrName>
                                        </p:attrNameLst>
                                      </p:cBhvr>
                                      <p:tavLst>
                                        <p:tav tm="0">
                                          <p:val>
                                            <p:strVal val="0-#ppt_w/2"/>
                                          </p:val>
                                        </p:tav>
                                        <p:tav tm="100000">
                                          <p:val>
                                            <p:strVal val="#ppt_x"/>
                                          </p:val>
                                        </p:tav>
                                      </p:tavLst>
                                    </p:anim>
                                    <p:anim calcmode="lin" valueType="num">
                                      <p:cBhvr additive="base">
                                        <p:cTn id="52" dur="1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200" fill="hold"/>
                                        <p:tgtEl>
                                          <p:spTgt spid="48"/>
                                        </p:tgtEl>
                                        <p:attrNameLst>
                                          <p:attrName>ppt_x</p:attrName>
                                        </p:attrNameLst>
                                      </p:cBhvr>
                                      <p:tavLst>
                                        <p:tav tm="0">
                                          <p:val>
                                            <p:strVal val="0-#ppt_w/2"/>
                                          </p:val>
                                        </p:tav>
                                        <p:tav tm="100000">
                                          <p:val>
                                            <p:strVal val="#ppt_x"/>
                                          </p:val>
                                        </p:tav>
                                      </p:tavLst>
                                    </p:anim>
                                    <p:anim calcmode="lin" valueType="num">
                                      <p:cBhvr additive="base">
                                        <p:cTn id="57" dur="200" fill="hold"/>
                                        <p:tgtEl>
                                          <p:spTgt spid="48"/>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200" fill="hold"/>
                                        <p:tgtEl>
                                          <p:spTgt spid="2"/>
                                        </p:tgtEl>
                                        <p:attrNameLst>
                                          <p:attrName>ppt_x</p:attrName>
                                        </p:attrNameLst>
                                      </p:cBhvr>
                                      <p:tavLst>
                                        <p:tav tm="0">
                                          <p:val>
                                            <p:strVal val="0-#ppt_w/2"/>
                                          </p:val>
                                        </p:tav>
                                        <p:tav tm="100000">
                                          <p:val>
                                            <p:strVal val="#ppt_x"/>
                                          </p:val>
                                        </p:tav>
                                      </p:tavLst>
                                    </p:anim>
                                    <p:anim calcmode="lin" valueType="num">
                                      <p:cBhvr additive="base">
                                        <p:cTn id="62" dur="200" fill="hold"/>
                                        <p:tgtEl>
                                          <p:spTgt spid="2"/>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down)">
                                      <p:cBhvr>
                                        <p:cTn id="66" dur="300"/>
                                        <p:tgtEl>
                                          <p:spTgt spid="25"/>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300" fill="hold"/>
                                        <p:tgtEl>
                                          <p:spTgt spid="60"/>
                                        </p:tgtEl>
                                        <p:attrNameLst>
                                          <p:attrName>ppt_w</p:attrName>
                                        </p:attrNameLst>
                                      </p:cBhvr>
                                      <p:tavLst>
                                        <p:tav tm="0">
                                          <p:val>
                                            <p:fltVal val="0"/>
                                          </p:val>
                                        </p:tav>
                                        <p:tav tm="100000">
                                          <p:val>
                                            <p:strVal val="#ppt_w"/>
                                          </p:val>
                                        </p:tav>
                                      </p:tavLst>
                                    </p:anim>
                                    <p:anim calcmode="lin" valueType="num">
                                      <p:cBhvr>
                                        <p:cTn id="71" dur="300" fill="hold"/>
                                        <p:tgtEl>
                                          <p:spTgt spid="60"/>
                                        </p:tgtEl>
                                        <p:attrNameLst>
                                          <p:attrName>ppt_h</p:attrName>
                                        </p:attrNameLst>
                                      </p:cBhvr>
                                      <p:tavLst>
                                        <p:tav tm="0">
                                          <p:val>
                                            <p:fltVal val="0"/>
                                          </p:val>
                                        </p:tav>
                                        <p:tav tm="100000">
                                          <p:val>
                                            <p:strVal val="#ppt_h"/>
                                          </p:val>
                                        </p:tav>
                                      </p:tavLst>
                                    </p:anim>
                                    <p:animEffect transition="in" filter="fade">
                                      <p:cBhvr>
                                        <p:cTn id="72" dur="300"/>
                                        <p:tgtEl>
                                          <p:spTgt spid="60"/>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49"/>
                                        </p:tgtEl>
                                        <p:attrNameLst>
                                          <p:attrName>style.visibility</p:attrName>
                                        </p:attrNameLst>
                                      </p:cBhvr>
                                      <p:to>
                                        <p:strVal val="visible"/>
                                      </p:to>
                                    </p:set>
                                    <p:anim calcmode="lin" valueType="num">
                                      <p:cBhvr>
                                        <p:cTn id="80" dur="300" fill="hold"/>
                                        <p:tgtEl>
                                          <p:spTgt spid="49"/>
                                        </p:tgtEl>
                                        <p:attrNameLst>
                                          <p:attrName>ppt_w</p:attrName>
                                        </p:attrNameLst>
                                      </p:cBhvr>
                                      <p:tavLst>
                                        <p:tav tm="0">
                                          <p:val>
                                            <p:fltVal val="0"/>
                                          </p:val>
                                        </p:tav>
                                        <p:tav tm="100000">
                                          <p:val>
                                            <p:strVal val="#ppt_w"/>
                                          </p:val>
                                        </p:tav>
                                      </p:tavLst>
                                    </p:anim>
                                    <p:anim calcmode="lin" valueType="num">
                                      <p:cBhvr>
                                        <p:cTn id="81" dur="300" fill="hold"/>
                                        <p:tgtEl>
                                          <p:spTgt spid="49"/>
                                        </p:tgtEl>
                                        <p:attrNameLst>
                                          <p:attrName>ppt_h</p:attrName>
                                        </p:attrNameLst>
                                      </p:cBhvr>
                                      <p:tavLst>
                                        <p:tav tm="0">
                                          <p:val>
                                            <p:fltVal val="0"/>
                                          </p:val>
                                        </p:tav>
                                        <p:tav tm="100000">
                                          <p:val>
                                            <p:strVal val="#ppt_h"/>
                                          </p:val>
                                        </p:tav>
                                      </p:tavLst>
                                    </p:anim>
                                    <p:animEffect transition="in" filter="fade">
                                      <p:cBhvr>
                                        <p:cTn id="82" dur="300"/>
                                        <p:tgtEl>
                                          <p:spTgt spid="49"/>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 calcmode="lin" valueType="num">
                                      <p:cBhvr additive="base">
                                        <p:cTn id="86" dur="200" fill="hold"/>
                                        <p:tgtEl>
                                          <p:spTgt spid="4"/>
                                        </p:tgtEl>
                                        <p:attrNameLst>
                                          <p:attrName>ppt_x</p:attrName>
                                        </p:attrNameLst>
                                      </p:cBhvr>
                                      <p:tavLst>
                                        <p:tav tm="0">
                                          <p:val>
                                            <p:strVal val="0-#ppt_w/2"/>
                                          </p:val>
                                        </p:tav>
                                        <p:tav tm="100000">
                                          <p:val>
                                            <p:strVal val="#ppt_x"/>
                                          </p:val>
                                        </p:tav>
                                      </p:tavLst>
                                    </p:anim>
                                    <p:anim calcmode="lin" valueType="num">
                                      <p:cBhvr additive="base">
                                        <p:cTn id="87" dur="200" fill="hold"/>
                                        <p:tgtEl>
                                          <p:spTgt spid="4"/>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300"/>
                                        <p:tgtEl>
                                          <p:spTgt spid="27"/>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p:cTn id="95" dur="300" fill="hold"/>
                                        <p:tgtEl>
                                          <p:spTgt spid="43"/>
                                        </p:tgtEl>
                                        <p:attrNameLst>
                                          <p:attrName>ppt_w</p:attrName>
                                        </p:attrNameLst>
                                      </p:cBhvr>
                                      <p:tavLst>
                                        <p:tav tm="0">
                                          <p:val>
                                            <p:fltVal val="0"/>
                                          </p:val>
                                        </p:tav>
                                        <p:tav tm="100000">
                                          <p:val>
                                            <p:strVal val="#ppt_w"/>
                                          </p:val>
                                        </p:tav>
                                      </p:tavLst>
                                    </p:anim>
                                    <p:anim calcmode="lin" valueType="num">
                                      <p:cBhvr>
                                        <p:cTn id="96" dur="300" fill="hold"/>
                                        <p:tgtEl>
                                          <p:spTgt spid="43"/>
                                        </p:tgtEl>
                                        <p:attrNameLst>
                                          <p:attrName>ppt_h</p:attrName>
                                        </p:attrNameLst>
                                      </p:cBhvr>
                                      <p:tavLst>
                                        <p:tav tm="0">
                                          <p:val>
                                            <p:fltVal val="0"/>
                                          </p:val>
                                        </p:tav>
                                        <p:tav tm="100000">
                                          <p:val>
                                            <p:strVal val="#ppt_h"/>
                                          </p:val>
                                        </p:tav>
                                      </p:tavLst>
                                    </p:anim>
                                    <p:animEffect transition="in" filter="fade">
                                      <p:cBhvr>
                                        <p:cTn id="97" dur="300"/>
                                        <p:tgtEl>
                                          <p:spTgt spid="43"/>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down)">
                                      <p:cBhvr>
                                        <p:cTn id="101" dur="500"/>
                                        <p:tgtEl>
                                          <p:spTgt spid="28"/>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300" fill="hold"/>
                                        <p:tgtEl>
                                          <p:spTgt spid="50"/>
                                        </p:tgtEl>
                                        <p:attrNameLst>
                                          <p:attrName>ppt_w</p:attrName>
                                        </p:attrNameLst>
                                      </p:cBhvr>
                                      <p:tavLst>
                                        <p:tav tm="0">
                                          <p:val>
                                            <p:fltVal val="0"/>
                                          </p:val>
                                        </p:tav>
                                        <p:tav tm="100000">
                                          <p:val>
                                            <p:strVal val="#ppt_w"/>
                                          </p:val>
                                        </p:tav>
                                      </p:tavLst>
                                    </p:anim>
                                    <p:anim calcmode="lin" valueType="num">
                                      <p:cBhvr>
                                        <p:cTn id="106" dur="300" fill="hold"/>
                                        <p:tgtEl>
                                          <p:spTgt spid="50"/>
                                        </p:tgtEl>
                                        <p:attrNameLst>
                                          <p:attrName>ppt_h</p:attrName>
                                        </p:attrNameLst>
                                      </p:cBhvr>
                                      <p:tavLst>
                                        <p:tav tm="0">
                                          <p:val>
                                            <p:fltVal val="0"/>
                                          </p:val>
                                        </p:tav>
                                        <p:tav tm="100000">
                                          <p:val>
                                            <p:strVal val="#ppt_h"/>
                                          </p:val>
                                        </p:tav>
                                      </p:tavLst>
                                    </p:anim>
                                    <p:animEffect transition="in" filter="fade">
                                      <p:cBhvr>
                                        <p:cTn id="107" dur="300"/>
                                        <p:tgtEl>
                                          <p:spTgt spid="50"/>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additive="base">
                                        <p:cTn id="111" dur="200" fill="hold"/>
                                        <p:tgtEl>
                                          <p:spTgt spid="5"/>
                                        </p:tgtEl>
                                        <p:attrNameLst>
                                          <p:attrName>ppt_x</p:attrName>
                                        </p:attrNameLst>
                                      </p:cBhvr>
                                      <p:tavLst>
                                        <p:tav tm="0">
                                          <p:val>
                                            <p:strVal val="0-#ppt_w/2"/>
                                          </p:val>
                                        </p:tav>
                                        <p:tav tm="100000">
                                          <p:val>
                                            <p:strVal val="#ppt_x"/>
                                          </p:val>
                                        </p:tav>
                                      </p:tavLst>
                                    </p:anim>
                                    <p:anim calcmode="lin" valueType="num">
                                      <p:cBhvr additive="base">
                                        <p:cTn id="112" dur="200" fill="hold"/>
                                        <p:tgtEl>
                                          <p:spTgt spid="5"/>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wipe(down)">
                                      <p:cBhvr>
                                        <p:cTn id="116" dur="300"/>
                                        <p:tgtEl>
                                          <p:spTgt spid="29"/>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42"/>
                                        </p:tgtEl>
                                        <p:attrNameLst>
                                          <p:attrName>style.visibility</p:attrName>
                                        </p:attrNameLst>
                                      </p:cBhvr>
                                      <p:to>
                                        <p:strVal val="visible"/>
                                      </p:to>
                                    </p:set>
                                    <p:anim calcmode="lin" valueType="num">
                                      <p:cBhvr>
                                        <p:cTn id="120" dur="300" fill="hold"/>
                                        <p:tgtEl>
                                          <p:spTgt spid="42"/>
                                        </p:tgtEl>
                                        <p:attrNameLst>
                                          <p:attrName>ppt_w</p:attrName>
                                        </p:attrNameLst>
                                      </p:cBhvr>
                                      <p:tavLst>
                                        <p:tav tm="0">
                                          <p:val>
                                            <p:fltVal val="0"/>
                                          </p:val>
                                        </p:tav>
                                        <p:tav tm="100000">
                                          <p:val>
                                            <p:strVal val="#ppt_w"/>
                                          </p:val>
                                        </p:tav>
                                      </p:tavLst>
                                    </p:anim>
                                    <p:anim calcmode="lin" valueType="num">
                                      <p:cBhvr>
                                        <p:cTn id="121" dur="300" fill="hold"/>
                                        <p:tgtEl>
                                          <p:spTgt spid="42"/>
                                        </p:tgtEl>
                                        <p:attrNameLst>
                                          <p:attrName>ppt_h</p:attrName>
                                        </p:attrNameLst>
                                      </p:cBhvr>
                                      <p:tavLst>
                                        <p:tav tm="0">
                                          <p:val>
                                            <p:fltVal val="0"/>
                                          </p:val>
                                        </p:tav>
                                        <p:tav tm="100000">
                                          <p:val>
                                            <p:strVal val="#ppt_h"/>
                                          </p:val>
                                        </p:tav>
                                      </p:tavLst>
                                    </p:anim>
                                    <p:animEffect transition="in" filter="fade">
                                      <p:cBhvr>
                                        <p:cTn id="122" dur="300"/>
                                        <p:tgtEl>
                                          <p:spTgt spid="42"/>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 calcmode="lin" valueType="num">
                                      <p:cBhvr>
                                        <p:cTn id="130" dur="300" fill="hold"/>
                                        <p:tgtEl>
                                          <p:spTgt spid="51"/>
                                        </p:tgtEl>
                                        <p:attrNameLst>
                                          <p:attrName>ppt_w</p:attrName>
                                        </p:attrNameLst>
                                      </p:cBhvr>
                                      <p:tavLst>
                                        <p:tav tm="0">
                                          <p:val>
                                            <p:fltVal val="0"/>
                                          </p:val>
                                        </p:tav>
                                        <p:tav tm="100000">
                                          <p:val>
                                            <p:strVal val="#ppt_w"/>
                                          </p:val>
                                        </p:tav>
                                      </p:tavLst>
                                    </p:anim>
                                    <p:anim calcmode="lin" valueType="num">
                                      <p:cBhvr>
                                        <p:cTn id="131" dur="300" fill="hold"/>
                                        <p:tgtEl>
                                          <p:spTgt spid="51"/>
                                        </p:tgtEl>
                                        <p:attrNameLst>
                                          <p:attrName>ppt_h</p:attrName>
                                        </p:attrNameLst>
                                      </p:cBhvr>
                                      <p:tavLst>
                                        <p:tav tm="0">
                                          <p:val>
                                            <p:fltVal val="0"/>
                                          </p:val>
                                        </p:tav>
                                        <p:tav tm="100000">
                                          <p:val>
                                            <p:strVal val="#ppt_h"/>
                                          </p:val>
                                        </p:tav>
                                      </p:tavLst>
                                    </p:anim>
                                    <p:animEffect transition="in" filter="fade">
                                      <p:cBhvr>
                                        <p:cTn id="132" dur="300"/>
                                        <p:tgtEl>
                                          <p:spTgt spid="51"/>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6"/>
                                        </p:tgtEl>
                                        <p:attrNameLst>
                                          <p:attrName>style.visibility</p:attrName>
                                        </p:attrNameLst>
                                      </p:cBhvr>
                                      <p:to>
                                        <p:strVal val="visible"/>
                                      </p:to>
                                    </p:set>
                                    <p:anim calcmode="lin" valueType="num">
                                      <p:cBhvr additive="base">
                                        <p:cTn id="136" dur="200" fill="hold"/>
                                        <p:tgtEl>
                                          <p:spTgt spid="6"/>
                                        </p:tgtEl>
                                        <p:attrNameLst>
                                          <p:attrName>ppt_x</p:attrName>
                                        </p:attrNameLst>
                                      </p:cBhvr>
                                      <p:tavLst>
                                        <p:tav tm="0">
                                          <p:val>
                                            <p:strVal val="0-#ppt_w/2"/>
                                          </p:val>
                                        </p:tav>
                                        <p:tav tm="100000">
                                          <p:val>
                                            <p:strVal val="#ppt_x"/>
                                          </p:val>
                                        </p:tav>
                                      </p:tavLst>
                                    </p:anim>
                                    <p:anim calcmode="lin" valueType="num">
                                      <p:cBhvr additive="base">
                                        <p:cTn id="137" dur="200" fill="hold"/>
                                        <p:tgtEl>
                                          <p:spTgt spid="6"/>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ipe(down)">
                                      <p:cBhvr>
                                        <p:cTn id="141" dur="300"/>
                                        <p:tgtEl>
                                          <p:spTgt spid="31"/>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p:cTn id="145" dur="300" fill="hold"/>
                                        <p:tgtEl>
                                          <p:spTgt spid="44"/>
                                        </p:tgtEl>
                                        <p:attrNameLst>
                                          <p:attrName>ppt_w</p:attrName>
                                        </p:attrNameLst>
                                      </p:cBhvr>
                                      <p:tavLst>
                                        <p:tav tm="0">
                                          <p:val>
                                            <p:fltVal val="0"/>
                                          </p:val>
                                        </p:tav>
                                        <p:tav tm="100000">
                                          <p:val>
                                            <p:strVal val="#ppt_w"/>
                                          </p:val>
                                        </p:tav>
                                      </p:tavLst>
                                    </p:anim>
                                    <p:anim calcmode="lin" valueType="num">
                                      <p:cBhvr>
                                        <p:cTn id="146" dur="300" fill="hold"/>
                                        <p:tgtEl>
                                          <p:spTgt spid="44"/>
                                        </p:tgtEl>
                                        <p:attrNameLst>
                                          <p:attrName>ppt_h</p:attrName>
                                        </p:attrNameLst>
                                      </p:cBhvr>
                                      <p:tavLst>
                                        <p:tav tm="0">
                                          <p:val>
                                            <p:fltVal val="0"/>
                                          </p:val>
                                        </p:tav>
                                        <p:tav tm="100000">
                                          <p:val>
                                            <p:strVal val="#ppt_h"/>
                                          </p:val>
                                        </p:tav>
                                      </p:tavLst>
                                    </p:anim>
                                    <p:animEffect transition="in" filter="fade">
                                      <p:cBhvr>
                                        <p:cTn id="147" dur="300"/>
                                        <p:tgtEl>
                                          <p:spTgt spid="44"/>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wipe(down)">
                                      <p:cBhvr>
                                        <p:cTn id="151" dur="500"/>
                                        <p:tgtEl>
                                          <p:spTgt spid="32"/>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52"/>
                                        </p:tgtEl>
                                        <p:attrNameLst>
                                          <p:attrName>style.visibility</p:attrName>
                                        </p:attrNameLst>
                                      </p:cBhvr>
                                      <p:to>
                                        <p:strVal val="visible"/>
                                      </p:to>
                                    </p:set>
                                    <p:anim calcmode="lin" valueType="num">
                                      <p:cBhvr>
                                        <p:cTn id="155" dur="300" fill="hold"/>
                                        <p:tgtEl>
                                          <p:spTgt spid="52"/>
                                        </p:tgtEl>
                                        <p:attrNameLst>
                                          <p:attrName>ppt_w</p:attrName>
                                        </p:attrNameLst>
                                      </p:cBhvr>
                                      <p:tavLst>
                                        <p:tav tm="0">
                                          <p:val>
                                            <p:fltVal val="0"/>
                                          </p:val>
                                        </p:tav>
                                        <p:tav tm="100000">
                                          <p:val>
                                            <p:strVal val="#ppt_w"/>
                                          </p:val>
                                        </p:tav>
                                      </p:tavLst>
                                    </p:anim>
                                    <p:anim calcmode="lin" valueType="num">
                                      <p:cBhvr>
                                        <p:cTn id="156" dur="300" fill="hold"/>
                                        <p:tgtEl>
                                          <p:spTgt spid="52"/>
                                        </p:tgtEl>
                                        <p:attrNameLst>
                                          <p:attrName>ppt_h</p:attrName>
                                        </p:attrNameLst>
                                      </p:cBhvr>
                                      <p:tavLst>
                                        <p:tav tm="0">
                                          <p:val>
                                            <p:fltVal val="0"/>
                                          </p:val>
                                        </p:tav>
                                        <p:tav tm="100000">
                                          <p:val>
                                            <p:strVal val="#ppt_h"/>
                                          </p:val>
                                        </p:tav>
                                      </p:tavLst>
                                    </p:anim>
                                    <p:animEffect transition="in" filter="fade">
                                      <p:cBhvr>
                                        <p:cTn id="157" dur="300"/>
                                        <p:tgtEl>
                                          <p:spTgt spid="52"/>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300" fill="hold"/>
                                        <p:tgtEl>
                                          <p:spTgt spid="34"/>
                                        </p:tgtEl>
                                        <p:attrNameLst>
                                          <p:attrName>ppt_x</p:attrName>
                                        </p:attrNameLst>
                                      </p:cBhvr>
                                      <p:tavLst>
                                        <p:tav tm="0">
                                          <p:val>
                                            <p:strVal val="1+#ppt_w/2"/>
                                          </p:val>
                                        </p:tav>
                                        <p:tav tm="100000">
                                          <p:val>
                                            <p:strVal val="#ppt_x"/>
                                          </p:val>
                                        </p:tav>
                                      </p:tavLst>
                                    </p:anim>
                                    <p:anim calcmode="lin" valueType="num">
                                      <p:cBhvr additive="base">
                                        <p:cTn id="162" dur="300" fill="hold"/>
                                        <p:tgtEl>
                                          <p:spTgt spid="34"/>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additive="base">
                                        <p:cTn id="166" dur="300" fill="hold"/>
                                        <p:tgtEl>
                                          <p:spTgt spid="33"/>
                                        </p:tgtEl>
                                        <p:attrNameLst>
                                          <p:attrName>ppt_x</p:attrName>
                                        </p:attrNameLst>
                                      </p:cBhvr>
                                      <p:tavLst>
                                        <p:tav tm="0">
                                          <p:val>
                                            <p:strVal val="1+#ppt_w/2"/>
                                          </p:val>
                                        </p:tav>
                                        <p:tav tm="100000">
                                          <p:val>
                                            <p:strVal val="#ppt_x"/>
                                          </p:val>
                                        </p:tav>
                                      </p:tavLst>
                                    </p:anim>
                                    <p:anim calcmode="lin" valueType="num">
                                      <p:cBhvr additive="base">
                                        <p:cTn id="167" dur="300" fill="hold"/>
                                        <p:tgtEl>
                                          <p:spTgt spid="33"/>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36"/>
                                        </p:tgtEl>
                                        <p:attrNameLst>
                                          <p:attrName>style.visibility</p:attrName>
                                        </p:attrNameLst>
                                      </p:cBhvr>
                                      <p:to>
                                        <p:strVal val="visible"/>
                                      </p:to>
                                    </p:set>
                                    <p:animEffect transition="in" filter="wipe(left)">
                                      <p:cBhvr>
                                        <p:cTn id="171" dur="500"/>
                                        <p:tgtEl>
                                          <p:spTgt spid="36"/>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35"/>
                                        </p:tgtEl>
                                        <p:attrNameLst>
                                          <p:attrName>style.visibility</p:attrName>
                                        </p:attrNameLst>
                                      </p:cBhvr>
                                      <p:to>
                                        <p:strVal val="visible"/>
                                      </p:to>
                                    </p:set>
                                    <p:animEffect transition="in" filter="wipe(left)">
                                      <p:cBhvr>
                                        <p:cTn id="175" dur="500"/>
                                        <p:tgtEl>
                                          <p:spTgt spid="35"/>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53"/>
                                        </p:tgtEl>
                                        <p:attrNameLst>
                                          <p:attrName>style.visibility</p:attrName>
                                        </p:attrNameLst>
                                      </p:cBhvr>
                                      <p:to>
                                        <p:strVal val="visible"/>
                                      </p:to>
                                    </p:set>
                                    <p:animEffect transition="in" filter="wipe(down)">
                                      <p:cBhvr>
                                        <p:cTn id="183" dur="500"/>
                                        <p:tgtEl>
                                          <p:spTgt spid="53"/>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54"/>
                                        </p:tgtEl>
                                        <p:attrNameLst>
                                          <p:attrName>style.visibility</p:attrName>
                                        </p:attrNameLst>
                                      </p:cBhvr>
                                      <p:to>
                                        <p:strVal val="visible"/>
                                      </p:to>
                                    </p:set>
                                    <p:animEffect transition="in" filter="wipe(down)">
                                      <p:cBhvr>
                                        <p:cTn id="19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9" grpId="0"/>
      <p:bldP spid="40" grpId="0"/>
      <p:bldP spid="42" grpId="0"/>
      <p:bldP spid="43" grpId="0"/>
      <p:bldP spid="44" grpId="0"/>
      <p:bldP spid="48" grpId="0"/>
      <p:bldP spid="49" grpId="0"/>
      <p:bldP spid="50" grpId="0"/>
      <p:bldP spid="51" grpId="0"/>
      <p:bldP spid="52" grpId="0"/>
      <p:bldP spid="53" grpId="0" animBg="1"/>
      <p:bldP spid="54" grpId="0" animBg="1"/>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2692246" y="4279461"/>
            <a:ext cx="1798342" cy="1252737"/>
          </a:xfrm>
          <a:prstGeom prst="line">
            <a:avLst/>
          </a:prstGeom>
          <a:ln w="76200">
            <a:solidFill>
              <a:schemeClr val="tx1">
                <a:lumMod val="50000"/>
                <a:lumOff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47882" y="5525852"/>
            <a:ext cx="2750199" cy="1332149"/>
          </a:xfrm>
          <a:prstGeom prst="line">
            <a:avLst/>
          </a:prstGeom>
          <a:ln w="76200">
            <a:solidFill>
              <a:schemeClr val="tx1">
                <a:lumMod val="50000"/>
                <a:lumOff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490589" y="4279462"/>
            <a:ext cx="2421111" cy="851697"/>
          </a:xfrm>
          <a:prstGeom prst="line">
            <a:avLst/>
          </a:prstGeom>
          <a:ln w="76200">
            <a:solidFill>
              <a:schemeClr val="tx1">
                <a:lumMod val="50000"/>
                <a:lumOff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6911700" y="3231238"/>
            <a:ext cx="2422118" cy="1899921"/>
          </a:xfrm>
          <a:prstGeom prst="line">
            <a:avLst/>
          </a:prstGeom>
          <a:ln w="76200">
            <a:solidFill>
              <a:schemeClr val="tx1">
                <a:lumMod val="50000"/>
                <a:lumOff val="50000"/>
              </a:schemeClr>
            </a:solidFill>
          </a:ln>
          <a:effectLst/>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161687" y="4937904"/>
            <a:ext cx="1115239" cy="1115384"/>
            <a:chOff x="1566862" y="4055810"/>
            <a:chExt cx="827056" cy="827056"/>
          </a:xfrm>
        </p:grpSpPr>
        <p:grpSp>
          <p:nvGrpSpPr>
            <p:cNvPr id="7" name="组合 6"/>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0" name="椭圆 9"/>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8" name="TextBox 7"/>
            <p:cNvSpPr txBox="1"/>
            <p:nvPr/>
          </p:nvSpPr>
          <p:spPr>
            <a:xfrm>
              <a:off x="1617926" y="4218412"/>
              <a:ext cx="730851" cy="502075"/>
            </a:xfrm>
            <a:prstGeom prst="rect">
              <a:avLst/>
            </a:prstGeom>
            <a:noFill/>
            <a:ln>
              <a:noFill/>
            </a:ln>
          </p:spPr>
          <p:txBody>
            <a:bodyPr wrap="square" rtlCol="0">
              <a:spAutoFit/>
            </a:bodyPr>
            <a:lstStyle/>
            <a:p>
              <a:pPr algn="ctr"/>
              <a:r>
                <a:rPr lang="zh-CN" altLang="en-US" sz="1900" dirty="0">
                  <a:solidFill>
                    <a:schemeClr val="accent3"/>
                  </a:solidFill>
                  <a:latin typeface="微软雅黑" panose="020B0503020204020204" charset="-122"/>
                  <a:ea typeface="微软雅黑" panose="020B0503020204020204" charset="-122"/>
                </a:rPr>
                <a:t>添加</a:t>
              </a:r>
              <a:endParaRPr lang="en-US" altLang="zh-CN" sz="1900" dirty="0">
                <a:solidFill>
                  <a:schemeClr val="accent3"/>
                </a:solidFill>
                <a:latin typeface="微软雅黑" panose="020B0503020204020204" charset="-122"/>
                <a:ea typeface="微软雅黑" panose="020B0503020204020204" charset="-122"/>
              </a:endParaRPr>
            </a:p>
            <a:p>
              <a:pPr algn="ctr"/>
              <a:r>
                <a:rPr lang="zh-CN" altLang="en-US" sz="1900" dirty="0">
                  <a:solidFill>
                    <a:schemeClr val="accent3"/>
                  </a:solidFill>
                  <a:latin typeface="微软雅黑" panose="020B0503020204020204" charset="-122"/>
                  <a:ea typeface="微软雅黑" panose="020B0503020204020204" charset="-122"/>
                </a:rPr>
                <a:t>标题</a:t>
              </a:r>
            </a:p>
          </p:txBody>
        </p:sp>
      </p:grpSp>
      <p:grpSp>
        <p:nvGrpSpPr>
          <p:cNvPr id="11" name="组合 10"/>
          <p:cNvGrpSpPr/>
          <p:nvPr/>
        </p:nvGrpSpPr>
        <p:grpSpPr>
          <a:xfrm>
            <a:off x="3793656" y="3672275"/>
            <a:ext cx="1355429" cy="1355605"/>
            <a:chOff x="2781516" y="3097105"/>
            <a:chExt cx="1016704" cy="1016704"/>
          </a:xfrm>
          <a:effectLst/>
        </p:grpSpPr>
        <p:grpSp>
          <p:nvGrpSpPr>
            <p:cNvPr id="12" name="组合 11"/>
            <p:cNvGrpSpPr/>
            <p:nvPr/>
          </p:nvGrpSpPr>
          <p:grpSpPr>
            <a:xfrm>
              <a:off x="2781516" y="3097105"/>
              <a:ext cx="1016704" cy="1016704"/>
              <a:chOff x="304800" y="673100"/>
              <a:chExt cx="4000500" cy="4000500"/>
            </a:xfrm>
            <a:effectLst>
              <a:outerShdw blurRad="584200" dist="520700" dir="8100000" algn="tr" rotWithShape="0">
                <a:prstClr val="black">
                  <a:alpha val="35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5" name="椭圆 14"/>
              <p:cNvSpPr/>
              <p:nvPr/>
            </p:nvSpPr>
            <p:spPr>
              <a:xfrm>
                <a:off x="392113" y="760413"/>
                <a:ext cx="3825875" cy="38258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3" name="TextBox 12"/>
            <p:cNvSpPr txBox="1"/>
            <p:nvPr/>
          </p:nvSpPr>
          <p:spPr>
            <a:xfrm>
              <a:off x="2977806" y="3315940"/>
              <a:ext cx="600242" cy="623248"/>
            </a:xfrm>
            <a:prstGeom prst="rect">
              <a:avLst/>
            </a:prstGeom>
            <a:noFill/>
            <a:ln>
              <a:noFill/>
            </a:ln>
          </p:spPr>
          <p:txBody>
            <a:bodyPr wrap="none" rtlCol="0">
              <a:spAutoFit/>
            </a:bodyPr>
            <a:lstStyle/>
            <a:p>
              <a:pPr algn="ctr"/>
              <a:r>
                <a:rPr lang="zh-CN" altLang="en-US" sz="2400" dirty="0">
                  <a:solidFill>
                    <a:schemeClr val="accent2"/>
                  </a:solidFill>
                  <a:latin typeface="微软雅黑" panose="020B0503020204020204" charset="-122"/>
                  <a:ea typeface="微软雅黑" panose="020B0503020204020204" charset="-122"/>
                </a:rPr>
                <a:t>添加</a:t>
              </a:r>
              <a:endParaRPr lang="en-US" altLang="zh-CN" sz="2400" dirty="0">
                <a:solidFill>
                  <a:schemeClr val="accent2"/>
                </a:solidFill>
                <a:latin typeface="微软雅黑" panose="020B0503020204020204" charset="-122"/>
                <a:ea typeface="微软雅黑" panose="020B0503020204020204" charset="-122"/>
              </a:endParaRPr>
            </a:p>
            <a:p>
              <a:pPr algn="ctr"/>
              <a:r>
                <a:rPr lang="zh-CN" altLang="en-US" sz="2400" dirty="0">
                  <a:solidFill>
                    <a:schemeClr val="accent2"/>
                  </a:solidFill>
                  <a:latin typeface="微软雅黑" panose="020B0503020204020204" charset="-122"/>
                  <a:ea typeface="微软雅黑" panose="020B0503020204020204" charset="-122"/>
                </a:rPr>
                <a:t>标题</a:t>
              </a:r>
            </a:p>
          </p:txBody>
        </p:sp>
      </p:grpSp>
      <p:grpSp>
        <p:nvGrpSpPr>
          <p:cNvPr id="16" name="组合 15"/>
          <p:cNvGrpSpPr/>
          <p:nvPr/>
        </p:nvGrpSpPr>
        <p:grpSpPr>
          <a:xfrm>
            <a:off x="6123033" y="4310014"/>
            <a:ext cx="1652308" cy="1652523"/>
            <a:chOff x="4464548" y="3511181"/>
            <a:chExt cx="1303621" cy="1303621"/>
          </a:xfrm>
        </p:grpSpPr>
        <p:grpSp>
          <p:nvGrpSpPr>
            <p:cNvPr id="17" name="组合 16"/>
            <p:cNvGrpSpPr/>
            <p:nvPr/>
          </p:nvGrpSpPr>
          <p:grpSpPr>
            <a:xfrm>
              <a:off x="4464548" y="3511181"/>
              <a:ext cx="1303621" cy="1303621"/>
              <a:chOff x="304800" y="673100"/>
              <a:chExt cx="4000500" cy="4000500"/>
            </a:xfrm>
            <a:effectLst>
              <a:outerShdw blurRad="584200" dist="520700" dir="8100000" algn="tr" rotWithShape="0">
                <a:prstClr val="black">
                  <a:alpha val="35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0" name="椭圆 19"/>
              <p:cNvSpPr/>
              <p:nvPr/>
            </p:nvSpPr>
            <p:spPr>
              <a:xfrm>
                <a:off x="404596" y="772896"/>
                <a:ext cx="3800908" cy="380090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8" name="TextBox 17"/>
            <p:cNvSpPr txBox="1"/>
            <p:nvPr/>
          </p:nvSpPr>
          <p:spPr>
            <a:xfrm>
              <a:off x="4763183" y="3825704"/>
              <a:ext cx="712291" cy="752664"/>
            </a:xfrm>
            <a:prstGeom prst="rect">
              <a:avLst/>
            </a:prstGeom>
            <a:noFill/>
            <a:ln>
              <a:noFill/>
            </a:ln>
          </p:spPr>
          <p:txBody>
            <a:bodyPr wrap="none" rtlCol="0">
              <a:spAutoFit/>
            </a:bodyPr>
            <a:lstStyle/>
            <a:p>
              <a:pPr algn="ctr"/>
              <a:r>
                <a:rPr lang="zh-CN" altLang="en-US" sz="2800" dirty="0">
                  <a:solidFill>
                    <a:schemeClr val="accent1"/>
                  </a:solidFill>
                  <a:latin typeface="微软雅黑" panose="020B0503020204020204" charset="-122"/>
                  <a:ea typeface="微软雅黑" panose="020B0503020204020204" charset="-122"/>
                </a:rPr>
                <a:t>添加</a:t>
              </a:r>
              <a:endParaRPr lang="en-US" altLang="zh-CN" sz="2800" dirty="0">
                <a:solidFill>
                  <a:schemeClr val="accent1"/>
                </a:solidFill>
                <a:latin typeface="微软雅黑" panose="020B0503020204020204" charset="-122"/>
                <a:ea typeface="微软雅黑" panose="020B0503020204020204" charset="-122"/>
              </a:endParaRPr>
            </a:p>
            <a:p>
              <a:pPr algn="ctr"/>
              <a:r>
                <a:rPr lang="zh-CN" altLang="en-US" sz="2800" dirty="0">
                  <a:solidFill>
                    <a:schemeClr val="accent1"/>
                  </a:solidFill>
                  <a:latin typeface="微软雅黑" panose="020B0503020204020204" charset="-122"/>
                  <a:ea typeface="微软雅黑" panose="020B0503020204020204" charset="-122"/>
                </a:rPr>
                <a:t>标题</a:t>
              </a:r>
            </a:p>
          </p:txBody>
        </p:sp>
      </p:grpSp>
      <p:grpSp>
        <p:nvGrpSpPr>
          <p:cNvPr id="21" name="组合 20"/>
          <p:cNvGrpSpPr/>
          <p:nvPr/>
        </p:nvGrpSpPr>
        <p:grpSpPr>
          <a:xfrm>
            <a:off x="8399957" y="2180862"/>
            <a:ext cx="1939678" cy="1939931"/>
            <a:chOff x="6075122" y="1932896"/>
            <a:chExt cx="1688526" cy="1688526"/>
          </a:xfrm>
        </p:grpSpPr>
        <p:grpSp>
          <p:nvGrpSpPr>
            <p:cNvPr id="22" name="组合 21"/>
            <p:cNvGrpSpPr/>
            <p:nvPr/>
          </p:nvGrpSpPr>
          <p:grpSpPr>
            <a:xfrm>
              <a:off x="6075122" y="1932896"/>
              <a:ext cx="1688526" cy="1688526"/>
              <a:chOff x="304800" y="673100"/>
              <a:chExt cx="4000500" cy="4000500"/>
            </a:xfrm>
            <a:effectLst>
              <a:outerShdw blurRad="584200" dist="520700" dir="8100000" algn="tr" rotWithShape="0">
                <a:prstClr val="black">
                  <a:alpha val="35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5" name="椭圆 24"/>
              <p:cNvSpPr/>
              <p:nvPr/>
            </p:nvSpPr>
            <p:spPr>
              <a:xfrm>
                <a:off x="411027" y="779327"/>
                <a:ext cx="3788049" cy="378804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3" name="TextBox 22"/>
            <p:cNvSpPr txBox="1"/>
            <p:nvPr/>
          </p:nvSpPr>
          <p:spPr>
            <a:xfrm>
              <a:off x="6483609" y="2299775"/>
              <a:ext cx="875222" cy="937616"/>
            </a:xfrm>
            <a:prstGeom prst="rect">
              <a:avLst/>
            </a:prstGeom>
            <a:noFill/>
            <a:ln>
              <a:noFill/>
            </a:ln>
          </p:spPr>
          <p:txBody>
            <a:bodyPr wrap="none" rtlCol="0">
              <a:spAutoFit/>
            </a:bodyPr>
            <a:lstStyle/>
            <a:p>
              <a:pPr algn="ctr"/>
              <a:r>
                <a:rPr lang="zh-CN" altLang="en-US" sz="3200" dirty="0">
                  <a:solidFill>
                    <a:schemeClr val="tx2"/>
                  </a:solidFill>
                  <a:latin typeface="微软雅黑" panose="020B0503020204020204" charset="-122"/>
                  <a:ea typeface="微软雅黑" panose="020B0503020204020204" charset="-122"/>
                </a:rPr>
                <a:t>添加</a:t>
              </a:r>
              <a:endParaRPr lang="en-US" altLang="zh-CN" sz="3200" dirty="0">
                <a:solidFill>
                  <a:schemeClr val="tx2"/>
                </a:solidFill>
                <a:latin typeface="微软雅黑" panose="020B0503020204020204" charset="-122"/>
                <a:ea typeface="微软雅黑" panose="020B0503020204020204" charset="-122"/>
              </a:endParaRPr>
            </a:p>
            <a:p>
              <a:pPr algn="ctr"/>
              <a:r>
                <a:rPr lang="zh-CN" altLang="en-US" sz="3200" dirty="0">
                  <a:solidFill>
                    <a:schemeClr val="tx2"/>
                  </a:solidFill>
                  <a:latin typeface="微软雅黑" panose="020B0503020204020204" charset="-122"/>
                  <a:ea typeface="微软雅黑" panose="020B0503020204020204" charset="-122"/>
                </a:rPr>
                <a:t>标题</a:t>
              </a:r>
            </a:p>
          </p:txBody>
        </p:sp>
      </p:grpSp>
      <p:sp>
        <p:nvSpPr>
          <p:cNvPr id="30" name="TextBox 29"/>
          <p:cNvSpPr txBox="1"/>
          <p:nvPr/>
        </p:nvSpPr>
        <p:spPr>
          <a:xfrm>
            <a:off x="2974589" y="2564905"/>
            <a:ext cx="3263938" cy="1023345"/>
          </a:xfrm>
          <a:prstGeom prst="rect">
            <a:avLst/>
          </a:prstGeom>
          <a:noFill/>
        </p:spPr>
        <p:txBody>
          <a:bodyPr wrap="square" lIns="121908" tIns="60954" rIns="121908" bIns="60954" rtlCol="0">
            <a:spAutoFit/>
          </a:bodyPr>
          <a:lstStyle/>
          <a:p>
            <a:pPr>
              <a:lnSpc>
                <a:spcPct val="130000"/>
              </a:lnSpc>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31" name="TextBox 30"/>
          <p:cNvSpPr txBox="1"/>
          <p:nvPr/>
        </p:nvSpPr>
        <p:spPr>
          <a:xfrm>
            <a:off x="432108" y="3894364"/>
            <a:ext cx="3263938" cy="1323427"/>
          </a:xfrm>
          <a:prstGeom prst="rect">
            <a:avLst/>
          </a:prstGeom>
          <a:noFill/>
        </p:spPr>
        <p:txBody>
          <a:bodyPr wrap="square" lIns="121908" tIns="60954" rIns="121908" bIns="60954" rtlCol="0">
            <a:spAutoFit/>
          </a:bodyPr>
          <a:lstStyle/>
          <a:p>
            <a:pPr>
              <a:lnSpc>
                <a:spcPct val="130000"/>
              </a:lnSpc>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32" name="TextBox 31"/>
          <p:cNvSpPr txBox="1"/>
          <p:nvPr/>
        </p:nvSpPr>
        <p:spPr>
          <a:xfrm>
            <a:off x="8207960" y="5027939"/>
            <a:ext cx="3263938" cy="1323427"/>
          </a:xfrm>
          <a:prstGeom prst="rect">
            <a:avLst/>
          </a:prstGeom>
          <a:noFill/>
        </p:spPr>
        <p:txBody>
          <a:bodyPr wrap="square" lIns="121908" tIns="60954" rIns="121908" bIns="60954" rtlCol="0">
            <a:spAutoFit/>
          </a:bodyPr>
          <a:lstStyle/>
          <a:p>
            <a:pPr>
              <a:lnSpc>
                <a:spcPct val="130000"/>
              </a:lnSpc>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33" name="TextBox 32"/>
          <p:cNvSpPr txBox="1"/>
          <p:nvPr/>
        </p:nvSpPr>
        <p:spPr>
          <a:xfrm>
            <a:off x="7247978" y="1220756"/>
            <a:ext cx="3263938" cy="1323427"/>
          </a:xfrm>
          <a:prstGeom prst="rect">
            <a:avLst/>
          </a:prstGeom>
          <a:noFill/>
        </p:spPr>
        <p:txBody>
          <a:bodyPr wrap="square" lIns="121908" tIns="60954" rIns="121908" bIns="60954" rtlCol="0">
            <a:spAutoFit/>
          </a:bodyPr>
          <a:lstStyle/>
          <a:p>
            <a:pPr>
              <a:lnSpc>
                <a:spcPct val="130000"/>
              </a:lnSpc>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grpSp>
        <p:nvGrpSpPr>
          <p:cNvPr id="42" name="组合 41"/>
          <p:cNvGrpSpPr/>
          <p:nvPr/>
        </p:nvGrpSpPr>
        <p:grpSpPr>
          <a:xfrm>
            <a:off x="2995454" y="5541237"/>
            <a:ext cx="595964" cy="596041"/>
            <a:chOff x="2246286" y="4230035"/>
            <a:chExt cx="525513" cy="525513"/>
          </a:xfrm>
        </p:grpSpPr>
        <p:sp>
          <p:nvSpPr>
            <p:cNvPr id="26" name="椭圆 25"/>
            <p:cNvSpPr/>
            <p:nvPr/>
          </p:nvSpPr>
          <p:spPr>
            <a:xfrm>
              <a:off x="2246286" y="4230035"/>
              <a:ext cx="525513" cy="525513"/>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bg1"/>
                </a:solidFill>
              </a:endParaRPr>
            </a:p>
          </p:txBody>
        </p:sp>
        <p:sp>
          <p:nvSpPr>
            <p:cNvPr id="41" name="TextBox 40"/>
            <p:cNvSpPr txBox="1"/>
            <p:nvPr/>
          </p:nvSpPr>
          <p:spPr>
            <a:xfrm>
              <a:off x="2290215" y="4410054"/>
              <a:ext cx="433392" cy="176383"/>
            </a:xfrm>
            <a:prstGeom prst="rect">
              <a:avLst/>
            </a:prstGeom>
            <a:noFill/>
          </p:spPr>
          <p:txBody>
            <a:bodyPr wrap="square" lIns="0" tIns="0" rIns="0" bIns="0" rtlCol="0">
              <a:spAutoFit/>
            </a:bodyPr>
            <a:lstStyle/>
            <a:p>
              <a:pPr algn="ctr"/>
              <a:r>
                <a:rPr lang="en-US" altLang="zh-CN" sz="1300" b="1" dirty="0">
                  <a:solidFill>
                    <a:schemeClr val="bg1"/>
                  </a:solidFill>
                  <a:latin typeface="微软雅黑" panose="020B0503020204020204" charset="-122"/>
                  <a:ea typeface="微软雅黑" panose="020B0503020204020204" charset="-122"/>
                </a:rPr>
                <a:t>2016</a:t>
              </a:r>
              <a:endParaRPr lang="zh-CN" altLang="en-US" sz="1300" b="1" dirty="0">
                <a:solidFill>
                  <a:schemeClr val="bg1"/>
                </a:solidFill>
                <a:latin typeface="微软雅黑" panose="020B0503020204020204" charset="-122"/>
                <a:ea typeface="微软雅黑" panose="020B0503020204020204" charset="-122"/>
              </a:endParaRPr>
            </a:p>
          </p:txBody>
        </p:sp>
      </p:grpSp>
      <p:grpSp>
        <p:nvGrpSpPr>
          <p:cNvPr id="49" name="组合 48"/>
          <p:cNvGrpSpPr/>
          <p:nvPr/>
        </p:nvGrpSpPr>
        <p:grpSpPr>
          <a:xfrm>
            <a:off x="7436142" y="5325274"/>
            <a:ext cx="595965" cy="596041"/>
            <a:chOff x="2246285" y="4230035"/>
            <a:chExt cx="525514" cy="525513"/>
          </a:xfrm>
          <a:solidFill>
            <a:schemeClr val="accent1"/>
          </a:solidFill>
        </p:grpSpPr>
        <p:sp>
          <p:nvSpPr>
            <p:cNvPr id="50" name="椭圆 49"/>
            <p:cNvSpPr/>
            <p:nvPr/>
          </p:nvSpPr>
          <p:spPr>
            <a:xfrm>
              <a:off x="2246286" y="4230035"/>
              <a:ext cx="525513" cy="525513"/>
            </a:xfrm>
            <a:prstGeom prst="ellipse">
              <a:avLst/>
            </a:prstGeom>
            <a:gr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bg1"/>
                </a:solidFill>
              </a:endParaRPr>
            </a:p>
          </p:txBody>
        </p:sp>
        <p:sp>
          <p:nvSpPr>
            <p:cNvPr id="51" name="TextBox 50"/>
            <p:cNvSpPr txBox="1"/>
            <p:nvPr/>
          </p:nvSpPr>
          <p:spPr>
            <a:xfrm>
              <a:off x="2246285" y="4324595"/>
              <a:ext cx="525513" cy="325630"/>
            </a:xfrm>
            <a:prstGeom prst="rect">
              <a:avLst/>
            </a:prstGeom>
            <a:noFill/>
          </p:spPr>
          <p:txBody>
            <a:bodyPr wrap="square" lIns="0" tIns="0" rIns="0" bIns="0" rtlCol="0">
              <a:spAutoFit/>
            </a:bodyPr>
            <a:lstStyle/>
            <a:p>
              <a:pPr algn="ctr"/>
              <a:r>
                <a:rPr lang="en-US" altLang="zh-CN" sz="1200" b="1" dirty="0">
                  <a:solidFill>
                    <a:schemeClr val="bg1"/>
                  </a:solidFill>
                  <a:latin typeface="微软雅黑" panose="020B0503020204020204" charset="-122"/>
                  <a:ea typeface="微软雅黑" panose="020B0503020204020204" charset="-122"/>
                </a:rPr>
                <a:t>2017</a:t>
              </a:r>
            </a:p>
            <a:p>
              <a:pPr algn="ctr"/>
              <a:r>
                <a:rPr lang="zh-CN" altLang="en-US" sz="1200" b="1" dirty="0">
                  <a:solidFill>
                    <a:schemeClr val="bg1"/>
                  </a:solidFill>
                  <a:latin typeface="微软雅黑" panose="020B0503020204020204" charset="-122"/>
                  <a:ea typeface="微软雅黑" panose="020B0503020204020204" charset="-122"/>
                </a:rPr>
                <a:t>下半年</a:t>
              </a:r>
            </a:p>
          </p:txBody>
        </p:sp>
      </p:grpSp>
      <p:grpSp>
        <p:nvGrpSpPr>
          <p:cNvPr id="52" name="组合 51"/>
          <p:cNvGrpSpPr/>
          <p:nvPr/>
        </p:nvGrpSpPr>
        <p:grpSpPr>
          <a:xfrm>
            <a:off x="4696982" y="4568429"/>
            <a:ext cx="595965" cy="596041"/>
            <a:chOff x="2246285" y="4230035"/>
            <a:chExt cx="525514" cy="525513"/>
          </a:xfrm>
        </p:grpSpPr>
        <p:sp>
          <p:nvSpPr>
            <p:cNvPr id="53" name="椭圆 52"/>
            <p:cNvSpPr/>
            <p:nvPr/>
          </p:nvSpPr>
          <p:spPr>
            <a:xfrm>
              <a:off x="2246286" y="4230035"/>
              <a:ext cx="525513" cy="525513"/>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bg1"/>
                </a:solidFill>
              </a:endParaRPr>
            </a:p>
          </p:txBody>
        </p:sp>
        <p:sp>
          <p:nvSpPr>
            <p:cNvPr id="54" name="TextBox 53"/>
            <p:cNvSpPr txBox="1"/>
            <p:nvPr/>
          </p:nvSpPr>
          <p:spPr>
            <a:xfrm>
              <a:off x="2246285" y="4415895"/>
              <a:ext cx="525513" cy="162814"/>
            </a:xfrm>
            <a:prstGeom prst="rect">
              <a:avLst/>
            </a:prstGeom>
            <a:noFill/>
          </p:spPr>
          <p:txBody>
            <a:bodyPr wrap="square" lIns="0" tIns="0" rIns="0" bIns="0" rtlCol="0">
              <a:spAutoFit/>
            </a:bodyPr>
            <a:lstStyle/>
            <a:p>
              <a:pPr algn="ctr"/>
              <a:r>
                <a:rPr lang="en-US" altLang="zh-CN" sz="1200" b="1" dirty="0">
                  <a:solidFill>
                    <a:schemeClr val="bg1"/>
                  </a:solidFill>
                  <a:latin typeface="微软雅黑" panose="020B0503020204020204" charset="-122"/>
                  <a:ea typeface="微软雅黑" panose="020B0503020204020204" charset="-122"/>
                </a:rPr>
                <a:t>2017</a:t>
              </a:r>
              <a:endParaRPr lang="zh-CN" altLang="en-US" sz="1200" b="1" dirty="0">
                <a:solidFill>
                  <a:schemeClr val="bg1"/>
                </a:solidFill>
                <a:latin typeface="微软雅黑" panose="020B0503020204020204" charset="-122"/>
                <a:ea typeface="微软雅黑" panose="020B0503020204020204" charset="-122"/>
              </a:endParaRPr>
            </a:p>
          </p:txBody>
        </p:sp>
      </p:grpSp>
      <p:grpSp>
        <p:nvGrpSpPr>
          <p:cNvPr id="55" name="组合 54"/>
          <p:cNvGrpSpPr/>
          <p:nvPr/>
        </p:nvGrpSpPr>
        <p:grpSpPr>
          <a:xfrm>
            <a:off x="9935928" y="3429002"/>
            <a:ext cx="595965" cy="596041"/>
            <a:chOff x="2246285" y="4230035"/>
            <a:chExt cx="525514" cy="525513"/>
          </a:xfrm>
        </p:grpSpPr>
        <p:sp>
          <p:nvSpPr>
            <p:cNvPr id="56" name="椭圆 55"/>
            <p:cNvSpPr/>
            <p:nvPr/>
          </p:nvSpPr>
          <p:spPr>
            <a:xfrm>
              <a:off x="2246286" y="4230035"/>
              <a:ext cx="525513" cy="525513"/>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bg1"/>
                </a:solidFill>
              </a:endParaRPr>
            </a:p>
          </p:txBody>
        </p:sp>
        <p:sp>
          <p:nvSpPr>
            <p:cNvPr id="57" name="TextBox 56"/>
            <p:cNvSpPr txBox="1"/>
            <p:nvPr/>
          </p:nvSpPr>
          <p:spPr>
            <a:xfrm>
              <a:off x="2246285" y="4415895"/>
              <a:ext cx="525513" cy="162814"/>
            </a:xfrm>
            <a:prstGeom prst="rect">
              <a:avLst/>
            </a:prstGeom>
            <a:noFill/>
          </p:spPr>
          <p:txBody>
            <a:bodyPr wrap="square" lIns="0" tIns="0" rIns="0" bIns="0" rtlCol="0">
              <a:spAutoFit/>
            </a:bodyPr>
            <a:lstStyle/>
            <a:p>
              <a:pPr algn="ctr"/>
              <a:r>
                <a:rPr lang="en-US" altLang="zh-CN" sz="1200" b="1" dirty="0">
                  <a:solidFill>
                    <a:schemeClr val="bg1"/>
                  </a:solidFill>
                  <a:latin typeface="微软雅黑" panose="020B0503020204020204" charset="-122"/>
                  <a:ea typeface="微软雅黑" panose="020B0503020204020204" charset="-122"/>
                </a:rPr>
                <a:t>2018</a:t>
              </a:r>
              <a:endParaRPr lang="zh-CN" altLang="en-US" sz="1200" b="1" dirty="0">
                <a:solidFill>
                  <a:schemeClr val="bg1"/>
                </a:solidFill>
                <a:latin typeface="微软雅黑" panose="020B0503020204020204" charset="-122"/>
                <a:ea typeface="微软雅黑" panose="020B0503020204020204" charset="-122"/>
              </a:endParaRPr>
            </a:p>
          </p:txBody>
        </p:sp>
      </p:grpSp>
      <p:sp>
        <p:nvSpPr>
          <p:cNvPr id="59" name="椭圆 58"/>
          <p:cNvSpPr/>
          <p:nvPr/>
        </p:nvSpPr>
        <p:spPr>
          <a:xfrm>
            <a:off x="5798980" y="4396934"/>
            <a:ext cx="183161" cy="183185"/>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60" name="椭圆 59"/>
          <p:cNvSpPr/>
          <p:nvPr/>
        </p:nvSpPr>
        <p:spPr>
          <a:xfrm>
            <a:off x="5449521" y="5219791"/>
            <a:ext cx="366322" cy="36636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61" name="椭圆 60"/>
          <p:cNvSpPr/>
          <p:nvPr/>
        </p:nvSpPr>
        <p:spPr>
          <a:xfrm>
            <a:off x="5632683" y="5997346"/>
            <a:ext cx="183161" cy="183185"/>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62" name="椭圆 61"/>
          <p:cNvSpPr/>
          <p:nvPr/>
        </p:nvSpPr>
        <p:spPr>
          <a:xfrm>
            <a:off x="3687600" y="5677754"/>
            <a:ext cx="366322" cy="366369"/>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63" name="椭圆 62"/>
          <p:cNvSpPr/>
          <p:nvPr/>
        </p:nvSpPr>
        <p:spPr>
          <a:xfrm>
            <a:off x="4455932" y="5065601"/>
            <a:ext cx="183161" cy="183185"/>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64" name="椭圆 63"/>
          <p:cNvSpPr/>
          <p:nvPr/>
        </p:nvSpPr>
        <p:spPr>
          <a:xfrm>
            <a:off x="7939597" y="4385243"/>
            <a:ext cx="366322" cy="36636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65" name="椭圆 64"/>
          <p:cNvSpPr/>
          <p:nvPr/>
        </p:nvSpPr>
        <p:spPr>
          <a:xfrm>
            <a:off x="9812945" y="4279460"/>
            <a:ext cx="222936" cy="222965"/>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66" name="椭圆 65"/>
          <p:cNvSpPr/>
          <p:nvPr/>
        </p:nvSpPr>
        <p:spPr>
          <a:xfrm>
            <a:off x="8749721" y="4151802"/>
            <a:ext cx="183161" cy="183185"/>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72" name="椭圆 71"/>
          <p:cNvSpPr/>
          <p:nvPr/>
        </p:nvSpPr>
        <p:spPr>
          <a:xfrm>
            <a:off x="6881657" y="3687867"/>
            <a:ext cx="366322" cy="36636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73" name="椭圆 72"/>
          <p:cNvSpPr/>
          <p:nvPr/>
        </p:nvSpPr>
        <p:spPr>
          <a:xfrm>
            <a:off x="10703913" y="3076342"/>
            <a:ext cx="366322" cy="366369"/>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74" name="椭圆 73"/>
          <p:cNvSpPr/>
          <p:nvPr/>
        </p:nvSpPr>
        <p:spPr>
          <a:xfrm>
            <a:off x="10736741" y="2657355"/>
            <a:ext cx="203174" cy="203200"/>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75" name="椭圆 74"/>
          <p:cNvSpPr/>
          <p:nvPr/>
        </p:nvSpPr>
        <p:spPr>
          <a:xfrm>
            <a:off x="1288864" y="5733258"/>
            <a:ext cx="221514" cy="221543"/>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27" name="标题 2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3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300" fill="hold"/>
                                        <p:tgtEl>
                                          <p:spTgt spid="6"/>
                                        </p:tgtEl>
                                        <p:attrNameLst>
                                          <p:attrName>ppt_w</p:attrName>
                                        </p:attrNameLst>
                                      </p:cBhvr>
                                      <p:tavLst>
                                        <p:tav tm="0">
                                          <p:val>
                                            <p:fltVal val="0"/>
                                          </p:val>
                                        </p:tav>
                                        <p:tav tm="100000">
                                          <p:val>
                                            <p:strVal val="#ppt_w"/>
                                          </p:val>
                                        </p:tav>
                                      </p:tavLst>
                                    </p:anim>
                                    <p:anim calcmode="lin" valueType="num">
                                      <p:cBhvr>
                                        <p:cTn id="12" dur="300" fill="hold"/>
                                        <p:tgtEl>
                                          <p:spTgt spid="6"/>
                                        </p:tgtEl>
                                        <p:attrNameLst>
                                          <p:attrName>ppt_h</p:attrName>
                                        </p:attrNameLst>
                                      </p:cBhvr>
                                      <p:tavLst>
                                        <p:tav tm="0">
                                          <p:val>
                                            <p:fltVal val="0"/>
                                          </p:val>
                                        </p:tav>
                                        <p:tav tm="100000">
                                          <p:val>
                                            <p:strVal val="#ppt_h"/>
                                          </p:val>
                                        </p:tav>
                                      </p:tavLst>
                                    </p:anim>
                                    <p:animEffect transition="in" filter="fade">
                                      <p:cBhvr>
                                        <p:cTn id="13" dur="300"/>
                                        <p:tgtEl>
                                          <p:spTgt spid="6"/>
                                        </p:tgtEl>
                                      </p:cBhvr>
                                    </p:animEffect>
                                  </p:childTnLst>
                                </p:cTn>
                              </p:par>
                              <p:par>
                                <p:cTn id="14" presetID="2" presetClass="entr" presetSubtype="4"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300" fill="hold"/>
                                        <p:tgtEl>
                                          <p:spTgt spid="42"/>
                                        </p:tgtEl>
                                        <p:attrNameLst>
                                          <p:attrName>ppt_x</p:attrName>
                                        </p:attrNameLst>
                                      </p:cBhvr>
                                      <p:tavLst>
                                        <p:tav tm="0">
                                          <p:val>
                                            <p:strVal val="#ppt_x"/>
                                          </p:val>
                                        </p:tav>
                                        <p:tav tm="100000">
                                          <p:val>
                                            <p:strVal val="#ppt_x"/>
                                          </p:val>
                                        </p:tav>
                                      </p:tavLst>
                                    </p:anim>
                                    <p:anim calcmode="lin" valueType="num">
                                      <p:cBhvr additive="base">
                                        <p:cTn id="17" dur="300" fill="hold"/>
                                        <p:tgtEl>
                                          <p:spTgt spid="42"/>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18" presetClass="entr" presetSubtype="3"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strips(upRight)">
                                      <p:cBhvr>
                                        <p:cTn id="21" dur="300"/>
                                        <p:tgtEl>
                                          <p:spTgt spid="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300" fill="hold"/>
                                        <p:tgtEl>
                                          <p:spTgt spid="11"/>
                                        </p:tgtEl>
                                        <p:attrNameLst>
                                          <p:attrName>ppt_w</p:attrName>
                                        </p:attrNameLst>
                                      </p:cBhvr>
                                      <p:tavLst>
                                        <p:tav tm="0">
                                          <p:val>
                                            <p:fltVal val="0"/>
                                          </p:val>
                                        </p:tav>
                                        <p:tav tm="100000">
                                          <p:val>
                                            <p:strVal val="#ppt_w"/>
                                          </p:val>
                                        </p:tav>
                                      </p:tavLst>
                                    </p:anim>
                                    <p:anim calcmode="lin" valueType="num">
                                      <p:cBhvr>
                                        <p:cTn id="26" dur="300" fill="hold"/>
                                        <p:tgtEl>
                                          <p:spTgt spid="11"/>
                                        </p:tgtEl>
                                        <p:attrNameLst>
                                          <p:attrName>ppt_h</p:attrName>
                                        </p:attrNameLst>
                                      </p:cBhvr>
                                      <p:tavLst>
                                        <p:tav tm="0">
                                          <p:val>
                                            <p:fltVal val="0"/>
                                          </p:val>
                                        </p:tav>
                                        <p:tav tm="100000">
                                          <p:val>
                                            <p:strVal val="#ppt_h"/>
                                          </p:val>
                                        </p:tav>
                                      </p:tavLst>
                                    </p:anim>
                                    <p:animEffect transition="in" filter="fade">
                                      <p:cBhvr>
                                        <p:cTn id="27" dur="300"/>
                                        <p:tgtEl>
                                          <p:spTgt spid="11"/>
                                        </p:tgtEl>
                                      </p:cBhvr>
                                    </p:animEffect>
                                  </p:childTnLst>
                                </p:cTn>
                              </p:par>
                              <p:par>
                                <p:cTn id="28" presetID="2" presetClass="entr" presetSubtype="4"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300" fill="hold"/>
                                        <p:tgtEl>
                                          <p:spTgt spid="52"/>
                                        </p:tgtEl>
                                        <p:attrNameLst>
                                          <p:attrName>ppt_x</p:attrName>
                                        </p:attrNameLst>
                                      </p:cBhvr>
                                      <p:tavLst>
                                        <p:tav tm="0">
                                          <p:val>
                                            <p:strVal val="#ppt_x"/>
                                          </p:val>
                                        </p:tav>
                                        <p:tav tm="100000">
                                          <p:val>
                                            <p:strVal val="#ppt_x"/>
                                          </p:val>
                                        </p:tav>
                                      </p:tavLst>
                                    </p:anim>
                                    <p:anim calcmode="lin" valueType="num">
                                      <p:cBhvr additive="base">
                                        <p:cTn id="31" dur="300" fill="hold"/>
                                        <p:tgtEl>
                                          <p:spTgt spid="52"/>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8" presetClass="entr" presetSubtype="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strips(downRight)">
                                      <p:cBhvr>
                                        <p:cTn id="35" dur="300"/>
                                        <p:tgtEl>
                                          <p:spTgt spid="4"/>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300" fill="hold"/>
                                        <p:tgtEl>
                                          <p:spTgt spid="16"/>
                                        </p:tgtEl>
                                        <p:attrNameLst>
                                          <p:attrName>ppt_w</p:attrName>
                                        </p:attrNameLst>
                                      </p:cBhvr>
                                      <p:tavLst>
                                        <p:tav tm="0">
                                          <p:val>
                                            <p:fltVal val="0"/>
                                          </p:val>
                                        </p:tav>
                                        <p:tav tm="100000">
                                          <p:val>
                                            <p:strVal val="#ppt_w"/>
                                          </p:val>
                                        </p:tav>
                                      </p:tavLst>
                                    </p:anim>
                                    <p:anim calcmode="lin" valueType="num">
                                      <p:cBhvr>
                                        <p:cTn id="40" dur="300" fill="hold"/>
                                        <p:tgtEl>
                                          <p:spTgt spid="16"/>
                                        </p:tgtEl>
                                        <p:attrNameLst>
                                          <p:attrName>ppt_h</p:attrName>
                                        </p:attrNameLst>
                                      </p:cBhvr>
                                      <p:tavLst>
                                        <p:tav tm="0">
                                          <p:val>
                                            <p:fltVal val="0"/>
                                          </p:val>
                                        </p:tav>
                                        <p:tav tm="100000">
                                          <p:val>
                                            <p:strVal val="#ppt_h"/>
                                          </p:val>
                                        </p:tav>
                                      </p:tavLst>
                                    </p:anim>
                                    <p:animEffect transition="in" filter="fade">
                                      <p:cBhvr>
                                        <p:cTn id="41" dur="300"/>
                                        <p:tgtEl>
                                          <p:spTgt spid="16"/>
                                        </p:tgtEl>
                                      </p:cBhvr>
                                    </p:animEffect>
                                  </p:childTnLst>
                                </p:cTn>
                              </p:par>
                              <p:par>
                                <p:cTn id="42" presetID="2" presetClass="entr" presetSubtype="4"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300" fill="hold"/>
                                        <p:tgtEl>
                                          <p:spTgt spid="49"/>
                                        </p:tgtEl>
                                        <p:attrNameLst>
                                          <p:attrName>ppt_x</p:attrName>
                                        </p:attrNameLst>
                                      </p:cBhvr>
                                      <p:tavLst>
                                        <p:tav tm="0">
                                          <p:val>
                                            <p:strVal val="#ppt_x"/>
                                          </p:val>
                                        </p:tav>
                                        <p:tav tm="100000">
                                          <p:val>
                                            <p:strVal val="#ppt_x"/>
                                          </p:val>
                                        </p:tav>
                                      </p:tavLst>
                                    </p:anim>
                                    <p:anim calcmode="lin" valueType="num">
                                      <p:cBhvr additive="base">
                                        <p:cTn id="45" dur="300" fill="hold"/>
                                        <p:tgtEl>
                                          <p:spTgt spid="49"/>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18" presetClass="entr" presetSubtype="3"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strips(upRight)">
                                      <p:cBhvr>
                                        <p:cTn id="49" dur="300"/>
                                        <p:tgtEl>
                                          <p:spTgt spid="5"/>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300" fill="hold"/>
                                        <p:tgtEl>
                                          <p:spTgt spid="21"/>
                                        </p:tgtEl>
                                        <p:attrNameLst>
                                          <p:attrName>ppt_w</p:attrName>
                                        </p:attrNameLst>
                                      </p:cBhvr>
                                      <p:tavLst>
                                        <p:tav tm="0">
                                          <p:val>
                                            <p:fltVal val="0"/>
                                          </p:val>
                                        </p:tav>
                                        <p:tav tm="100000">
                                          <p:val>
                                            <p:strVal val="#ppt_w"/>
                                          </p:val>
                                        </p:tav>
                                      </p:tavLst>
                                    </p:anim>
                                    <p:anim calcmode="lin" valueType="num">
                                      <p:cBhvr>
                                        <p:cTn id="54" dur="300" fill="hold"/>
                                        <p:tgtEl>
                                          <p:spTgt spid="21"/>
                                        </p:tgtEl>
                                        <p:attrNameLst>
                                          <p:attrName>ppt_h</p:attrName>
                                        </p:attrNameLst>
                                      </p:cBhvr>
                                      <p:tavLst>
                                        <p:tav tm="0">
                                          <p:val>
                                            <p:fltVal val="0"/>
                                          </p:val>
                                        </p:tav>
                                        <p:tav tm="100000">
                                          <p:val>
                                            <p:strVal val="#ppt_h"/>
                                          </p:val>
                                        </p:tav>
                                      </p:tavLst>
                                    </p:anim>
                                    <p:animEffect transition="in" filter="fade">
                                      <p:cBhvr>
                                        <p:cTn id="55" dur="300"/>
                                        <p:tgtEl>
                                          <p:spTgt spid="21"/>
                                        </p:tgtEl>
                                      </p:cBhvr>
                                    </p:animEffect>
                                  </p:childTnLst>
                                </p:cTn>
                              </p:par>
                              <p:par>
                                <p:cTn id="56" presetID="2" presetClass="entr" presetSubtype="4" fill="hold"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additive="base">
                                        <p:cTn id="58" dur="300" fill="hold"/>
                                        <p:tgtEl>
                                          <p:spTgt spid="55"/>
                                        </p:tgtEl>
                                        <p:attrNameLst>
                                          <p:attrName>ppt_x</p:attrName>
                                        </p:attrNameLst>
                                      </p:cBhvr>
                                      <p:tavLst>
                                        <p:tav tm="0">
                                          <p:val>
                                            <p:strVal val="#ppt_x"/>
                                          </p:val>
                                        </p:tav>
                                        <p:tav tm="100000">
                                          <p:val>
                                            <p:strVal val="#ppt_x"/>
                                          </p:val>
                                        </p:tav>
                                      </p:tavLst>
                                    </p:anim>
                                    <p:anim calcmode="lin" valueType="num">
                                      <p:cBhvr additive="base">
                                        <p:cTn id="59" dur="300" fill="hold"/>
                                        <p:tgtEl>
                                          <p:spTgt spid="55"/>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2" presetClass="entr" presetSubtype="1"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up)">
                                      <p:cBhvr>
                                        <p:cTn id="63" dur="500"/>
                                        <p:tgtEl>
                                          <p:spTgt spid="31"/>
                                        </p:tgtEl>
                                      </p:cBhvr>
                                    </p:animEffect>
                                  </p:childTnLst>
                                </p:cTn>
                              </p:par>
                            </p:childTnLst>
                          </p:cTn>
                        </p:par>
                        <p:par>
                          <p:cTn id="64" fill="hold">
                            <p:stCondLst>
                              <p:cond delay="4500"/>
                            </p:stCondLst>
                            <p:childTnLst>
                              <p:par>
                                <p:cTn id="65" presetID="22" presetClass="entr" presetSubtype="1"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up)">
                                      <p:cBhvr>
                                        <p:cTn id="67" dur="500"/>
                                        <p:tgtEl>
                                          <p:spTgt spid="30"/>
                                        </p:tgtEl>
                                      </p:cBhvr>
                                    </p:animEffect>
                                  </p:childTnLst>
                                </p:cTn>
                              </p:par>
                            </p:childTnLst>
                          </p:cTn>
                        </p:par>
                        <p:par>
                          <p:cTn id="68" fill="hold">
                            <p:stCondLst>
                              <p:cond delay="5000"/>
                            </p:stCondLst>
                            <p:childTnLst>
                              <p:par>
                                <p:cTn id="69" presetID="22" presetClass="entr" presetSubtype="1"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500"/>
                                        <p:tgtEl>
                                          <p:spTgt spid="32"/>
                                        </p:tgtEl>
                                      </p:cBhvr>
                                    </p:animEffect>
                                  </p:childTnLst>
                                </p:cTn>
                              </p:par>
                            </p:childTnLst>
                          </p:cTn>
                        </p:par>
                        <p:par>
                          <p:cTn id="72" fill="hold">
                            <p:stCondLst>
                              <p:cond delay="5500"/>
                            </p:stCondLst>
                            <p:childTnLst>
                              <p:par>
                                <p:cTn id="73" presetID="22" presetClass="entr" presetSubtype="1"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wipe(up)">
                                      <p:cBhvr>
                                        <p:cTn id="75" dur="500"/>
                                        <p:tgtEl>
                                          <p:spTgt spid="33"/>
                                        </p:tgtEl>
                                      </p:cBhvr>
                                    </p:animEffect>
                                  </p:childTnLst>
                                </p:cTn>
                              </p:par>
                            </p:childTnLst>
                          </p:cTn>
                        </p:par>
                        <p:par>
                          <p:cTn id="76" fill="hold">
                            <p:stCondLst>
                              <p:cond delay="6000"/>
                            </p:stCondLst>
                            <p:childTnLst>
                              <p:par>
                                <p:cTn id="77" presetID="2" presetClass="entr" presetSubtype="12"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700" fill="hold"/>
                                        <p:tgtEl>
                                          <p:spTgt spid="59"/>
                                        </p:tgtEl>
                                        <p:attrNameLst>
                                          <p:attrName>ppt_x</p:attrName>
                                        </p:attrNameLst>
                                      </p:cBhvr>
                                      <p:tavLst>
                                        <p:tav tm="0">
                                          <p:val>
                                            <p:strVal val="0-#ppt_w/2"/>
                                          </p:val>
                                        </p:tav>
                                        <p:tav tm="100000">
                                          <p:val>
                                            <p:strVal val="#ppt_x"/>
                                          </p:val>
                                        </p:tav>
                                      </p:tavLst>
                                    </p:anim>
                                    <p:anim calcmode="lin" valueType="num">
                                      <p:cBhvr additive="base">
                                        <p:cTn id="80" dur="700" fill="hold"/>
                                        <p:tgtEl>
                                          <p:spTgt spid="59"/>
                                        </p:tgtEl>
                                        <p:attrNameLst>
                                          <p:attrName>ppt_y</p:attrName>
                                        </p:attrNameLst>
                                      </p:cBhvr>
                                      <p:tavLst>
                                        <p:tav tm="0">
                                          <p:val>
                                            <p:strVal val="1+#ppt_h/2"/>
                                          </p:val>
                                        </p:tav>
                                        <p:tav tm="100000">
                                          <p:val>
                                            <p:strVal val="#ppt_y"/>
                                          </p:val>
                                        </p:tav>
                                      </p:tavLst>
                                    </p:anim>
                                  </p:childTnLst>
                                </p:cTn>
                              </p:par>
                              <p:par>
                                <p:cTn id="81" presetID="2" presetClass="entr" presetSubtype="12" fill="hold" grpId="0" nodeType="withEffect">
                                  <p:stCondLst>
                                    <p:cond delay="300"/>
                                  </p:stCondLst>
                                  <p:childTnLst>
                                    <p:set>
                                      <p:cBhvr>
                                        <p:cTn id="82" dur="1" fill="hold">
                                          <p:stCondLst>
                                            <p:cond delay="0"/>
                                          </p:stCondLst>
                                        </p:cTn>
                                        <p:tgtEl>
                                          <p:spTgt spid="60"/>
                                        </p:tgtEl>
                                        <p:attrNameLst>
                                          <p:attrName>style.visibility</p:attrName>
                                        </p:attrNameLst>
                                      </p:cBhvr>
                                      <p:to>
                                        <p:strVal val="visible"/>
                                      </p:to>
                                    </p:set>
                                    <p:anim calcmode="lin" valueType="num">
                                      <p:cBhvr additive="base">
                                        <p:cTn id="83" dur="500" fill="hold"/>
                                        <p:tgtEl>
                                          <p:spTgt spid="60"/>
                                        </p:tgtEl>
                                        <p:attrNameLst>
                                          <p:attrName>ppt_x</p:attrName>
                                        </p:attrNameLst>
                                      </p:cBhvr>
                                      <p:tavLst>
                                        <p:tav tm="0">
                                          <p:val>
                                            <p:strVal val="0-#ppt_w/2"/>
                                          </p:val>
                                        </p:tav>
                                        <p:tav tm="100000">
                                          <p:val>
                                            <p:strVal val="#ppt_x"/>
                                          </p:val>
                                        </p:tav>
                                      </p:tavLst>
                                    </p:anim>
                                    <p:anim calcmode="lin" valueType="num">
                                      <p:cBhvr additive="base">
                                        <p:cTn id="84" dur="500" fill="hold"/>
                                        <p:tgtEl>
                                          <p:spTgt spid="60"/>
                                        </p:tgtEl>
                                        <p:attrNameLst>
                                          <p:attrName>ppt_y</p:attrName>
                                        </p:attrNameLst>
                                      </p:cBhvr>
                                      <p:tavLst>
                                        <p:tav tm="0">
                                          <p:val>
                                            <p:strVal val="1+#ppt_h/2"/>
                                          </p:val>
                                        </p:tav>
                                        <p:tav tm="100000">
                                          <p:val>
                                            <p:strVal val="#ppt_y"/>
                                          </p:val>
                                        </p:tav>
                                      </p:tavLst>
                                    </p:anim>
                                  </p:childTnLst>
                                </p:cTn>
                              </p:par>
                              <p:par>
                                <p:cTn id="85" presetID="2" presetClass="entr" presetSubtype="12" fill="hold" grpId="0" nodeType="withEffect">
                                  <p:stCondLst>
                                    <p:cond delay="300"/>
                                  </p:stCondLst>
                                  <p:childTnLst>
                                    <p:set>
                                      <p:cBhvr>
                                        <p:cTn id="86" dur="1" fill="hold">
                                          <p:stCondLst>
                                            <p:cond delay="0"/>
                                          </p:stCondLst>
                                        </p:cTn>
                                        <p:tgtEl>
                                          <p:spTgt spid="61"/>
                                        </p:tgtEl>
                                        <p:attrNameLst>
                                          <p:attrName>style.visibility</p:attrName>
                                        </p:attrNameLst>
                                      </p:cBhvr>
                                      <p:to>
                                        <p:strVal val="visible"/>
                                      </p:to>
                                    </p:set>
                                    <p:anim calcmode="lin" valueType="num">
                                      <p:cBhvr additive="base">
                                        <p:cTn id="87" dur="600" fill="hold"/>
                                        <p:tgtEl>
                                          <p:spTgt spid="61"/>
                                        </p:tgtEl>
                                        <p:attrNameLst>
                                          <p:attrName>ppt_x</p:attrName>
                                        </p:attrNameLst>
                                      </p:cBhvr>
                                      <p:tavLst>
                                        <p:tav tm="0">
                                          <p:val>
                                            <p:strVal val="0-#ppt_w/2"/>
                                          </p:val>
                                        </p:tav>
                                        <p:tav tm="100000">
                                          <p:val>
                                            <p:strVal val="#ppt_x"/>
                                          </p:val>
                                        </p:tav>
                                      </p:tavLst>
                                    </p:anim>
                                    <p:anim calcmode="lin" valueType="num">
                                      <p:cBhvr additive="base">
                                        <p:cTn id="88" dur="600" fill="hold"/>
                                        <p:tgtEl>
                                          <p:spTgt spid="61"/>
                                        </p:tgtEl>
                                        <p:attrNameLst>
                                          <p:attrName>ppt_y</p:attrName>
                                        </p:attrNameLst>
                                      </p:cBhvr>
                                      <p:tavLst>
                                        <p:tav tm="0">
                                          <p:val>
                                            <p:strVal val="1+#ppt_h/2"/>
                                          </p:val>
                                        </p:tav>
                                        <p:tav tm="100000">
                                          <p:val>
                                            <p:strVal val="#ppt_y"/>
                                          </p:val>
                                        </p:tav>
                                      </p:tavLst>
                                    </p:anim>
                                  </p:childTnLst>
                                </p:cTn>
                              </p:par>
                              <p:par>
                                <p:cTn id="89" presetID="2" presetClass="entr" presetSubtype="12" fill="hold" grpId="0" nodeType="withEffect">
                                  <p:stCondLst>
                                    <p:cond delay="200"/>
                                  </p:stCondLst>
                                  <p:childTnLst>
                                    <p:set>
                                      <p:cBhvr>
                                        <p:cTn id="90" dur="1" fill="hold">
                                          <p:stCondLst>
                                            <p:cond delay="0"/>
                                          </p:stCondLst>
                                        </p:cTn>
                                        <p:tgtEl>
                                          <p:spTgt spid="62"/>
                                        </p:tgtEl>
                                        <p:attrNameLst>
                                          <p:attrName>style.visibility</p:attrName>
                                        </p:attrNameLst>
                                      </p:cBhvr>
                                      <p:to>
                                        <p:strVal val="visible"/>
                                      </p:to>
                                    </p:set>
                                    <p:anim calcmode="lin" valueType="num">
                                      <p:cBhvr additive="base">
                                        <p:cTn id="91" dur="400" fill="hold"/>
                                        <p:tgtEl>
                                          <p:spTgt spid="62"/>
                                        </p:tgtEl>
                                        <p:attrNameLst>
                                          <p:attrName>ppt_x</p:attrName>
                                        </p:attrNameLst>
                                      </p:cBhvr>
                                      <p:tavLst>
                                        <p:tav tm="0">
                                          <p:val>
                                            <p:strVal val="0-#ppt_w/2"/>
                                          </p:val>
                                        </p:tav>
                                        <p:tav tm="100000">
                                          <p:val>
                                            <p:strVal val="#ppt_x"/>
                                          </p:val>
                                        </p:tav>
                                      </p:tavLst>
                                    </p:anim>
                                    <p:anim calcmode="lin" valueType="num">
                                      <p:cBhvr additive="base">
                                        <p:cTn id="92" dur="400" fill="hold"/>
                                        <p:tgtEl>
                                          <p:spTgt spid="62"/>
                                        </p:tgtEl>
                                        <p:attrNameLst>
                                          <p:attrName>ppt_y</p:attrName>
                                        </p:attrNameLst>
                                      </p:cBhvr>
                                      <p:tavLst>
                                        <p:tav tm="0">
                                          <p:val>
                                            <p:strVal val="1+#ppt_h/2"/>
                                          </p:val>
                                        </p:tav>
                                        <p:tav tm="100000">
                                          <p:val>
                                            <p:strVal val="#ppt_y"/>
                                          </p:val>
                                        </p:tav>
                                      </p:tavLst>
                                    </p:anim>
                                  </p:childTnLst>
                                </p:cTn>
                              </p:par>
                              <p:par>
                                <p:cTn id="93" presetID="2" presetClass="entr" presetSubtype="12" fill="hold" grpId="0" nodeType="withEffect">
                                  <p:stCondLst>
                                    <p:cond delay="0"/>
                                  </p:stCondLst>
                                  <p:childTnLst>
                                    <p:set>
                                      <p:cBhvr>
                                        <p:cTn id="94" dur="1" fill="hold">
                                          <p:stCondLst>
                                            <p:cond delay="0"/>
                                          </p:stCondLst>
                                        </p:cTn>
                                        <p:tgtEl>
                                          <p:spTgt spid="63"/>
                                        </p:tgtEl>
                                        <p:attrNameLst>
                                          <p:attrName>style.visibility</p:attrName>
                                        </p:attrNameLst>
                                      </p:cBhvr>
                                      <p:to>
                                        <p:strVal val="visible"/>
                                      </p:to>
                                    </p:set>
                                    <p:anim calcmode="lin" valueType="num">
                                      <p:cBhvr additive="base">
                                        <p:cTn id="95" dur="500" fill="hold"/>
                                        <p:tgtEl>
                                          <p:spTgt spid="63"/>
                                        </p:tgtEl>
                                        <p:attrNameLst>
                                          <p:attrName>ppt_x</p:attrName>
                                        </p:attrNameLst>
                                      </p:cBhvr>
                                      <p:tavLst>
                                        <p:tav tm="0">
                                          <p:val>
                                            <p:strVal val="0-#ppt_w/2"/>
                                          </p:val>
                                        </p:tav>
                                        <p:tav tm="100000">
                                          <p:val>
                                            <p:strVal val="#ppt_x"/>
                                          </p:val>
                                        </p:tav>
                                      </p:tavLst>
                                    </p:anim>
                                    <p:anim calcmode="lin" valueType="num">
                                      <p:cBhvr additive="base">
                                        <p:cTn id="96" dur="500" fill="hold"/>
                                        <p:tgtEl>
                                          <p:spTgt spid="63"/>
                                        </p:tgtEl>
                                        <p:attrNameLst>
                                          <p:attrName>ppt_y</p:attrName>
                                        </p:attrNameLst>
                                      </p:cBhvr>
                                      <p:tavLst>
                                        <p:tav tm="0">
                                          <p:val>
                                            <p:strVal val="1+#ppt_h/2"/>
                                          </p:val>
                                        </p:tav>
                                        <p:tav tm="100000">
                                          <p:val>
                                            <p:strVal val="#ppt_y"/>
                                          </p:val>
                                        </p:tav>
                                      </p:tavLst>
                                    </p:anim>
                                  </p:childTnLst>
                                </p:cTn>
                              </p:par>
                              <p:par>
                                <p:cTn id="97" presetID="2" presetClass="entr" presetSubtype="12" fill="hold" grpId="0" nodeType="withEffect">
                                  <p:stCondLst>
                                    <p:cond delay="200"/>
                                  </p:stCondLst>
                                  <p:childTnLst>
                                    <p:set>
                                      <p:cBhvr>
                                        <p:cTn id="98" dur="1" fill="hold">
                                          <p:stCondLst>
                                            <p:cond delay="0"/>
                                          </p:stCondLst>
                                        </p:cTn>
                                        <p:tgtEl>
                                          <p:spTgt spid="64"/>
                                        </p:tgtEl>
                                        <p:attrNameLst>
                                          <p:attrName>style.visibility</p:attrName>
                                        </p:attrNameLst>
                                      </p:cBhvr>
                                      <p:to>
                                        <p:strVal val="visible"/>
                                      </p:to>
                                    </p:set>
                                    <p:anim calcmode="lin" valueType="num">
                                      <p:cBhvr additive="base">
                                        <p:cTn id="99" dur="800" fill="hold"/>
                                        <p:tgtEl>
                                          <p:spTgt spid="64"/>
                                        </p:tgtEl>
                                        <p:attrNameLst>
                                          <p:attrName>ppt_x</p:attrName>
                                        </p:attrNameLst>
                                      </p:cBhvr>
                                      <p:tavLst>
                                        <p:tav tm="0">
                                          <p:val>
                                            <p:strVal val="0-#ppt_w/2"/>
                                          </p:val>
                                        </p:tav>
                                        <p:tav tm="100000">
                                          <p:val>
                                            <p:strVal val="#ppt_x"/>
                                          </p:val>
                                        </p:tav>
                                      </p:tavLst>
                                    </p:anim>
                                    <p:anim calcmode="lin" valueType="num">
                                      <p:cBhvr additive="base">
                                        <p:cTn id="100" dur="800" fill="hold"/>
                                        <p:tgtEl>
                                          <p:spTgt spid="64"/>
                                        </p:tgtEl>
                                        <p:attrNameLst>
                                          <p:attrName>ppt_y</p:attrName>
                                        </p:attrNameLst>
                                      </p:cBhvr>
                                      <p:tavLst>
                                        <p:tav tm="0">
                                          <p:val>
                                            <p:strVal val="1+#ppt_h/2"/>
                                          </p:val>
                                        </p:tav>
                                        <p:tav tm="100000">
                                          <p:val>
                                            <p:strVal val="#ppt_y"/>
                                          </p:val>
                                        </p:tav>
                                      </p:tavLst>
                                    </p:anim>
                                  </p:childTnLst>
                                </p:cTn>
                              </p:par>
                              <p:par>
                                <p:cTn id="101" presetID="2" presetClass="entr" presetSubtype="12" fill="hold" grpId="0" nodeType="withEffect">
                                  <p:stCondLst>
                                    <p:cond delay="0"/>
                                  </p:stCondLst>
                                  <p:childTnLst>
                                    <p:set>
                                      <p:cBhvr>
                                        <p:cTn id="102" dur="1" fill="hold">
                                          <p:stCondLst>
                                            <p:cond delay="0"/>
                                          </p:stCondLst>
                                        </p:cTn>
                                        <p:tgtEl>
                                          <p:spTgt spid="65"/>
                                        </p:tgtEl>
                                        <p:attrNameLst>
                                          <p:attrName>style.visibility</p:attrName>
                                        </p:attrNameLst>
                                      </p:cBhvr>
                                      <p:to>
                                        <p:strVal val="visible"/>
                                      </p:to>
                                    </p:set>
                                    <p:anim calcmode="lin" valueType="num">
                                      <p:cBhvr additive="base">
                                        <p:cTn id="103" dur="500" fill="hold"/>
                                        <p:tgtEl>
                                          <p:spTgt spid="65"/>
                                        </p:tgtEl>
                                        <p:attrNameLst>
                                          <p:attrName>ppt_x</p:attrName>
                                        </p:attrNameLst>
                                      </p:cBhvr>
                                      <p:tavLst>
                                        <p:tav tm="0">
                                          <p:val>
                                            <p:strVal val="0-#ppt_w/2"/>
                                          </p:val>
                                        </p:tav>
                                        <p:tav tm="100000">
                                          <p:val>
                                            <p:strVal val="#ppt_x"/>
                                          </p:val>
                                        </p:tav>
                                      </p:tavLst>
                                    </p:anim>
                                    <p:anim calcmode="lin" valueType="num">
                                      <p:cBhvr additive="base">
                                        <p:cTn id="104" dur="500" fill="hold"/>
                                        <p:tgtEl>
                                          <p:spTgt spid="65"/>
                                        </p:tgtEl>
                                        <p:attrNameLst>
                                          <p:attrName>ppt_y</p:attrName>
                                        </p:attrNameLst>
                                      </p:cBhvr>
                                      <p:tavLst>
                                        <p:tav tm="0">
                                          <p:val>
                                            <p:strVal val="1+#ppt_h/2"/>
                                          </p:val>
                                        </p:tav>
                                        <p:tav tm="100000">
                                          <p:val>
                                            <p:strVal val="#ppt_y"/>
                                          </p:val>
                                        </p:tav>
                                      </p:tavLst>
                                    </p:anim>
                                  </p:childTnLst>
                                </p:cTn>
                              </p:par>
                              <p:par>
                                <p:cTn id="105" presetID="2" presetClass="entr" presetSubtype="12" fill="hold" grpId="0" nodeType="withEffect">
                                  <p:stCondLst>
                                    <p:cond delay="200"/>
                                  </p:stCondLst>
                                  <p:childTnLst>
                                    <p:set>
                                      <p:cBhvr>
                                        <p:cTn id="106" dur="1" fill="hold">
                                          <p:stCondLst>
                                            <p:cond delay="0"/>
                                          </p:stCondLst>
                                        </p:cTn>
                                        <p:tgtEl>
                                          <p:spTgt spid="66"/>
                                        </p:tgtEl>
                                        <p:attrNameLst>
                                          <p:attrName>style.visibility</p:attrName>
                                        </p:attrNameLst>
                                      </p:cBhvr>
                                      <p:to>
                                        <p:strVal val="visible"/>
                                      </p:to>
                                    </p:set>
                                    <p:anim calcmode="lin" valueType="num">
                                      <p:cBhvr additive="base">
                                        <p:cTn id="107" dur="500" fill="hold"/>
                                        <p:tgtEl>
                                          <p:spTgt spid="66"/>
                                        </p:tgtEl>
                                        <p:attrNameLst>
                                          <p:attrName>ppt_x</p:attrName>
                                        </p:attrNameLst>
                                      </p:cBhvr>
                                      <p:tavLst>
                                        <p:tav tm="0">
                                          <p:val>
                                            <p:strVal val="0-#ppt_w/2"/>
                                          </p:val>
                                        </p:tav>
                                        <p:tav tm="100000">
                                          <p:val>
                                            <p:strVal val="#ppt_x"/>
                                          </p:val>
                                        </p:tav>
                                      </p:tavLst>
                                    </p:anim>
                                    <p:anim calcmode="lin" valueType="num">
                                      <p:cBhvr additive="base">
                                        <p:cTn id="108" dur="500" fill="hold"/>
                                        <p:tgtEl>
                                          <p:spTgt spid="66"/>
                                        </p:tgtEl>
                                        <p:attrNameLst>
                                          <p:attrName>ppt_y</p:attrName>
                                        </p:attrNameLst>
                                      </p:cBhvr>
                                      <p:tavLst>
                                        <p:tav tm="0">
                                          <p:val>
                                            <p:strVal val="1+#ppt_h/2"/>
                                          </p:val>
                                        </p:tav>
                                        <p:tav tm="100000">
                                          <p:val>
                                            <p:strVal val="#ppt_y"/>
                                          </p:val>
                                        </p:tav>
                                      </p:tavLst>
                                    </p:anim>
                                  </p:childTnLst>
                                </p:cTn>
                              </p:par>
                              <p:par>
                                <p:cTn id="109" presetID="2" presetClass="entr" presetSubtype="12" fill="hold" grpId="0" nodeType="withEffect">
                                  <p:stCondLst>
                                    <p:cond delay="0"/>
                                  </p:stCondLst>
                                  <p:childTnLst>
                                    <p:set>
                                      <p:cBhvr>
                                        <p:cTn id="110" dur="1" fill="hold">
                                          <p:stCondLst>
                                            <p:cond delay="0"/>
                                          </p:stCondLst>
                                        </p:cTn>
                                        <p:tgtEl>
                                          <p:spTgt spid="72"/>
                                        </p:tgtEl>
                                        <p:attrNameLst>
                                          <p:attrName>style.visibility</p:attrName>
                                        </p:attrNameLst>
                                      </p:cBhvr>
                                      <p:to>
                                        <p:strVal val="visible"/>
                                      </p:to>
                                    </p:set>
                                    <p:anim calcmode="lin" valueType="num">
                                      <p:cBhvr additive="base">
                                        <p:cTn id="111" dur="600" fill="hold"/>
                                        <p:tgtEl>
                                          <p:spTgt spid="72"/>
                                        </p:tgtEl>
                                        <p:attrNameLst>
                                          <p:attrName>ppt_x</p:attrName>
                                        </p:attrNameLst>
                                      </p:cBhvr>
                                      <p:tavLst>
                                        <p:tav tm="0">
                                          <p:val>
                                            <p:strVal val="0-#ppt_w/2"/>
                                          </p:val>
                                        </p:tav>
                                        <p:tav tm="100000">
                                          <p:val>
                                            <p:strVal val="#ppt_x"/>
                                          </p:val>
                                        </p:tav>
                                      </p:tavLst>
                                    </p:anim>
                                    <p:anim calcmode="lin" valueType="num">
                                      <p:cBhvr additive="base">
                                        <p:cTn id="112" dur="600" fill="hold"/>
                                        <p:tgtEl>
                                          <p:spTgt spid="72"/>
                                        </p:tgtEl>
                                        <p:attrNameLst>
                                          <p:attrName>ppt_y</p:attrName>
                                        </p:attrNameLst>
                                      </p:cBhvr>
                                      <p:tavLst>
                                        <p:tav tm="0">
                                          <p:val>
                                            <p:strVal val="1+#ppt_h/2"/>
                                          </p:val>
                                        </p:tav>
                                        <p:tav tm="100000">
                                          <p:val>
                                            <p:strVal val="#ppt_y"/>
                                          </p:val>
                                        </p:tav>
                                      </p:tavLst>
                                    </p:anim>
                                  </p:childTnLst>
                                </p:cTn>
                              </p:par>
                              <p:par>
                                <p:cTn id="113" presetID="2" presetClass="entr" presetSubtype="12" fill="hold" grpId="0" nodeType="withEffect">
                                  <p:stCondLst>
                                    <p:cond delay="0"/>
                                  </p:stCondLst>
                                  <p:childTnLst>
                                    <p:set>
                                      <p:cBhvr>
                                        <p:cTn id="114" dur="1" fill="hold">
                                          <p:stCondLst>
                                            <p:cond delay="0"/>
                                          </p:stCondLst>
                                        </p:cTn>
                                        <p:tgtEl>
                                          <p:spTgt spid="73"/>
                                        </p:tgtEl>
                                        <p:attrNameLst>
                                          <p:attrName>style.visibility</p:attrName>
                                        </p:attrNameLst>
                                      </p:cBhvr>
                                      <p:to>
                                        <p:strVal val="visible"/>
                                      </p:to>
                                    </p:set>
                                    <p:anim calcmode="lin" valueType="num">
                                      <p:cBhvr additive="base">
                                        <p:cTn id="115" dur="500" fill="hold"/>
                                        <p:tgtEl>
                                          <p:spTgt spid="73"/>
                                        </p:tgtEl>
                                        <p:attrNameLst>
                                          <p:attrName>ppt_x</p:attrName>
                                        </p:attrNameLst>
                                      </p:cBhvr>
                                      <p:tavLst>
                                        <p:tav tm="0">
                                          <p:val>
                                            <p:strVal val="0-#ppt_w/2"/>
                                          </p:val>
                                        </p:tav>
                                        <p:tav tm="100000">
                                          <p:val>
                                            <p:strVal val="#ppt_x"/>
                                          </p:val>
                                        </p:tav>
                                      </p:tavLst>
                                    </p:anim>
                                    <p:anim calcmode="lin" valueType="num">
                                      <p:cBhvr additive="base">
                                        <p:cTn id="116" dur="500" fill="hold"/>
                                        <p:tgtEl>
                                          <p:spTgt spid="73"/>
                                        </p:tgtEl>
                                        <p:attrNameLst>
                                          <p:attrName>ppt_y</p:attrName>
                                        </p:attrNameLst>
                                      </p:cBhvr>
                                      <p:tavLst>
                                        <p:tav tm="0">
                                          <p:val>
                                            <p:strVal val="1+#ppt_h/2"/>
                                          </p:val>
                                        </p:tav>
                                        <p:tav tm="100000">
                                          <p:val>
                                            <p:strVal val="#ppt_y"/>
                                          </p:val>
                                        </p:tav>
                                      </p:tavLst>
                                    </p:anim>
                                  </p:childTnLst>
                                </p:cTn>
                              </p:par>
                              <p:par>
                                <p:cTn id="117" presetID="2" presetClass="entr" presetSubtype="12" fill="hold" grpId="0" nodeType="withEffect">
                                  <p:stCondLst>
                                    <p:cond delay="30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400" fill="hold"/>
                                        <p:tgtEl>
                                          <p:spTgt spid="74"/>
                                        </p:tgtEl>
                                        <p:attrNameLst>
                                          <p:attrName>ppt_x</p:attrName>
                                        </p:attrNameLst>
                                      </p:cBhvr>
                                      <p:tavLst>
                                        <p:tav tm="0">
                                          <p:val>
                                            <p:strVal val="0-#ppt_w/2"/>
                                          </p:val>
                                        </p:tav>
                                        <p:tav tm="100000">
                                          <p:val>
                                            <p:strVal val="#ppt_x"/>
                                          </p:val>
                                        </p:tav>
                                      </p:tavLst>
                                    </p:anim>
                                    <p:anim calcmode="lin" valueType="num">
                                      <p:cBhvr additive="base">
                                        <p:cTn id="120" dur="4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12"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0-#ppt_w/2"/>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59" grpId="0" animBg="1"/>
      <p:bldP spid="60" grpId="0" animBg="1"/>
      <p:bldP spid="61" grpId="0" animBg="1"/>
      <p:bldP spid="62" grpId="0" animBg="1"/>
      <p:bldP spid="63" grpId="0" animBg="1"/>
      <p:bldP spid="64" grpId="0" animBg="1"/>
      <p:bldP spid="65" grpId="0" animBg="1"/>
      <p:bldP spid="66" grpId="0" animBg="1"/>
      <p:bldP spid="72" grpId="0" animBg="1"/>
      <p:bldP spid="73" grpId="0" animBg="1"/>
      <p:bldP spid="74" grpId="0" animBg="1"/>
      <p:bldP spid="7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角星 1"/>
          <p:cNvSpPr/>
          <p:nvPr/>
        </p:nvSpPr>
        <p:spPr>
          <a:xfrm>
            <a:off x="2735879" y="2317677"/>
            <a:ext cx="2886758" cy="2887133"/>
          </a:xfrm>
          <a:prstGeom prst="star5">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latin typeface="微软雅黑" panose="020B0503020204020204" charset="-122"/>
              <a:ea typeface="微软雅黑" panose="020B0503020204020204" charset="-122"/>
            </a:endParaRPr>
          </a:p>
        </p:txBody>
      </p:sp>
      <p:grpSp>
        <p:nvGrpSpPr>
          <p:cNvPr id="3" name="组合 2"/>
          <p:cNvGrpSpPr/>
          <p:nvPr/>
        </p:nvGrpSpPr>
        <p:grpSpPr>
          <a:xfrm>
            <a:off x="3366896" y="3138944"/>
            <a:ext cx="1624727" cy="1624939"/>
            <a:chOff x="3962648" y="2819400"/>
            <a:chExt cx="1218704" cy="1218704"/>
          </a:xfrm>
        </p:grpSpPr>
        <p:grpSp>
          <p:nvGrpSpPr>
            <p:cNvPr id="4" name="组合 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anose="020B0503020204020204" charset="-122"/>
                  <a:ea typeface="微软雅黑" panose="020B050302020402020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anose="020B0503020204020204" charset="-122"/>
                  <a:ea typeface="微软雅黑" panose="020B0503020204020204" charset="-122"/>
                </a:endParaRPr>
              </a:p>
            </p:txBody>
          </p:sp>
        </p:grpSp>
        <p:sp>
          <p:nvSpPr>
            <p:cNvPr id="5" name="TextBox 4"/>
            <p:cNvSpPr txBox="1"/>
            <p:nvPr/>
          </p:nvSpPr>
          <p:spPr>
            <a:xfrm>
              <a:off x="4322718" y="3200266"/>
              <a:ext cx="484811" cy="484748"/>
            </a:xfrm>
            <a:prstGeom prst="rect">
              <a:avLst/>
            </a:prstGeom>
            <a:noFill/>
          </p:spPr>
          <p:txBody>
            <a:bodyPr wrap="none" rtlCol="0">
              <a:spAutoFit/>
            </a:bodyPr>
            <a:lstStyle/>
            <a:p>
              <a:pPr algn="ctr"/>
              <a:r>
                <a:rPr lang="zh-CN" altLang="en-US" b="1" dirty="0">
                  <a:solidFill>
                    <a:schemeClr val="tx1">
                      <a:lumMod val="50000"/>
                      <a:lumOff val="50000"/>
                    </a:schemeClr>
                  </a:solidFill>
                  <a:latin typeface="微软雅黑" panose="020B0503020204020204" charset="-122"/>
                  <a:ea typeface="微软雅黑" panose="020B0503020204020204" charset="-122"/>
                </a:rPr>
                <a:t>支出</a:t>
              </a:r>
              <a:endParaRPr lang="en-US" altLang="zh-CN" b="1" dirty="0">
                <a:solidFill>
                  <a:schemeClr val="tx1">
                    <a:lumMod val="50000"/>
                    <a:lumOff val="50000"/>
                  </a:schemeClr>
                </a:solidFill>
                <a:latin typeface="微软雅黑" panose="020B0503020204020204" charset="-122"/>
                <a:ea typeface="微软雅黑" panose="020B0503020204020204" charset="-122"/>
              </a:endParaRPr>
            </a:p>
            <a:p>
              <a:pPr algn="ctr"/>
              <a:r>
                <a:rPr lang="zh-CN" altLang="en-US" b="1" dirty="0">
                  <a:solidFill>
                    <a:schemeClr val="tx1">
                      <a:lumMod val="50000"/>
                      <a:lumOff val="50000"/>
                    </a:schemeClr>
                  </a:solidFill>
                  <a:latin typeface="微软雅黑" panose="020B0503020204020204" charset="-122"/>
                  <a:ea typeface="微软雅黑" panose="020B0503020204020204" charset="-122"/>
                </a:rPr>
                <a:t>成本</a:t>
              </a:r>
              <a:endParaRPr lang="en-US" altLang="zh-CN" b="1" dirty="0">
                <a:solidFill>
                  <a:schemeClr val="tx1">
                    <a:lumMod val="50000"/>
                    <a:lumOff val="50000"/>
                  </a:schemeClr>
                </a:solidFill>
                <a:latin typeface="微软雅黑" panose="020B0503020204020204" charset="-122"/>
                <a:ea typeface="微软雅黑" panose="020B0503020204020204" charset="-122"/>
              </a:endParaRPr>
            </a:p>
          </p:txBody>
        </p:sp>
      </p:grpSp>
      <p:sp>
        <p:nvSpPr>
          <p:cNvPr id="8" name="椭圆 7"/>
          <p:cNvSpPr/>
          <p:nvPr/>
        </p:nvSpPr>
        <p:spPr>
          <a:xfrm>
            <a:off x="2065639" y="2958325"/>
            <a:ext cx="946729" cy="946852"/>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latin typeface="微软雅黑" panose="020B0503020204020204" charset="-122"/>
              <a:ea typeface="微软雅黑" panose="020B0503020204020204" charset="-122"/>
            </a:endParaRPr>
          </a:p>
        </p:txBody>
      </p:sp>
      <p:sp>
        <p:nvSpPr>
          <p:cNvPr id="9" name="椭圆 8"/>
          <p:cNvSpPr/>
          <p:nvPr/>
        </p:nvSpPr>
        <p:spPr>
          <a:xfrm>
            <a:off x="3705896" y="1629058"/>
            <a:ext cx="946729" cy="946852"/>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dirty="0">
              <a:latin typeface="微软雅黑" panose="020B0503020204020204" charset="-122"/>
              <a:ea typeface="微软雅黑" panose="020B0503020204020204" charset="-122"/>
            </a:endParaRPr>
          </a:p>
        </p:txBody>
      </p:sp>
      <p:sp>
        <p:nvSpPr>
          <p:cNvPr id="10" name="椭圆 9"/>
          <p:cNvSpPr/>
          <p:nvPr/>
        </p:nvSpPr>
        <p:spPr>
          <a:xfrm>
            <a:off x="5365145" y="2958325"/>
            <a:ext cx="946729" cy="94685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latin typeface="微软雅黑" panose="020B0503020204020204" charset="-122"/>
              <a:ea typeface="微软雅黑" panose="020B0503020204020204" charset="-122"/>
            </a:endParaRPr>
          </a:p>
        </p:txBody>
      </p:sp>
      <p:sp>
        <p:nvSpPr>
          <p:cNvPr id="11" name="椭圆 10"/>
          <p:cNvSpPr/>
          <p:nvPr/>
        </p:nvSpPr>
        <p:spPr>
          <a:xfrm>
            <a:off x="4709772" y="4882415"/>
            <a:ext cx="946729" cy="94685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latin typeface="微软雅黑" panose="020B0503020204020204" charset="-122"/>
              <a:ea typeface="微软雅黑" panose="020B0503020204020204" charset="-122"/>
            </a:endParaRPr>
          </a:p>
        </p:txBody>
      </p:sp>
      <p:sp>
        <p:nvSpPr>
          <p:cNvPr id="12" name="椭圆 11"/>
          <p:cNvSpPr/>
          <p:nvPr/>
        </p:nvSpPr>
        <p:spPr>
          <a:xfrm>
            <a:off x="2718888" y="4865482"/>
            <a:ext cx="946729" cy="946852"/>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latin typeface="微软雅黑" panose="020B0503020204020204" charset="-122"/>
              <a:ea typeface="微软雅黑" panose="020B0503020204020204" charset="-122"/>
            </a:endParaRPr>
          </a:p>
        </p:txBody>
      </p:sp>
      <p:sp>
        <p:nvSpPr>
          <p:cNvPr id="13" name="TextBox 12"/>
          <p:cNvSpPr txBox="1"/>
          <p:nvPr/>
        </p:nvSpPr>
        <p:spPr>
          <a:xfrm>
            <a:off x="2368092" y="1868822"/>
            <a:ext cx="1220823" cy="415486"/>
          </a:xfrm>
          <a:prstGeom prst="rect">
            <a:avLst/>
          </a:prstGeom>
          <a:noFill/>
        </p:spPr>
        <p:txBody>
          <a:bodyPr wrap="none" lIns="121908" tIns="60954" rIns="121908" bIns="60954" rtlCol="0">
            <a:spAutoFit/>
          </a:bodyPr>
          <a:lstStyle/>
          <a:p>
            <a:pPr algn="ctr"/>
            <a:r>
              <a:rPr lang="zh-CN" altLang="en-US" sz="1900" b="1" dirty="0">
                <a:solidFill>
                  <a:schemeClr val="tx1">
                    <a:lumMod val="65000"/>
                    <a:lumOff val="35000"/>
                  </a:schemeClr>
                </a:solidFill>
                <a:latin typeface="微软雅黑" panose="020B0503020204020204" charset="-122"/>
                <a:ea typeface="微软雅黑" panose="020B0503020204020204" charset="-122"/>
              </a:rPr>
              <a:t>添加文字</a:t>
            </a:r>
          </a:p>
        </p:txBody>
      </p:sp>
      <p:sp>
        <p:nvSpPr>
          <p:cNvPr id="14" name="TextBox 13"/>
          <p:cNvSpPr txBox="1"/>
          <p:nvPr/>
        </p:nvSpPr>
        <p:spPr>
          <a:xfrm>
            <a:off x="6459790" y="3224163"/>
            <a:ext cx="1220823" cy="415486"/>
          </a:xfrm>
          <a:prstGeom prst="rect">
            <a:avLst/>
          </a:prstGeom>
          <a:noFill/>
        </p:spPr>
        <p:txBody>
          <a:bodyPr wrap="none" lIns="121908" tIns="60954" rIns="121908" bIns="60954" rtlCol="0">
            <a:spAutoFit/>
          </a:bodyPr>
          <a:lstStyle/>
          <a:p>
            <a:pPr algn="ctr"/>
            <a:r>
              <a:rPr lang="zh-CN" altLang="en-US" sz="1900" b="1" dirty="0">
                <a:solidFill>
                  <a:schemeClr val="tx1">
                    <a:lumMod val="65000"/>
                    <a:lumOff val="35000"/>
                  </a:schemeClr>
                </a:solidFill>
                <a:latin typeface="微软雅黑" panose="020B0503020204020204" charset="-122"/>
                <a:ea typeface="微软雅黑" panose="020B0503020204020204" charset="-122"/>
              </a:rPr>
              <a:t>添加文字</a:t>
            </a:r>
          </a:p>
        </p:txBody>
      </p:sp>
      <p:sp>
        <p:nvSpPr>
          <p:cNvPr id="15" name="TextBox 14"/>
          <p:cNvSpPr txBox="1"/>
          <p:nvPr/>
        </p:nvSpPr>
        <p:spPr>
          <a:xfrm>
            <a:off x="5784334" y="5226877"/>
            <a:ext cx="1220823" cy="415486"/>
          </a:xfrm>
          <a:prstGeom prst="rect">
            <a:avLst/>
          </a:prstGeom>
          <a:noFill/>
        </p:spPr>
        <p:txBody>
          <a:bodyPr wrap="none" lIns="121908" tIns="60954" rIns="121908" bIns="60954" rtlCol="0">
            <a:spAutoFit/>
          </a:bodyPr>
          <a:lstStyle/>
          <a:p>
            <a:pPr algn="ctr"/>
            <a:r>
              <a:rPr lang="zh-CN" altLang="en-US" sz="1900" b="1" dirty="0">
                <a:solidFill>
                  <a:schemeClr val="tx1">
                    <a:lumMod val="65000"/>
                    <a:lumOff val="35000"/>
                  </a:schemeClr>
                </a:solidFill>
                <a:latin typeface="微软雅黑" panose="020B0503020204020204" charset="-122"/>
                <a:ea typeface="微软雅黑" panose="020B0503020204020204" charset="-122"/>
              </a:rPr>
              <a:t>添加文字</a:t>
            </a:r>
          </a:p>
        </p:txBody>
      </p:sp>
      <p:sp>
        <p:nvSpPr>
          <p:cNvPr id="16" name="TextBox 15"/>
          <p:cNvSpPr txBox="1"/>
          <p:nvPr/>
        </p:nvSpPr>
        <p:spPr>
          <a:xfrm>
            <a:off x="657890" y="3268801"/>
            <a:ext cx="1220823" cy="415486"/>
          </a:xfrm>
          <a:prstGeom prst="rect">
            <a:avLst/>
          </a:prstGeom>
          <a:noFill/>
        </p:spPr>
        <p:txBody>
          <a:bodyPr wrap="none" lIns="121908" tIns="60954" rIns="121908" bIns="60954" rtlCol="0">
            <a:spAutoFit/>
          </a:bodyPr>
          <a:lstStyle/>
          <a:p>
            <a:pPr algn="ctr"/>
            <a:r>
              <a:rPr lang="zh-CN" altLang="en-US" sz="1900" b="1" dirty="0">
                <a:solidFill>
                  <a:schemeClr val="tx1">
                    <a:lumMod val="65000"/>
                    <a:lumOff val="35000"/>
                  </a:schemeClr>
                </a:solidFill>
                <a:latin typeface="微软雅黑" panose="020B0503020204020204" charset="-122"/>
                <a:ea typeface="微软雅黑" panose="020B0503020204020204" charset="-122"/>
              </a:rPr>
              <a:t>添加文字</a:t>
            </a:r>
          </a:p>
        </p:txBody>
      </p:sp>
      <p:sp>
        <p:nvSpPr>
          <p:cNvPr id="17" name="TextBox 16"/>
          <p:cNvSpPr txBox="1"/>
          <p:nvPr/>
        </p:nvSpPr>
        <p:spPr>
          <a:xfrm>
            <a:off x="1338509" y="5160420"/>
            <a:ext cx="1220823" cy="415486"/>
          </a:xfrm>
          <a:prstGeom prst="rect">
            <a:avLst/>
          </a:prstGeom>
          <a:noFill/>
        </p:spPr>
        <p:txBody>
          <a:bodyPr wrap="none" lIns="121908" tIns="60954" rIns="121908" bIns="60954" rtlCol="0">
            <a:spAutoFit/>
          </a:bodyPr>
          <a:lstStyle/>
          <a:p>
            <a:pPr algn="ctr"/>
            <a:r>
              <a:rPr lang="zh-CN" altLang="en-US" sz="1900" b="1" dirty="0">
                <a:solidFill>
                  <a:schemeClr val="tx1">
                    <a:lumMod val="65000"/>
                    <a:lumOff val="35000"/>
                  </a:schemeClr>
                </a:solidFill>
                <a:latin typeface="微软雅黑" panose="020B0503020204020204" charset="-122"/>
                <a:ea typeface="微软雅黑" panose="020B0503020204020204" charset="-122"/>
              </a:rPr>
              <a:t>添加文字</a:t>
            </a:r>
          </a:p>
        </p:txBody>
      </p:sp>
      <p:grpSp>
        <p:nvGrpSpPr>
          <p:cNvPr id="18" name="组合 17"/>
          <p:cNvGrpSpPr/>
          <p:nvPr/>
        </p:nvGrpSpPr>
        <p:grpSpPr>
          <a:xfrm>
            <a:off x="8215315" y="1700158"/>
            <a:ext cx="2769239" cy="576715"/>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831250" y="3331792"/>
              <a:ext cx="1999302" cy="16158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dirty="0">
                  <a:solidFill>
                    <a:schemeClr val="tx1">
                      <a:lumMod val="50000"/>
                      <a:lumOff val="50000"/>
                    </a:schemeClr>
                  </a:solidFill>
                </a:rPr>
                <a:t>点击输入标题文本</a:t>
              </a:r>
            </a:p>
          </p:txBody>
        </p:sp>
      </p:grpSp>
      <p:sp>
        <p:nvSpPr>
          <p:cNvPr id="25" name="TextBox 24"/>
          <p:cNvSpPr txBox="1"/>
          <p:nvPr/>
        </p:nvSpPr>
        <p:spPr>
          <a:xfrm>
            <a:off x="7919968" y="2672733"/>
            <a:ext cx="3359937" cy="1023345"/>
          </a:xfrm>
          <a:prstGeom prst="rect">
            <a:avLst/>
          </a:prstGeom>
          <a:noFill/>
        </p:spPr>
        <p:txBody>
          <a:bodyPr wrap="square" lIns="121908" tIns="60954" rIns="121908" bIns="60954" rtlCol="0">
            <a:spAutoFit/>
          </a:bodyPr>
          <a:lstStyle/>
          <a:p>
            <a:pPr>
              <a:lnSpc>
                <a:spcPct val="130000"/>
              </a:lnSpc>
              <a:defRPr/>
            </a:pPr>
            <a:r>
              <a:rPr lang="en-US" altLang="zh-CN" sz="1500" dirty="0">
                <a:solidFill>
                  <a:schemeClr val="tx1">
                    <a:lumMod val="50000"/>
                    <a:lumOff val="50000"/>
                  </a:schemeClr>
                </a:solidFill>
                <a:latin typeface="微软雅黑" panose="020B0503020204020204" charset="-122"/>
                <a:ea typeface="微软雅黑" panose="020B0503020204020204" charset="-122"/>
              </a:rPr>
              <a:t>01</a:t>
            </a: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500" dirty="0">
                <a:solidFill>
                  <a:schemeClr val="tx1">
                    <a:lumMod val="50000"/>
                    <a:lumOff val="50000"/>
                  </a:schemeClr>
                </a:solidFill>
                <a:latin typeface="微软雅黑" panose="020B0503020204020204" charset="-122"/>
                <a:ea typeface="微软雅黑" panose="020B0503020204020204" charset="-122"/>
              </a:rPr>
              <a:t>……</a:t>
            </a:r>
            <a:endParaRPr lang="zh-CN" altLang="en-US" sz="1500" dirty="0">
              <a:solidFill>
                <a:schemeClr val="tx1">
                  <a:lumMod val="50000"/>
                  <a:lumOff val="50000"/>
                </a:schemeClr>
              </a:solidFill>
              <a:latin typeface="微软雅黑" panose="020B0503020204020204" charset="-122"/>
              <a:ea typeface="微软雅黑" panose="020B0503020204020204" charset="-122"/>
            </a:endParaRPr>
          </a:p>
        </p:txBody>
      </p:sp>
      <p:sp>
        <p:nvSpPr>
          <p:cNvPr id="26" name="TextBox 25"/>
          <p:cNvSpPr txBox="1"/>
          <p:nvPr/>
        </p:nvSpPr>
        <p:spPr>
          <a:xfrm>
            <a:off x="7919968" y="3769798"/>
            <a:ext cx="3359937" cy="1023345"/>
          </a:xfrm>
          <a:prstGeom prst="rect">
            <a:avLst/>
          </a:prstGeom>
          <a:noFill/>
        </p:spPr>
        <p:txBody>
          <a:bodyPr wrap="square" lIns="121908" tIns="60954" rIns="121908" bIns="60954" rtlCol="0">
            <a:spAutoFit/>
          </a:bodyPr>
          <a:lstStyle/>
          <a:p>
            <a:pPr>
              <a:lnSpc>
                <a:spcPct val="130000"/>
              </a:lnSpc>
              <a:defRPr/>
            </a:pPr>
            <a:r>
              <a:rPr lang="en-US" altLang="zh-CN" sz="1500" dirty="0">
                <a:solidFill>
                  <a:schemeClr val="tx1">
                    <a:lumMod val="50000"/>
                    <a:lumOff val="50000"/>
                  </a:schemeClr>
                </a:solidFill>
                <a:latin typeface="微软雅黑" panose="020B0503020204020204" charset="-122"/>
                <a:ea typeface="微软雅黑" panose="020B0503020204020204" charset="-122"/>
              </a:rPr>
              <a:t>02</a:t>
            </a: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500" dirty="0">
                <a:solidFill>
                  <a:schemeClr val="tx1">
                    <a:lumMod val="50000"/>
                    <a:lumOff val="50000"/>
                  </a:schemeClr>
                </a:solidFill>
                <a:latin typeface="微软雅黑" panose="020B0503020204020204" charset="-122"/>
                <a:ea typeface="微软雅黑" panose="020B0503020204020204" charset="-122"/>
              </a:rPr>
              <a:t>……</a:t>
            </a:r>
            <a:endParaRPr lang="zh-CN" altLang="en-US" sz="1500" dirty="0">
              <a:solidFill>
                <a:schemeClr val="tx1">
                  <a:lumMod val="50000"/>
                  <a:lumOff val="50000"/>
                </a:schemeClr>
              </a:solidFill>
              <a:latin typeface="微软雅黑" panose="020B0503020204020204" charset="-122"/>
              <a:ea typeface="微软雅黑" panose="020B0503020204020204" charset="-122"/>
            </a:endParaRPr>
          </a:p>
        </p:txBody>
      </p:sp>
      <p:sp>
        <p:nvSpPr>
          <p:cNvPr id="27" name="TextBox 26"/>
          <p:cNvSpPr txBox="1"/>
          <p:nvPr/>
        </p:nvSpPr>
        <p:spPr>
          <a:xfrm>
            <a:off x="7919968" y="4921926"/>
            <a:ext cx="3359937" cy="1023345"/>
          </a:xfrm>
          <a:prstGeom prst="rect">
            <a:avLst/>
          </a:prstGeom>
          <a:noFill/>
        </p:spPr>
        <p:txBody>
          <a:bodyPr wrap="square" lIns="121908" tIns="60954" rIns="121908" bIns="60954" rtlCol="0">
            <a:spAutoFit/>
          </a:bodyPr>
          <a:lstStyle/>
          <a:p>
            <a:pPr>
              <a:lnSpc>
                <a:spcPct val="130000"/>
              </a:lnSpc>
              <a:defRPr/>
            </a:pPr>
            <a:r>
              <a:rPr lang="en-US" altLang="zh-CN" sz="1500" dirty="0">
                <a:solidFill>
                  <a:schemeClr val="tx1">
                    <a:lumMod val="50000"/>
                    <a:lumOff val="50000"/>
                  </a:schemeClr>
                </a:solidFill>
                <a:latin typeface="微软雅黑" panose="020B0503020204020204" charset="-122"/>
                <a:ea typeface="微软雅黑" panose="020B0503020204020204" charset="-122"/>
              </a:rPr>
              <a:t>03</a:t>
            </a: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500" dirty="0">
                <a:solidFill>
                  <a:schemeClr val="tx1">
                    <a:lumMod val="50000"/>
                    <a:lumOff val="50000"/>
                  </a:schemeClr>
                </a:solidFill>
                <a:latin typeface="微软雅黑" panose="020B0503020204020204" charset="-122"/>
                <a:ea typeface="微软雅黑" panose="020B0503020204020204" charset="-122"/>
              </a:rPr>
              <a:t>……</a:t>
            </a:r>
            <a:endParaRPr lang="zh-CN" altLang="en-US" sz="1500" dirty="0">
              <a:solidFill>
                <a:schemeClr val="tx1">
                  <a:lumMod val="50000"/>
                  <a:lumOff val="50000"/>
                </a:schemeClr>
              </a:solidFill>
              <a:latin typeface="微软雅黑" panose="020B0503020204020204" charset="-122"/>
              <a:ea typeface="微软雅黑" panose="020B0503020204020204" charset="-122"/>
            </a:endParaRPr>
          </a:p>
        </p:txBody>
      </p:sp>
      <p:sp>
        <p:nvSpPr>
          <p:cNvPr id="28" name="TextBox 27"/>
          <p:cNvSpPr txBox="1"/>
          <p:nvPr/>
        </p:nvSpPr>
        <p:spPr>
          <a:xfrm>
            <a:off x="3732923" y="1935066"/>
            <a:ext cx="895029" cy="328295"/>
          </a:xfrm>
          <a:prstGeom prst="rect">
            <a:avLst/>
          </a:prstGeom>
          <a:noFill/>
        </p:spPr>
        <p:txBody>
          <a:bodyPr wrap="square" lIns="0" tIns="0" rIns="0" bIns="0" rtlCol="0">
            <a:spAutoFit/>
          </a:bodyPr>
          <a:lstStyle/>
          <a:p>
            <a:pPr algn="ctr"/>
            <a:r>
              <a:rPr lang="en-US" altLang="zh-CN" sz="2100" b="1" dirty="0">
                <a:solidFill>
                  <a:schemeClr val="bg1"/>
                </a:solidFill>
                <a:latin typeface="微软雅黑" panose="020B0503020204020204" charset="-122"/>
                <a:ea typeface="微软雅黑" panose="020B0503020204020204" charset="-122"/>
              </a:rPr>
              <a:t>20%</a:t>
            </a:r>
            <a:endParaRPr lang="zh-CN" altLang="en-US" sz="2100" b="1" dirty="0">
              <a:solidFill>
                <a:schemeClr val="bg1"/>
              </a:solidFill>
              <a:latin typeface="微软雅黑" panose="020B0503020204020204" charset="-122"/>
              <a:ea typeface="微软雅黑" panose="020B0503020204020204" charset="-122"/>
            </a:endParaRPr>
          </a:p>
        </p:txBody>
      </p:sp>
      <p:sp>
        <p:nvSpPr>
          <p:cNvPr id="29" name="TextBox 28"/>
          <p:cNvSpPr txBox="1"/>
          <p:nvPr/>
        </p:nvSpPr>
        <p:spPr>
          <a:xfrm>
            <a:off x="2083474" y="3271173"/>
            <a:ext cx="895029" cy="328295"/>
          </a:xfrm>
          <a:prstGeom prst="rect">
            <a:avLst/>
          </a:prstGeom>
          <a:noFill/>
        </p:spPr>
        <p:txBody>
          <a:bodyPr wrap="square" lIns="0" tIns="0" rIns="0" bIns="0" rtlCol="0">
            <a:spAutoFit/>
          </a:bodyPr>
          <a:lstStyle/>
          <a:p>
            <a:pPr algn="ctr"/>
            <a:r>
              <a:rPr lang="en-US" altLang="zh-CN" sz="2100" b="1" dirty="0">
                <a:solidFill>
                  <a:schemeClr val="bg1"/>
                </a:solidFill>
                <a:latin typeface="微软雅黑" panose="020B0503020204020204" charset="-122"/>
                <a:ea typeface="微软雅黑" panose="020B0503020204020204" charset="-122"/>
              </a:rPr>
              <a:t>15%</a:t>
            </a:r>
            <a:endParaRPr lang="zh-CN" altLang="en-US" sz="2100" b="1" dirty="0">
              <a:solidFill>
                <a:schemeClr val="bg1"/>
              </a:solidFill>
              <a:latin typeface="微软雅黑" panose="020B0503020204020204" charset="-122"/>
              <a:ea typeface="微软雅黑" panose="020B0503020204020204" charset="-122"/>
            </a:endParaRPr>
          </a:p>
        </p:txBody>
      </p:sp>
      <p:sp>
        <p:nvSpPr>
          <p:cNvPr id="30" name="TextBox 29"/>
          <p:cNvSpPr txBox="1"/>
          <p:nvPr/>
        </p:nvSpPr>
        <p:spPr>
          <a:xfrm>
            <a:off x="5390994" y="3271173"/>
            <a:ext cx="895029" cy="328295"/>
          </a:xfrm>
          <a:prstGeom prst="rect">
            <a:avLst/>
          </a:prstGeom>
          <a:noFill/>
        </p:spPr>
        <p:txBody>
          <a:bodyPr wrap="square" lIns="0" tIns="0" rIns="0" bIns="0" rtlCol="0">
            <a:spAutoFit/>
          </a:bodyPr>
          <a:lstStyle/>
          <a:p>
            <a:pPr algn="ctr"/>
            <a:r>
              <a:rPr lang="en-US" altLang="zh-CN" sz="2100" b="1" dirty="0">
                <a:solidFill>
                  <a:schemeClr val="bg1"/>
                </a:solidFill>
                <a:latin typeface="微软雅黑" panose="020B0503020204020204" charset="-122"/>
                <a:ea typeface="微软雅黑" panose="020B0503020204020204" charset="-122"/>
              </a:rPr>
              <a:t>10%</a:t>
            </a:r>
            <a:endParaRPr lang="zh-CN" altLang="en-US" sz="2100" b="1" dirty="0">
              <a:solidFill>
                <a:schemeClr val="bg1"/>
              </a:solidFill>
              <a:latin typeface="微软雅黑" panose="020B0503020204020204" charset="-122"/>
              <a:ea typeface="微软雅黑" panose="020B0503020204020204" charset="-122"/>
            </a:endParaRPr>
          </a:p>
        </p:txBody>
      </p:sp>
      <p:sp>
        <p:nvSpPr>
          <p:cNvPr id="31" name="TextBox 30"/>
          <p:cNvSpPr txBox="1"/>
          <p:nvPr/>
        </p:nvSpPr>
        <p:spPr>
          <a:xfrm>
            <a:off x="2744737" y="5191694"/>
            <a:ext cx="895029" cy="328295"/>
          </a:xfrm>
          <a:prstGeom prst="rect">
            <a:avLst/>
          </a:prstGeom>
          <a:noFill/>
        </p:spPr>
        <p:txBody>
          <a:bodyPr wrap="square" lIns="0" tIns="0" rIns="0" bIns="0" rtlCol="0">
            <a:spAutoFit/>
          </a:bodyPr>
          <a:lstStyle/>
          <a:p>
            <a:pPr algn="ctr"/>
            <a:r>
              <a:rPr lang="en-US" altLang="zh-CN" sz="2100" b="1" dirty="0">
                <a:solidFill>
                  <a:schemeClr val="bg1"/>
                </a:solidFill>
                <a:latin typeface="微软雅黑" panose="020B0503020204020204" charset="-122"/>
                <a:ea typeface="微软雅黑" panose="020B0503020204020204" charset="-122"/>
              </a:rPr>
              <a:t>35%</a:t>
            </a:r>
            <a:endParaRPr lang="zh-CN" altLang="en-US" sz="2100" b="1" dirty="0">
              <a:solidFill>
                <a:schemeClr val="bg1"/>
              </a:solidFill>
              <a:latin typeface="微软雅黑" panose="020B0503020204020204" charset="-122"/>
              <a:ea typeface="微软雅黑" panose="020B0503020204020204" charset="-122"/>
            </a:endParaRPr>
          </a:p>
        </p:txBody>
      </p:sp>
      <p:sp>
        <p:nvSpPr>
          <p:cNvPr id="32" name="TextBox 31"/>
          <p:cNvSpPr txBox="1"/>
          <p:nvPr/>
        </p:nvSpPr>
        <p:spPr>
          <a:xfrm>
            <a:off x="4727610" y="5201456"/>
            <a:ext cx="895029" cy="328295"/>
          </a:xfrm>
          <a:prstGeom prst="rect">
            <a:avLst/>
          </a:prstGeom>
          <a:noFill/>
        </p:spPr>
        <p:txBody>
          <a:bodyPr wrap="square" lIns="0" tIns="0" rIns="0" bIns="0" rtlCol="0">
            <a:spAutoFit/>
          </a:bodyPr>
          <a:lstStyle/>
          <a:p>
            <a:pPr algn="ctr"/>
            <a:r>
              <a:rPr lang="en-US" altLang="zh-CN" sz="2100" b="1" dirty="0">
                <a:solidFill>
                  <a:schemeClr val="bg1"/>
                </a:solidFill>
                <a:latin typeface="微软雅黑" panose="020B0503020204020204" charset="-122"/>
                <a:ea typeface="微软雅黑" panose="020B0503020204020204" charset="-122"/>
              </a:rPr>
              <a:t>20%</a:t>
            </a:r>
            <a:endParaRPr lang="zh-CN" altLang="en-US" sz="2100" b="1" dirty="0">
              <a:solidFill>
                <a:schemeClr val="bg1"/>
              </a:solidFill>
              <a:latin typeface="微软雅黑" panose="020B0503020204020204" charset="-122"/>
              <a:ea typeface="微软雅黑" panose="020B0503020204020204" charset="-122"/>
            </a:endParaRPr>
          </a:p>
        </p:txBody>
      </p:sp>
      <p:sp>
        <p:nvSpPr>
          <p:cNvPr id="19" name="标题 18"/>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1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30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childTnLst>
                          </p:cTn>
                        </p:par>
                        <p:par>
                          <p:cTn id="60" fill="hold">
                            <p:stCondLst>
                              <p:cond delay="2000"/>
                            </p:stCondLst>
                            <p:childTnLst>
                              <p:par>
                                <p:cTn id="61" presetID="12" presetClass="entr" presetSubtype="2"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p:tgtEl>
                                          <p:spTgt spid="13"/>
                                        </p:tgtEl>
                                        <p:attrNameLst>
                                          <p:attrName>ppt_x</p:attrName>
                                        </p:attrNameLst>
                                      </p:cBhvr>
                                      <p:tavLst>
                                        <p:tav tm="0">
                                          <p:val>
                                            <p:strVal val="#ppt_x+#ppt_w*1.125000"/>
                                          </p:val>
                                        </p:tav>
                                        <p:tav tm="100000">
                                          <p:val>
                                            <p:strVal val="#ppt_x"/>
                                          </p:val>
                                        </p:tav>
                                      </p:tavLst>
                                    </p:anim>
                                    <p:animEffect transition="in" filter="wipe(left)">
                                      <p:cBhvr>
                                        <p:cTn id="64" dur="500"/>
                                        <p:tgtEl>
                                          <p:spTgt spid="13"/>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p:tgtEl>
                                          <p:spTgt spid="16"/>
                                        </p:tgtEl>
                                        <p:attrNameLst>
                                          <p:attrName>ppt_x</p:attrName>
                                        </p:attrNameLst>
                                      </p:cBhvr>
                                      <p:tavLst>
                                        <p:tav tm="0">
                                          <p:val>
                                            <p:strVal val="#ppt_x+#ppt_w*1.125000"/>
                                          </p:val>
                                        </p:tav>
                                        <p:tav tm="100000">
                                          <p:val>
                                            <p:strVal val="#ppt_x"/>
                                          </p:val>
                                        </p:tav>
                                      </p:tavLst>
                                    </p:anim>
                                    <p:animEffect transition="in" filter="wipe(left)">
                                      <p:cBhvr>
                                        <p:cTn id="68" dur="500"/>
                                        <p:tgtEl>
                                          <p:spTgt spid="16"/>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p:tgtEl>
                                          <p:spTgt spid="17"/>
                                        </p:tgtEl>
                                        <p:attrNameLst>
                                          <p:attrName>ppt_x</p:attrName>
                                        </p:attrNameLst>
                                      </p:cBhvr>
                                      <p:tavLst>
                                        <p:tav tm="0">
                                          <p:val>
                                            <p:strVal val="#ppt_x+#ppt_w*1.125000"/>
                                          </p:val>
                                        </p:tav>
                                        <p:tav tm="100000">
                                          <p:val>
                                            <p:strVal val="#ppt_x"/>
                                          </p:val>
                                        </p:tav>
                                      </p:tavLst>
                                    </p:anim>
                                    <p:animEffect transition="in" filter="wipe(left)">
                                      <p:cBhvr>
                                        <p:cTn id="72" dur="500"/>
                                        <p:tgtEl>
                                          <p:spTgt spid="17"/>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500"/>
                                        <p:tgtEl>
                                          <p:spTgt spid="14"/>
                                        </p:tgtEl>
                                        <p:attrNameLst>
                                          <p:attrName>ppt_x</p:attrName>
                                        </p:attrNameLst>
                                      </p:cBhvr>
                                      <p:tavLst>
                                        <p:tav tm="0">
                                          <p:val>
                                            <p:strVal val="#ppt_x-#ppt_w*1.125000"/>
                                          </p:val>
                                        </p:tav>
                                        <p:tav tm="100000">
                                          <p:val>
                                            <p:strVal val="#ppt_x"/>
                                          </p:val>
                                        </p:tav>
                                      </p:tavLst>
                                    </p:anim>
                                    <p:animEffect transition="in" filter="wipe(right)">
                                      <p:cBhvr>
                                        <p:cTn id="76" dur="500"/>
                                        <p:tgtEl>
                                          <p:spTgt spid="14"/>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p:tgtEl>
                                          <p:spTgt spid="15"/>
                                        </p:tgtEl>
                                        <p:attrNameLst>
                                          <p:attrName>ppt_x</p:attrName>
                                        </p:attrNameLst>
                                      </p:cBhvr>
                                      <p:tavLst>
                                        <p:tav tm="0">
                                          <p:val>
                                            <p:strVal val="#ppt_x-#ppt_w*1.125000"/>
                                          </p:val>
                                        </p:tav>
                                        <p:tav tm="100000">
                                          <p:val>
                                            <p:strVal val="#ppt_x"/>
                                          </p:val>
                                        </p:tav>
                                      </p:tavLst>
                                    </p:anim>
                                    <p:animEffect transition="in" filter="wipe(right)">
                                      <p:cBhvr>
                                        <p:cTn id="80" dur="500"/>
                                        <p:tgtEl>
                                          <p:spTgt spid="15"/>
                                        </p:tgtEl>
                                      </p:cBhvr>
                                    </p:animEffect>
                                  </p:childTnLst>
                                </p:cTn>
                              </p:par>
                            </p:childTnLst>
                          </p:cTn>
                        </p:par>
                        <p:par>
                          <p:cTn id="81" fill="hold">
                            <p:stCondLst>
                              <p:cond delay="2500"/>
                            </p:stCondLst>
                            <p:childTnLst>
                              <p:par>
                                <p:cTn id="82" presetID="42" presetClass="entr" presetSubtype="0" fill="hold" nodeType="after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anim calcmode="lin" valueType="num">
                                      <p:cBhvr>
                                        <p:cTn id="85" dur="500" fill="hold"/>
                                        <p:tgtEl>
                                          <p:spTgt spid="18"/>
                                        </p:tgtEl>
                                        <p:attrNameLst>
                                          <p:attrName>ppt_x</p:attrName>
                                        </p:attrNameLst>
                                      </p:cBhvr>
                                      <p:tavLst>
                                        <p:tav tm="0">
                                          <p:val>
                                            <p:strVal val="#ppt_x"/>
                                          </p:val>
                                        </p:tav>
                                        <p:tav tm="100000">
                                          <p:val>
                                            <p:strVal val="#ppt_x"/>
                                          </p:val>
                                        </p:tav>
                                      </p:tavLst>
                                    </p:anim>
                                    <p:anim calcmode="lin" valueType="num">
                                      <p:cBhvr>
                                        <p:cTn id="86" dur="500" fill="hold"/>
                                        <p:tgtEl>
                                          <p:spTgt spid="18"/>
                                        </p:tgtEl>
                                        <p:attrNameLst>
                                          <p:attrName>ppt_y</p:attrName>
                                        </p:attrNameLst>
                                      </p:cBhvr>
                                      <p:tavLst>
                                        <p:tav tm="0">
                                          <p:val>
                                            <p:strVal val="#ppt_y+.1"/>
                                          </p:val>
                                        </p:tav>
                                        <p:tav tm="100000">
                                          <p:val>
                                            <p:strVal val="#ppt_y"/>
                                          </p:val>
                                        </p:tav>
                                      </p:tavLst>
                                    </p:anim>
                                  </p:childTnLst>
                                </p:cTn>
                              </p:par>
                            </p:childTnLst>
                          </p:cTn>
                        </p:par>
                        <p:par>
                          <p:cTn id="87" fill="hold">
                            <p:stCondLst>
                              <p:cond delay="3000"/>
                            </p:stCondLst>
                            <p:childTnLst>
                              <p:par>
                                <p:cTn id="88" presetID="22" presetClass="entr" presetSubtype="1"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up)">
                                      <p:cBhvr>
                                        <p:cTn id="90" dur="500"/>
                                        <p:tgtEl>
                                          <p:spTgt spid="25"/>
                                        </p:tgtEl>
                                      </p:cBhvr>
                                    </p:animEffect>
                                  </p:childTnLst>
                                </p:cTn>
                              </p:par>
                              <p:par>
                                <p:cTn id="91" presetID="22" presetClass="entr" presetSubtype="1" fill="hold" grpId="0" nodeType="withEffect">
                                  <p:stCondLst>
                                    <p:cond delay="10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500"/>
                                        <p:tgtEl>
                                          <p:spTgt spid="26"/>
                                        </p:tgtEl>
                                      </p:cBhvr>
                                    </p:animEffect>
                                  </p:childTnLst>
                                </p:cTn>
                              </p:par>
                              <p:par>
                                <p:cTn id="94" presetID="22" presetClass="entr" presetSubtype="1" fill="hold" grpId="0" nodeType="withEffect">
                                  <p:stCondLst>
                                    <p:cond delay="200"/>
                                  </p:stCondLst>
                                  <p:childTnLst>
                                    <p:set>
                                      <p:cBhvr>
                                        <p:cTn id="95" dur="1" fill="hold">
                                          <p:stCondLst>
                                            <p:cond delay="0"/>
                                          </p:stCondLst>
                                        </p:cTn>
                                        <p:tgtEl>
                                          <p:spTgt spid="27"/>
                                        </p:tgtEl>
                                        <p:attrNameLst>
                                          <p:attrName>style.visibility</p:attrName>
                                        </p:attrNameLst>
                                      </p:cBhvr>
                                      <p:to>
                                        <p:strVal val="visible"/>
                                      </p:to>
                                    </p:set>
                                    <p:animEffect transition="in" filter="wipe(up)">
                                      <p:cBhvr>
                                        <p:cTn id="9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p:bldP spid="14" grpId="0"/>
      <p:bldP spid="15" grpId="0"/>
      <p:bldP spid="16" grpId="0"/>
      <p:bldP spid="17" grpId="0"/>
      <p:bldP spid="25" grpId="0"/>
      <p:bldP spid="26" grpId="0"/>
      <p:bldP spid="27" grpId="0"/>
      <p:bldP spid="28" grpId="0"/>
      <p:bldP spid="29" grpId="0"/>
      <p:bldP spid="30" grpId="0"/>
      <p:bldP spid="31"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3454515" y="1412777"/>
            <a:ext cx="5265277" cy="5265963"/>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charset="-122"/>
            </a:endParaRPr>
          </a:p>
        </p:txBody>
      </p:sp>
      <p:sp>
        <p:nvSpPr>
          <p:cNvPr id="2" name="椭圆 34"/>
          <p:cNvSpPr/>
          <p:nvPr/>
        </p:nvSpPr>
        <p:spPr>
          <a:xfrm rot="18900000">
            <a:off x="6347531" y="3461418"/>
            <a:ext cx="1962093" cy="252369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3" name="组合 2"/>
          <p:cNvGrpSpPr/>
          <p:nvPr/>
        </p:nvGrpSpPr>
        <p:grpSpPr>
          <a:xfrm rot="8100000">
            <a:off x="4066082" y="1710301"/>
            <a:ext cx="2409785" cy="3131281"/>
            <a:chOff x="4020870" y="2194485"/>
            <a:chExt cx="1102258" cy="1432090"/>
          </a:xfrm>
          <a:effectLst>
            <a:outerShdw blurRad="444500" dist="254000" dir="8100000" algn="tr" rotWithShape="0">
              <a:prstClr val="black">
                <a:alpha val="50000"/>
              </a:prstClr>
            </a:outerShdw>
          </a:effectLst>
        </p:grpSpPr>
        <p:sp>
          <p:nvSpPr>
            <p:cNvPr id="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705895" y="1508789"/>
            <a:ext cx="1238128" cy="1238289"/>
            <a:chOff x="2779187" y="1131590"/>
            <a:chExt cx="928717" cy="928717"/>
          </a:xfrm>
        </p:grpSpPr>
        <p:sp>
          <p:nvSpPr>
            <p:cNvPr id="6" name="椭圆 5"/>
            <p:cNvSpPr/>
            <p:nvPr/>
          </p:nvSpPr>
          <p:spPr>
            <a:xfrm>
              <a:off x="2779187" y="1131590"/>
              <a:ext cx="928717" cy="928717"/>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latin typeface="微软雅黑" panose="020B0503020204020204" charset="-122"/>
                <a:ea typeface="微软雅黑" panose="020B0503020204020204" charset="-122"/>
              </a:endParaRPr>
            </a:p>
          </p:txBody>
        </p:sp>
        <p:sp>
          <p:nvSpPr>
            <p:cNvPr id="7" name="TextBox 6"/>
            <p:cNvSpPr txBox="1"/>
            <p:nvPr/>
          </p:nvSpPr>
          <p:spPr>
            <a:xfrm>
              <a:off x="2799460" y="1347614"/>
              <a:ext cx="878001" cy="530915"/>
            </a:xfrm>
            <a:prstGeom prst="rect">
              <a:avLst/>
            </a:prstGeom>
            <a:noFill/>
          </p:spPr>
          <p:txBody>
            <a:bodyPr wrap="square" lIns="0" tIns="0" rIns="0" bIns="0" rtlCol="0">
              <a:spAutoFit/>
            </a:bodyPr>
            <a:lstStyle/>
            <a:p>
              <a:pPr algn="ctr"/>
              <a:r>
                <a:rPr lang="zh-CN" altLang="en-US" sz="2300" b="1" dirty="0">
                  <a:solidFill>
                    <a:schemeClr val="bg1"/>
                  </a:solidFill>
                  <a:latin typeface="微软雅黑" panose="020B0503020204020204" charset="-122"/>
                  <a:ea typeface="微软雅黑" panose="020B0503020204020204" charset="-122"/>
                </a:rPr>
                <a:t>所需</a:t>
              </a:r>
              <a:endParaRPr lang="en-US" altLang="zh-CN" sz="2300" b="1" dirty="0">
                <a:solidFill>
                  <a:schemeClr val="bg1"/>
                </a:solidFill>
                <a:latin typeface="微软雅黑" panose="020B0503020204020204" charset="-122"/>
                <a:ea typeface="微软雅黑" panose="020B0503020204020204" charset="-122"/>
              </a:endParaRPr>
            </a:p>
            <a:p>
              <a:pPr algn="ctr"/>
              <a:r>
                <a:rPr lang="zh-CN" altLang="en-US" sz="2300" b="1" dirty="0">
                  <a:solidFill>
                    <a:schemeClr val="bg1"/>
                  </a:solidFill>
                  <a:latin typeface="微软雅黑" panose="020B0503020204020204" charset="-122"/>
                  <a:ea typeface="微软雅黑" panose="020B0503020204020204" charset="-122"/>
                </a:rPr>
                <a:t>资金</a:t>
              </a:r>
            </a:p>
          </p:txBody>
        </p:sp>
      </p:grpSp>
      <p:grpSp>
        <p:nvGrpSpPr>
          <p:cNvPr id="17" name="组合 16"/>
          <p:cNvGrpSpPr/>
          <p:nvPr/>
        </p:nvGrpSpPr>
        <p:grpSpPr>
          <a:xfrm>
            <a:off x="7631962" y="4930689"/>
            <a:ext cx="1199333" cy="1186611"/>
            <a:chOff x="5736633" y="2828278"/>
            <a:chExt cx="938798" cy="928717"/>
          </a:xfrm>
        </p:grpSpPr>
        <p:sp>
          <p:nvSpPr>
            <p:cNvPr id="8" name="椭圆 7"/>
            <p:cNvSpPr/>
            <p:nvPr/>
          </p:nvSpPr>
          <p:spPr>
            <a:xfrm>
              <a:off x="5736633" y="2828278"/>
              <a:ext cx="928717" cy="928717"/>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charset="-122"/>
                <a:ea typeface="微软雅黑" panose="020B0503020204020204" charset="-122"/>
              </a:endParaRPr>
            </a:p>
          </p:txBody>
        </p:sp>
        <p:sp>
          <p:nvSpPr>
            <p:cNvPr id="9" name="TextBox 8"/>
            <p:cNvSpPr txBox="1"/>
            <p:nvPr/>
          </p:nvSpPr>
          <p:spPr>
            <a:xfrm>
              <a:off x="5797430" y="3036559"/>
              <a:ext cx="878001" cy="554036"/>
            </a:xfrm>
            <a:prstGeom prst="rect">
              <a:avLst/>
            </a:prstGeom>
            <a:noFill/>
          </p:spPr>
          <p:txBody>
            <a:bodyPr wrap="square" lIns="0" tIns="0" rIns="0" bIns="0" rtlCol="0">
              <a:spAutoFit/>
            </a:bodyPr>
            <a:lstStyle/>
            <a:p>
              <a:pPr algn="ctr"/>
              <a:r>
                <a:rPr lang="zh-CN" altLang="en-US" sz="2300" b="1" dirty="0">
                  <a:solidFill>
                    <a:schemeClr val="bg1"/>
                  </a:solidFill>
                  <a:latin typeface="微软雅黑" panose="020B0503020204020204" charset="-122"/>
                  <a:ea typeface="微软雅黑" panose="020B0503020204020204" charset="-122"/>
                </a:rPr>
                <a:t>现有</a:t>
              </a:r>
              <a:endParaRPr lang="en-US" altLang="zh-CN" sz="2300" b="1" dirty="0">
                <a:solidFill>
                  <a:schemeClr val="bg1"/>
                </a:solidFill>
                <a:latin typeface="微软雅黑" panose="020B0503020204020204" charset="-122"/>
                <a:ea typeface="微软雅黑" panose="020B0503020204020204" charset="-122"/>
              </a:endParaRPr>
            </a:p>
            <a:p>
              <a:pPr algn="ctr"/>
              <a:r>
                <a:rPr lang="zh-CN" altLang="en-US" sz="2300" b="1" dirty="0">
                  <a:solidFill>
                    <a:schemeClr val="bg1"/>
                  </a:solidFill>
                  <a:latin typeface="微软雅黑" panose="020B0503020204020204" charset="-122"/>
                  <a:ea typeface="微软雅黑" panose="020B0503020204020204" charset="-122"/>
                </a:rPr>
                <a:t>资金</a:t>
              </a:r>
            </a:p>
          </p:txBody>
        </p:sp>
      </p:grpSp>
      <p:sp>
        <p:nvSpPr>
          <p:cNvPr id="10" name="TextBox 9"/>
          <p:cNvSpPr txBox="1"/>
          <p:nvPr/>
        </p:nvSpPr>
        <p:spPr>
          <a:xfrm>
            <a:off x="1216532" y="2596178"/>
            <a:ext cx="1919963" cy="1731243"/>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1500" dirty="0">
                <a:solidFill>
                  <a:schemeClr val="tx1">
                    <a:lumMod val="50000"/>
                    <a:lumOff val="50000"/>
                  </a:schemeClr>
                </a:solidFill>
              </a:rPr>
              <a:t>点击输入简要文字内容，文字内容需概括精炼，不用多余的文字修饰，言简意赅的说明分项内容。</a:t>
            </a:r>
            <a:endParaRPr lang="en-US" altLang="zh-CN" sz="1500" dirty="0">
              <a:solidFill>
                <a:schemeClr val="tx1">
                  <a:lumMod val="50000"/>
                  <a:lumOff val="50000"/>
                </a:schemeClr>
              </a:solidFill>
            </a:endParaRPr>
          </a:p>
        </p:txBody>
      </p:sp>
      <p:sp>
        <p:nvSpPr>
          <p:cNvPr id="11" name="TextBox 10"/>
          <p:cNvSpPr txBox="1"/>
          <p:nvPr/>
        </p:nvSpPr>
        <p:spPr>
          <a:xfrm>
            <a:off x="9184379" y="3815851"/>
            <a:ext cx="1905811" cy="10387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1500" dirty="0">
                <a:solidFill>
                  <a:schemeClr val="tx1">
                    <a:lumMod val="50000"/>
                    <a:lumOff val="50000"/>
                  </a:schemeClr>
                </a:solidFill>
              </a:rPr>
              <a:t>点击输入简要文字内容，文字内容需概括精炼，不用多余的文字修饰。</a:t>
            </a:r>
            <a:endParaRPr lang="en-US" altLang="zh-CN" sz="1500" dirty="0">
              <a:solidFill>
                <a:schemeClr val="tx1">
                  <a:lumMod val="50000"/>
                  <a:lumOff val="50000"/>
                </a:schemeClr>
              </a:solidFill>
            </a:endParaRPr>
          </a:p>
        </p:txBody>
      </p:sp>
      <p:sp>
        <p:nvSpPr>
          <p:cNvPr id="12" name="TextBox 11"/>
          <p:cNvSpPr txBox="1"/>
          <p:nvPr/>
        </p:nvSpPr>
        <p:spPr>
          <a:xfrm>
            <a:off x="4373611" y="2852936"/>
            <a:ext cx="1434396" cy="533480"/>
          </a:xfrm>
          <a:prstGeom prst="rect">
            <a:avLst/>
          </a:prstGeom>
          <a:noFill/>
        </p:spPr>
        <p:txBody>
          <a:bodyPr wrap="none" lIns="121908" tIns="60954" rIns="121908" bIns="60954">
            <a:spAutoFit/>
          </a:bodyPr>
          <a:lstStyle/>
          <a:p>
            <a:pPr algn="ctr">
              <a:defRPr/>
            </a:pPr>
            <a:r>
              <a:rPr lang="en-US" altLang="zh-CN" sz="2700" b="1" dirty="0">
                <a:solidFill>
                  <a:schemeClr val="accent2"/>
                </a:solidFill>
                <a:latin typeface="微软雅黑" panose="020B0503020204020204" charset="-122"/>
                <a:ea typeface="微软雅黑" panose="020B0503020204020204" charset="-122"/>
              </a:rPr>
              <a:t>1000</a:t>
            </a:r>
            <a:r>
              <a:rPr lang="zh-CN" altLang="en-US" sz="2700" b="1" dirty="0">
                <a:solidFill>
                  <a:schemeClr val="accent2"/>
                </a:solidFill>
                <a:latin typeface="微软雅黑" panose="020B0503020204020204" charset="-122"/>
                <a:ea typeface="微软雅黑" panose="020B0503020204020204" charset="-122"/>
              </a:rPr>
              <a:t>万</a:t>
            </a:r>
          </a:p>
        </p:txBody>
      </p:sp>
      <p:sp>
        <p:nvSpPr>
          <p:cNvPr id="14" name="TextBox 13"/>
          <p:cNvSpPr txBox="1"/>
          <p:nvPr/>
        </p:nvSpPr>
        <p:spPr>
          <a:xfrm>
            <a:off x="7056485" y="4677140"/>
            <a:ext cx="1026217" cy="451405"/>
          </a:xfrm>
          <a:prstGeom prst="rect">
            <a:avLst/>
          </a:prstGeom>
          <a:noFill/>
        </p:spPr>
        <p:txBody>
          <a:bodyPr wrap="none" lIns="121908" tIns="60954" rIns="121908" bIns="60954">
            <a:spAutoFit/>
          </a:bodyPr>
          <a:lstStyle/>
          <a:p>
            <a:pPr algn="ctr">
              <a:defRPr/>
            </a:pPr>
            <a:r>
              <a:rPr lang="en-US" altLang="zh-CN" sz="2100" b="1" dirty="0">
                <a:solidFill>
                  <a:schemeClr val="bg1"/>
                </a:solidFill>
                <a:latin typeface="微软雅黑" panose="020B0503020204020204" charset="-122"/>
                <a:ea typeface="微软雅黑" panose="020B0503020204020204" charset="-122"/>
              </a:rPr>
              <a:t>300</a:t>
            </a:r>
            <a:r>
              <a:rPr lang="zh-CN" altLang="en-US" sz="2100" b="1" dirty="0">
                <a:solidFill>
                  <a:schemeClr val="bg1"/>
                </a:solidFill>
                <a:latin typeface="微软雅黑" panose="020B0503020204020204" charset="-122"/>
                <a:ea typeface="微软雅黑" panose="020B0503020204020204" charset="-122"/>
              </a:rPr>
              <a:t>万</a:t>
            </a:r>
          </a:p>
        </p:txBody>
      </p:sp>
      <p:sp>
        <p:nvSpPr>
          <p:cNvPr id="13" name="标题 1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4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44000">
                                          <p:cBhvr additive="base">
                                            <p:cTn id="12" dur="500" fill="hold"/>
                                            <p:tgtEl>
                                              <p:spTgt spid="3"/>
                                            </p:tgtEl>
                                            <p:attrNameLst>
                                              <p:attrName>ppt_x</p:attrName>
                                            </p:attrNameLst>
                                          </p:cBhvr>
                                          <p:tavLst>
                                            <p:tav tm="0">
                                              <p:val>
                                                <p:strVal val="1+#ppt_w/2"/>
                                              </p:val>
                                            </p:tav>
                                            <p:tav tm="100000">
                                              <p:val>
                                                <p:strVal val="#ppt_x"/>
                                              </p:val>
                                            </p:tav>
                                          </p:tavLst>
                                        </p:anim>
                                        <p:anim calcmode="lin" valueType="num" p14:bounceEnd="44000">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1000"/>
                                            <p:tgtEl>
                                              <p:spTgt spid="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up)">
                                          <p:cBhvr>
                                            <p:cTn id="44" dur="500"/>
                                            <p:tgtEl>
                                              <p:spTgt spid="10"/>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10" grpId="0"/>
          <p:bldP spid="11" grpId="0"/>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1000"/>
                                            <p:tgtEl>
                                              <p:spTgt spid="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up)">
                                          <p:cBhvr>
                                            <p:cTn id="44" dur="500"/>
                                            <p:tgtEl>
                                              <p:spTgt spid="10"/>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10" grpId="0"/>
          <p:bldP spid="11" grpId="0"/>
          <p:bldP spid="12" grpId="0"/>
          <p:bldP spid="1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椭圆 54"/>
          <p:cNvSpPr/>
          <p:nvPr/>
        </p:nvSpPr>
        <p:spPr>
          <a:xfrm>
            <a:off x="3781698" y="2497008"/>
            <a:ext cx="4636266" cy="2402897"/>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2" name="TextBox 1"/>
          <p:cNvSpPr txBox="1"/>
          <p:nvPr/>
        </p:nvSpPr>
        <p:spPr>
          <a:xfrm>
            <a:off x="2115486" y="2256650"/>
            <a:ext cx="977167" cy="415486"/>
          </a:xfrm>
          <a:prstGeom prst="rect">
            <a:avLst/>
          </a:prstGeom>
          <a:noFill/>
        </p:spPr>
        <p:txBody>
          <a:bodyPr wrap="none" lIns="121908" tIns="60954" rIns="121908" bIns="60954" rtlCol="0">
            <a:spAutoFit/>
          </a:bodyPr>
          <a:lstStyle/>
          <a:p>
            <a:pPr algn="ctr"/>
            <a:r>
              <a:rPr lang="zh-CN" altLang="en-US" sz="1900" b="1" dirty="0">
                <a:solidFill>
                  <a:schemeClr val="tx1">
                    <a:lumMod val="50000"/>
                    <a:lumOff val="50000"/>
                  </a:schemeClr>
                </a:solidFill>
                <a:latin typeface="微软雅黑" panose="020B0503020204020204" charset="-122"/>
                <a:ea typeface="微软雅黑" panose="020B0503020204020204" charset="-122"/>
              </a:rPr>
              <a:t>用途一</a:t>
            </a:r>
          </a:p>
        </p:txBody>
      </p:sp>
      <p:cxnSp>
        <p:nvCxnSpPr>
          <p:cNvPr id="8" name="直接连接符 7"/>
          <p:cNvCxnSpPr/>
          <p:nvPr/>
        </p:nvCxnSpPr>
        <p:spPr>
          <a:xfrm flipV="1">
            <a:off x="3519034" y="2491699"/>
            <a:ext cx="2551570" cy="28307"/>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072000" y="2491700"/>
            <a:ext cx="1998604" cy="1405789"/>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5235630" y="2491701"/>
            <a:ext cx="834974" cy="2372619"/>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6070606" y="2491701"/>
            <a:ext cx="893978" cy="2289535"/>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6070605" y="2491700"/>
            <a:ext cx="1953399" cy="1405789"/>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070605" y="2491697"/>
            <a:ext cx="2481389" cy="18408"/>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3806176" y="3367066"/>
            <a:ext cx="880061" cy="880176"/>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5" name="椭圆 14"/>
          <p:cNvSpPr/>
          <p:nvPr/>
        </p:nvSpPr>
        <p:spPr>
          <a:xfrm>
            <a:off x="4848026" y="4341146"/>
            <a:ext cx="880061" cy="880176"/>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6" name="椭圆 15"/>
          <p:cNvSpPr/>
          <p:nvPr/>
        </p:nvSpPr>
        <p:spPr>
          <a:xfrm>
            <a:off x="6517595" y="4296161"/>
            <a:ext cx="880061" cy="880176"/>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7" name="椭圆 16"/>
          <p:cNvSpPr/>
          <p:nvPr/>
        </p:nvSpPr>
        <p:spPr>
          <a:xfrm>
            <a:off x="7522053" y="3237921"/>
            <a:ext cx="880061" cy="880176"/>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8" name="椭圆 17"/>
          <p:cNvSpPr/>
          <p:nvPr/>
        </p:nvSpPr>
        <p:spPr>
          <a:xfrm>
            <a:off x="7919967" y="2080968"/>
            <a:ext cx="880061" cy="880176"/>
          </a:xfrm>
          <a:prstGeom prst="ellipse">
            <a:avLst/>
          </a:prstGeom>
          <a:solidFill>
            <a:schemeClr val="accent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9" name="椭圆 18"/>
          <p:cNvSpPr/>
          <p:nvPr/>
        </p:nvSpPr>
        <p:spPr>
          <a:xfrm>
            <a:off x="3431935" y="2065764"/>
            <a:ext cx="880061" cy="880176"/>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35" name="TextBox 34"/>
          <p:cNvSpPr txBox="1"/>
          <p:nvPr/>
        </p:nvSpPr>
        <p:spPr>
          <a:xfrm>
            <a:off x="48117" y="2629036"/>
            <a:ext cx="3407935" cy="723263"/>
          </a:xfrm>
          <a:prstGeom prst="rect">
            <a:avLst/>
          </a:prstGeom>
          <a:noFill/>
        </p:spPr>
        <p:txBody>
          <a:bodyPr wrap="square" lIns="121908" tIns="60954" rIns="121908" bIns="60954" rtlCol="0">
            <a:spAutoFit/>
          </a:bodyPr>
          <a:lstStyle/>
          <a:p>
            <a:pPr algn="r">
              <a:lnSpc>
                <a:spcPct val="13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p>
        </p:txBody>
      </p:sp>
      <p:sp>
        <p:nvSpPr>
          <p:cNvPr id="36" name="TextBox 35"/>
          <p:cNvSpPr txBox="1"/>
          <p:nvPr/>
        </p:nvSpPr>
        <p:spPr>
          <a:xfrm>
            <a:off x="2787473" y="3792821"/>
            <a:ext cx="977167" cy="415486"/>
          </a:xfrm>
          <a:prstGeom prst="rect">
            <a:avLst/>
          </a:prstGeom>
          <a:noFill/>
        </p:spPr>
        <p:txBody>
          <a:bodyPr wrap="none" lIns="121908" tIns="60954" rIns="121908" bIns="60954" rtlCol="0">
            <a:spAutoFit/>
          </a:bodyPr>
          <a:lstStyle/>
          <a:p>
            <a:pPr algn="ctr"/>
            <a:r>
              <a:rPr lang="zh-CN" altLang="en-US" sz="1900" b="1" dirty="0">
                <a:solidFill>
                  <a:schemeClr val="tx1">
                    <a:lumMod val="50000"/>
                    <a:lumOff val="50000"/>
                  </a:schemeClr>
                </a:solidFill>
                <a:latin typeface="微软雅黑" panose="020B0503020204020204" charset="-122"/>
                <a:ea typeface="微软雅黑" panose="020B0503020204020204" charset="-122"/>
              </a:rPr>
              <a:t>用途二</a:t>
            </a:r>
          </a:p>
        </p:txBody>
      </p:sp>
      <p:sp>
        <p:nvSpPr>
          <p:cNvPr id="37" name="TextBox 36"/>
          <p:cNvSpPr txBox="1"/>
          <p:nvPr/>
        </p:nvSpPr>
        <p:spPr>
          <a:xfrm>
            <a:off x="720104" y="4165207"/>
            <a:ext cx="3407935" cy="723263"/>
          </a:xfrm>
          <a:prstGeom prst="rect">
            <a:avLst/>
          </a:prstGeom>
          <a:noFill/>
        </p:spPr>
        <p:txBody>
          <a:bodyPr wrap="square" lIns="121908" tIns="60954" rIns="121908" bIns="60954" rtlCol="0">
            <a:spAutoFit/>
          </a:bodyPr>
          <a:lstStyle/>
          <a:p>
            <a:pPr algn="r">
              <a:lnSpc>
                <a:spcPct val="13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p>
        </p:txBody>
      </p:sp>
      <p:sp>
        <p:nvSpPr>
          <p:cNvPr id="38" name="TextBox 37"/>
          <p:cNvSpPr txBox="1"/>
          <p:nvPr/>
        </p:nvSpPr>
        <p:spPr>
          <a:xfrm>
            <a:off x="4004323" y="5040959"/>
            <a:ext cx="977167" cy="415486"/>
          </a:xfrm>
          <a:prstGeom prst="rect">
            <a:avLst/>
          </a:prstGeom>
          <a:noFill/>
        </p:spPr>
        <p:txBody>
          <a:bodyPr wrap="none" lIns="121908" tIns="60954" rIns="121908" bIns="60954" rtlCol="0">
            <a:spAutoFit/>
          </a:bodyPr>
          <a:lstStyle/>
          <a:p>
            <a:pPr algn="ctr"/>
            <a:r>
              <a:rPr lang="zh-CN" altLang="en-US" sz="1900" b="1" dirty="0">
                <a:solidFill>
                  <a:schemeClr val="tx1">
                    <a:lumMod val="50000"/>
                    <a:lumOff val="50000"/>
                  </a:schemeClr>
                </a:solidFill>
                <a:latin typeface="微软雅黑" panose="020B0503020204020204" charset="-122"/>
                <a:ea typeface="微软雅黑" panose="020B0503020204020204" charset="-122"/>
              </a:rPr>
              <a:t>用途三</a:t>
            </a:r>
          </a:p>
        </p:txBody>
      </p:sp>
      <p:sp>
        <p:nvSpPr>
          <p:cNvPr id="39" name="TextBox 38"/>
          <p:cNvSpPr txBox="1"/>
          <p:nvPr/>
        </p:nvSpPr>
        <p:spPr>
          <a:xfrm>
            <a:off x="1936954" y="5413346"/>
            <a:ext cx="3407935" cy="723263"/>
          </a:xfrm>
          <a:prstGeom prst="rect">
            <a:avLst/>
          </a:prstGeom>
          <a:noFill/>
        </p:spPr>
        <p:txBody>
          <a:bodyPr wrap="square" lIns="121908" tIns="60954" rIns="121908" bIns="60954" rtlCol="0">
            <a:spAutoFit/>
          </a:bodyPr>
          <a:lstStyle/>
          <a:p>
            <a:pPr algn="r">
              <a:lnSpc>
                <a:spcPct val="13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p>
        </p:txBody>
      </p:sp>
      <p:sp>
        <p:nvSpPr>
          <p:cNvPr id="40" name="TextBox 39"/>
          <p:cNvSpPr txBox="1"/>
          <p:nvPr/>
        </p:nvSpPr>
        <p:spPr>
          <a:xfrm>
            <a:off x="7247979" y="5067165"/>
            <a:ext cx="97716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charset="-122"/>
                <a:ea typeface="微软雅黑" panose="020B0503020204020204" charset="-122"/>
              </a:rPr>
              <a:t>用途四</a:t>
            </a:r>
          </a:p>
        </p:txBody>
      </p:sp>
      <p:sp>
        <p:nvSpPr>
          <p:cNvPr id="41" name="TextBox 40"/>
          <p:cNvSpPr txBox="1"/>
          <p:nvPr/>
        </p:nvSpPr>
        <p:spPr>
          <a:xfrm>
            <a:off x="6911986" y="5440384"/>
            <a:ext cx="3407935" cy="723263"/>
          </a:xfrm>
          <a:prstGeom prst="rect">
            <a:avLst/>
          </a:prstGeom>
          <a:noFill/>
        </p:spPr>
        <p:txBody>
          <a:bodyPr wrap="square" lIns="121908" tIns="60954" rIns="121908" bIns="60954" rtlCol="0">
            <a:spAutoFit/>
          </a:bodyPr>
          <a:lstStyle/>
          <a:p>
            <a:pPr>
              <a:lnSpc>
                <a:spcPct val="13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p>
        </p:txBody>
      </p:sp>
      <p:sp>
        <p:nvSpPr>
          <p:cNvPr id="42" name="TextBox 41"/>
          <p:cNvSpPr txBox="1"/>
          <p:nvPr/>
        </p:nvSpPr>
        <p:spPr>
          <a:xfrm>
            <a:off x="8351958" y="3820542"/>
            <a:ext cx="97716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charset="-122"/>
                <a:ea typeface="微软雅黑" panose="020B0503020204020204" charset="-122"/>
              </a:rPr>
              <a:t>用途五</a:t>
            </a:r>
          </a:p>
        </p:txBody>
      </p:sp>
      <p:sp>
        <p:nvSpPr>
          <p:cNvPr id="43" name="TextBox 42"/>
          <p:cNvSpPr txBox="1"/>
          <p:nvPr/>
        </p:nvSpPr>
        <p:spPr>
          <a:xfrm>
            <a:off x="8015965" y="4193761"/>
            <a:ext cx="3407935" cy="723263"/>
          </a:xfrm>
          <a:prstGeom prst="rect">
            <a:avLst/>
          </a:prstGeom>
          <a:noFill/>
        </p:spPr>
        <p:txBody>
          <a:bodyPr wrap="square" lIns="121908" tIns="60954" rIns="121908" bIns="60954" rtlCol="0">
            <a:spAutoFit/>
          </a:bodyPr>
          <a:lstStyle/>
          <a:p>
            <a:pPr>
              <a:lnSpc>
                <a:spcPct val="13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p>
        </p:txBody>
      </p:sp>
      <p:sp>
        <p:nvSpPr>
          <p:cNvPr id="44" name="TextBox 43"/>
          <p:cNvSpPr txBox="1"/>
          <p:nvPr/>
        </p:nvSpPr>
        <p:spPr>
          <a:xfrm>
            <a:off x="8975946" y="2456209"/>
            <a:ext cx="97716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charset="-122"/>
                <a:ea typeface="微软雅黑" panose="020B0503020204020204" charset="-122"/>
              </a:rPr>
              <a:t>用途六</a:t>
            </a:r>
          </a:p>
        </p:txBody>
      </p:sp>
      <p:sp>
        <p:nvSpPr>
          <p:cNvPr id="45" name="TextBox 44"/>
          <p:cNvSpPr txBox="1"/>
          <p:nvPr/>
        </p:nvSpPr>
        <p:spPr>
          <a:xfrm>
            <a:off x="8639953" y="2829428"/>
            <a:ext cx="3407935" cy="723263"/>
          </a:xfrm>
          <a:prstGeom prst="rect">
            <a:avLst/>
          </a:prstGeom>
          <a:noFill/>
        </p:spPr>
        <p:txBody>
          <a:bodyPr wrap="square" lIns="121908" tIns="60954" rIns="121908" bIns="60954" rtlCol="0">
            <a:spAutoFit/>
          </a:bodyPr>
          <a:lstStyle/>
          <a:p>
            <a:pPr>
              <a:lnSpc>
                <a:spcPct val="13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p>
        </p:txBody>
      </p:sp>
      <p:grpSp>
        <p:nvGrpSpPr>
          <p:cNvPr id="20" name="组合 19"/>
          <p:cNvGrpSpPr/>
          <p:nvPr/>
        </p:nvGrpSpPr>
        <p:grpSpPr>
          <a:xfrm>
            <a:off x="5135821" y="1556793"/>
            <a:ext cx="1869567" cy="1869811"/>
            <a:chOff x="3851771" y="1163107"/>
            <a:chExt cx="1402358" cy="1402358"/>
          </a:xfrm>
        </p:grpSpPr>
        <p:grpSp>
          <p:nvGrpSpPr>
            <p:cNvPr id="21" name="组合 2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椭圆 2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2" name="TextBox 21"/>
            <p:cNvSpPr txBox="1"/>
            <p:nvPr/>
          </p:nvSpPr>
          <p:spPr>
            <a:xfrm>
              <a:off x="4325999" y="1616482"/>
              <a:ext cx="504050" cy="507831"/>
            </a:xfrm>
            <a:prstGeom prst="rect">
              <a:avLst/>
            </a:prstGeom>
            <a:noFill/>
          </p:spPr>
          <p:txBody>
            <a:bodyPr wrap="none" rtlCol="0">
              <a:spAutoFit/>
            </a:bodyPr>
            <a:lstStyle/>
            <a:p>
              <a:pPr algn="ctr">
                <a:defRPr/>
              </a:pPr>
              <a:r>
                <a:rPr lang="zh-CN" altLang="en-US" sz="1900" b="1" dirty="0">
                  <a:solidFill>
                    <a:schemeClr val="tx1">
                      <a:lumMod val="50000"/>
                      <a:lumOff val="50000"/>
                    </a:schemeClr>
                  </a:solidFill>
                  <a:latin typeface="微软雅黑" panose="020B0503020204020204" charset="-122"/>
                  <a:ea typeface="微软雅黑" panose="020B0503020204020204" charset="-122"/>
                </a:rPr>
                <a:t>添加</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a:p>
              <a:pPr algn="ctr">
                <a:defRPr/>
              </a:pPr>
              <a:r>
                <a:rPr lang="zh-CN" altLang="en-US" sz="1900" b="1" dirty="0">
                  <a:solidFill>
                    <a:schemeClr val="tx1">
                      <a:lumMod val="50000"/>
                      <a:lumOff val="50000"/>
                    </a:schemeClr>
                  </a:solidFill>
                  <a:latin typeface="微软雅黑" panose="020B0503020204020204" charset="-122"/>
                  <a:ea typeface="微软雅黑" panose="020B0503020204020204" charset="-122"/>
                </a:rPr>
                <a:t>标题</a:t>
              </a: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44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par>
                                    <p:cTn id="13" presetID="18"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par>
                                    <p:cTn id="19" presetID="18" presetClass="entr" presetSubtype="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Right)">
                                          <p:cBhvr>
                                            <p:cTn id="21" dur="500"/>
                                            <p:tgtEl>
                                              <p:spTgt spid="11"/>
                                            </p:tgtEl>
                                          </p:cBhvr>
                                        </p:animEffect>
                                      </p:childTnLst>
                                    </p:cTn>
                                  </p:par>
                                  <p:par>
                                    <p:cTn id="22" presetID="18" presetClass="entr" presetSubtype="6"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strips(downRight)">
                                          <p:cBhvr>
                                            <p:cTn id="24" dur="500"/>
                                            <p:tgtEl>
                                              <p:spTgt spid="12"/>
                                            </p:tgtEl>
                                          </p:cBhvr>
                                        </p:animEffect>
                                      </p:childTnLst>
                                    </p:cTn>
                                  </p:par>
                                  <p:par>
                                    <p:cTn id="25" presetID="18" presetClass="entr" presetSubtype="6"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Right)">
                                          <p:cBhvr>
                                            <p:cTn id="27" dur="500"/>
                                            <p:tgtEl>
                                              <p:spTgt spid="13"/>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1000"/>
                                </p:stCondLst>
                                <p:childTnLst>
                                  <p:par>
                                    <p:cTn id="59" presetID="12" presetClass="entr" presetSubtype="2"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p:tgtEl>
                                              <p:spTgt spid="2"/>
                                            </p:tgtEl>
                                            <p:attrNameLst>
                                              <p:attrName>ppt_x</p:attrName>
                                            </p:attrNameLst>
                                          </p:cBhvr>
                                          <p:tavLst>
                                            <p:tav tm="0">
                                              <p:val>
                                                <p:strVal val="#ppt_x+#ppt_w*1.125000"/>
                                              </p:val>
                                            </p:tav>
                                            <p:tav tm="100000">
                                              <p:val>
                                                <p:strVal val="#ppt_x"/>
                                              </p:val>
                                            </p:tav>
                                          </p:tavLst>
                                        </p:anim>
                                        <p:animEffect transition="in" filter="wipe(left)">
                                          <p:cBhvr>
                                            <p:cTn id="62" dur="500"/>
                                            <p:tgtEl>
                                              <p:spTgt spid="2"/>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strips(upRight)">
                                          <p:cBhvr>
                                            <p:cTn id="65" dur="500"/>
                                            <p:tgtEl>
                                              <p:spTgt spid="35"/>
                                            </p:tgtEl>
                                          </p:cBhvr>
                                        </p:animEffect>
                                      </p:childTnLst>
                                    </p:cTn>
                                  </p:par>
                                </p:childTnLst>
                              </p:cTn>
                            </p:par>
                            <p:par>
                              <p:cTn id="66" fill="hold">
                                <p:stCondLst>
                                  <p:cond delay="1500"/>
                                </p:stCondLst>
                                <p:childTnLst>
                                  <p:par>
                                    <p:cTn id="67" presetID="12" presetClass="entr" presetSubtype="2"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p:tgtEl>
                                              <p:spTgt spid="36"/>
                                            </p:tgtEl>
                                            <p:attrNameLst>
                                              <p:attrName>ppt_x</p:attrName>
                                            </p:attrNameLst>
                                          </p:cBhvr>
                                          <p:tavLst>
                                            <p:tav tm="0">
                                              <p:val>
                                                <p:strVal val="#ppt_x+#ppt_w*1.125000"/>
                                              </p:val>
                                            </p:tav>
                                            <p:tav tm="100000">
                                              <p:val>
                                                <p:strVal val="#ppt_x"/>
                                              </p:val>
                                            </p:tav>
                                          </p:tavLst>
                                        </p:anim>
                                        <p:animEffect transition="in" filter="wipe(left)">
                                          <p:cBhvr>
                                            <p:cTn id="70" dur="500"/>
                                            <p:tgtEl>
                                              <p:spTgt spid="36"/>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strips(upRight)">
                                          <p:cBhvr>
                                            <p:cTn id="73" dur="500"/>
                                            <p:tgtEl>
                                              <p:spTgt spid="37"/>
                                            </p:tgtEl>
                                          </p:cBhvr>
                                        </p:animEffect>
                                      </p:childTnLst>
                                    </p:cTn>
                                  </p:par>
                                </p:childTnLst>
                              </p:cTn>
                            </p:par>
                            <p:par>
                              <p:cTn id="74" fill="hold">
                                <p:stCondLst>
                                  <p:cond delay="2000"/>
                                </p:stCondLst>
                                <p:childTnLst>
                                  <p:par>
                                    <p:cTn id="75" presetID="12" presetClass="entr" presetSubtype="2"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p:tgtEl>
                                              <p:spTgt spid="38"/>
                                            </p:tgtEl>
                                            <p:attrNameLst>
                                              <p:attrName>ppt_x</p:attrName>
                                            </p:attrNameLst>
                                          </p:cBhvr>
                                          <p:tavLst>
                                            <p:tav tm="0">
                                              <p:val>
                                                <p:strVal val="#ppt_x+#ppt_w*1.125000"/>
                                              </p:val>
                                            </p:tav>
                                            <p:tav tm="100000">
                                              <p:val>
                                                <p:strVal val="#ppt_x"/>
                                              </p:val>
                                            </p:tav>
                                          </p:tavLst>
                                        </p:anim>
                                        <p:animEffect transition="in" filter="wipe(left)">
                                          <p:cBhvr>
                                            <p:cTn id="78" dur="500"/>
                                            <p:tgtEl>
                                              <p:spTgt spid="38"/>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strips(upRight)">
                                          <p:cBhvr>
                                            <p:cTn id="81" dur="500"/>
                                            <p:tgtEl>
                                              <p:spTgt spid="39"/>
                                            </p:tgtEl>
                                          </p:cBhvr>
                                        </p:animEffect>
                                      </p:childTnLst>
                                    </p:cTn>
                                  </p:par>
                                </p:childTnLst>
                              </p:cTn>
                            </p:par>
                            <p:par>
                              <p:cTn id="82" fill="hold">
                                <p:stCondLst>
                                  <p:cond delay="2500"/>
                                </p:stCondLst>
                                <p:childTnLst>
                                  <p:par>
                                    <p:cTn id="83" presetID="12" presetClass="entr" presetSubtype="2"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additive="base">
                                            <p:cTn id="85" dur="500"/>
                                            <p:tgtEl>
                                              <p:spTgt spid="40"/>
                                            </p:tgtEl>
                                            <p:attrNameLst>
                                              <p:attrName>ppt_x</p:attrName>
                                            </p:attrNameLst>
                                          </p:cBhvr>
                                          <p:tavLst>
                                            <p:tav tm="0">
                                              <p:val>
                                                <p:strVal val="#ppt_x+#ppt_w*1.125000"/>
                                              </p:val>
                                            </p:tav>
                                            <p:tav tm="100000">
                                              <p:val>
                                                <p:strVal val="#ppt_x"/>
                                              </p:val>
                                            </p:tav>
                                          </p:tavLst>
                                        </p:anim>
                                        <p:animEffect transition="in" filter="wipe(left)">
                                          <p:cBhvr>
                                            <p:cTn id="86" dur="500"/>
                                            <p:tgtEl>
                                              <p:spTgt spid="40"/>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strips(upRight)">
                                          <p:cBhvr>
                                            <p:cTn id="89" dur="500"/>
                                            <p:tgtEl>
                                              <p:spTgt spid="41"/>
                                            </p:tgtEl>
                                          </p:cBhvr>
                                        </p:animEffect>
                                      </p:childTnLst>
                                    </p:cTn>
                                  </p:par>
                                </p:childTnLst>
                              </p:cTn>
                            </p:par>
                            <p:par>
                              <p:cTn id="90" fill="hold">
                                <p:stCondLst>
                                  <p:cond delay="3000"/>
                                </p:stCondLst>
                                <p:childTnLst>
                                  <p:par>
                                    <p:cTn id="91" presetID="12" presetClass="entr" presetSubtype="2" fill="hold" grpId="0" nodeType="afterEffect">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cBhvr additive="base">
                                            <p:cTn id="93" dur="500"/>
                                            <p:tgtEl>
                                              <p:spTgt spid="42"/>
                                            </p:tgtEl>
                                            <p:attrNameLst>
                                              <p:attrName>ppt_x</p:attrName>
                                            </p:attrNameLst>
                                          </p:cBhvr>
                                          <p:tavLst>
                                            <p:tav tm="0">
                                              <p:val>
                                                <p:strVal val="#ppt_x+#ppt_w*1.125000"/>
                                              </p:val>
                                            </p:tav>
                                            <p:tav tm="100000">
                                              <p:val>
                                                <p:strVal val="#ppt_x"/>
                                              </p:val>
                                            </p:tav>
                                          </p:tavLst>
                                        </p:anim>
                                        <p:animEffect transition="in" filter="wipe(left)">
                                          <p:cBhvr>
                                            <p:cTn id="94" dur="500"/>
                                            <p:tgtEl>
                                              <p:spTgt spid="4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strips(upRight)">
                                          <p:cBhvr>
                                            <p:cTn id="97" dur="500"/>
                                            <p:tgtEl>
                                              <p:spTgt spid="43"/>
                                            </p:tgtEl>
                                          </p:cBhvr>
                                        </p:animEffect>
                                      </p:childTnLst>
                                    </p:cTn>
                                  </p:par>
                                </p:childTnLst>
                              </p:cTn>
                            </p:par>
                            <p:par>
                              <p:cTn id="98" fill="hold">
                                <p:stCondLst>
                                  <p:cond delay="3500"/>
                                </p:stCondLst>
                                <p:childTnLst>
                                  <p:par>
                                    <p:cTn id="99" presetID="12" presetClass="entr" presetSubtype="2"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500"/>
                                            <p:tgtEl>
                                              <p:spTgt spid="44"/>
                                            </p:tgtEl>
                                            <p:attrNameLst>
                                              <p:attrName>ppt_x</p:attrName>
                                            </p:attrNameLst>
                                          </p:cBhvr>
                                          <p:tavLst>
                                            <p:tav tm="0">
                                              <p:val>
                                                <p:strVal val="#ppt_x+#ppt_w*1.125000"/>
                                              </p:val>
                                            </p:tav>
                                            <p:tav tm="100000">
                                              <p:val>
                                                <p:strVal val="#ppt_x"/>
                                              </p:val>
                                            </p:tav>
                                          </p:tavLst>
                                        </p:anim>
                                        <p:animEffect transition="in" filter="wipe(left)">
                                          <p:cBhvr>
                                            <p:cTn id="102" dur="500"/>
                                            <p:tgtEl>
                                              <p:spTgt spid="44"/>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strips(upRight)">
                                          <p:cBhvr>
                                            <p:cTn id="105" dur="500"/>
                                            <p:tgtEl>
                                              <p:spTgt spid="45"/>
                                            </p:tgtEl>
                                          </p:cBhvr>
                                        </p:animEffect>
                                      </p:childTnLst>
                                    </p:cTn>
                                  </p:par>
                                </p:childTnLst>
                              </p:cTn>
                            </p:par>
                            <p:par>
                              <p:cTn id="106" fill="hold">
                                <p:stCondLst>
                                  <p:cond delay="4000"/>
                                </p:stCondLst>
                                <p:childTnLst>
                                  <p:par>
                                    <p:cTn id="107" presetID="21" presetClass="entr" presetSubtype="1"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wheel(1)">
                                          <p:cBhvr>
                                            <p:cTn id="109"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2" grpId="0"/>
          <p:bldP spid="14" grpId="0" animBg="1"/>
          <p:bldP spid="15" grpId="0" animBg="1"/>
          <p:bldP spid="16" grpId="0" animBg="1"/>
          <p:bldP spid="17" grpId="0" animBg="1"/>
          <p:bldP spid="18" grpId="0" animBg="1"/>
          <p:bldP spid="19" grpId="0" animBg="1"/>
          <p:bldP spid="35" grpId="0"/>
          <p:bldP spid="36" grpId="0"/>
          <p:bldP spid="37" grpId="0"/>
          <p:bldP spid="38" grpId="0"/>
          <p:bldP spid="39" grpId="0"/>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par>
                                    <p:cTn id="13" presetID="18"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par>
                                    <p:cTn id="19" presetID="18" presetClass="entr" presetSubtype="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Right)">
                                          <p:cBhvr>
                                            <p:cTn id="21" dur="500"/>
                                            <p:tgtEl>
                                              <p:spTgt spid="11"/>
                                            </p:tgtEl>
                                          </p:cBhvr>
                                        </p:animEffect>
                                      </p:childTnLst>
                                    </p:cTn>
                                  </p:par>
                                  <p:par>
                                    <p:cTn id="22" presetID="18" presetClass="entr" presetSubtype="6"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strips(downRight)">
                                          <p:cBhvr>
                                            <p:cTn id="24" dur="500"/>
                                            <p:tgtEl>
                                              <p:spTgt spid="12"/>
                                            </p:tgtEl>
                                          </p:cBhvr>
                                        </p:animEffect>
                                      </p:childTnLst>
                                    </p:cTn>
                                  </p:par>
                                  <p:par>
                                    <p:cTn id="25" presetID="18" presetClass="entr" presetSubtype="6"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Right)">
                                          <p:cBhvr>
                                            <p:cTn id="27" dur="500"/>
                                            <p:tgtEl>
                                              <p:spTgt spid="13"/>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1000"/>
                                </p:stCondLst>
                                <p:childTnLst>
                                  <p:par>
                                    <p:cTn id="59" presetID="12" presetClass="entr" presetSubtype="2"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p:tgtEl>
                                              <p:spTgt spid="2"/>
                                            </p:tgtEl>
                                            <p:attrNameLst>
                                              <p:attrName>ppt_x</p:attrName>
                                            </p:attrNameLst>
                                          </p:cBhvr>
                                          <p:tavLst>
                                            <p:tav tm="0">
                                              <p:val>
                                                <p:strVal val="#ppt_x+#ppt_w*1.125000"/>
                                              </p:val>
                                            </p:tav>
                                            <p:tav tm="100000">
                                              <p:val>
                                                <p:strVal val="#ppt_x"/>
                                              </p:val>
                                            </p:tav>
                                          </p:tavLst>
                                        </p:anim>
                                        <p:animEffect transition="in" filter="wipe(left)">
                                          <p:cBhvr>
                                            <p:cTn id="62" dur="500"/>
                                            <p:tgtEl>
                                              <p:spTgt spid="2"/>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strips(upRight)">
                                          <p:cBhvr>
                                            <p:cTn id="65" dur="500"/>
                                            <p:tgtEl>
                                              <p:spTgt spid="35"/>
                                            </p:tgtEl>
                                          </p:cBhvr>
                                        </p:animEffect>
                                      </p:childTnLst>
                                    </p:cTn>
                                  </p:par>
                                </p:childTnLst>
                              </p:cTn>
                            </p:par>
                            <p:par>
                              <p:cTn id="66" fill="hold">
                                <p:stCondLst>
                                  <p:cond delay="1500"/>
                                </p:stCondLst>
                                <p:childTnLst>
                                  <p:par>
                                    <p:cTn id="67" presetID="12" presetClass="entr" presetSubtype="2"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p:tgtEl>
                                              <p:spTgt spid="36"/>
                                            </p:tgtEl>
                                            <p:attrNameLst>
                                              <p:attrName>ppt_x</p:attrName>
                                            </p:attrNameLst>
                                          </p:cBhvr>
                                          <p:tavLst>
                                            <p:tav tm="0">
                                              <p:val>
                                                <p:strVal val="#ppt_x+#ppt_w*1.125000"/>
                                              </p:val>
                                            </p:tav>
                                            <p:tav tm="100000">
                                              <p:val>
                                                <p:strVal val="#ppt_x"/>
                                              </p:val>
                                            </p:tav>
                                          </p:tavLst>
                                        </p:anim>
                                        <p:animEffect transition="in" filter="wipe(left)">
                                          <p:cBhvr>
                                            <p:cTn id="70" dur="500"/>
                                            <p:tgtEl>
                                              <p:spTgt spid="36"/>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strips(upRight)">
                                          <p:cBhvr>
                                            <p:cTn id="73" dur="500"/>
                                            <p:tgtEl>
                                              <p:spTgt spid="37"/>
                                            </p:tgtEl>
                                          </p:cBhvr>
                                        </p:animEffect>
                                      </p:childTnLst>
                                    </p:cTn>
                                  </p:par>
                                </p:childTnLst>
                              </p:cTn>
                            </p:par>
                            <p:par>
                              <p:cTn id="74" fill="hold">
                                <p:stCondLst>
                                  <p:cond delay="2000"/>
                                </p:stCondLst>
                                <p:childTnLst>
                                  <p:par>
                                    <p:cTn id="75" presetID="12" presetClass="entr" presetSubtype="2"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p:tgtEl>
                                              <p:spTgt spid="38"/>
                                            </p:tgtEl>
                                            <p:attrNameLst>
                                              <p:attrName>ppt_x</p:attrName>
                                            </p:attrNameLst>
                                          </p:cBhvr>
                                          <p:tavLst>
                                            <p:tav tm="0">
                                              <p:val>
                                                <p:strVal val="#ppt_x+#ppt_w*1.125000"/>
                                              </p:val>
                                            </p:tav>
                                            <p:tav tm="100000">
                                              <p:val>
                                                <p:strVal val="#ppt_x"/>
                                              </p:val>
                                            </p:tav>
                                          </p:tavLst>
                                        </p:anim>
                                        <p:animEffect transition="in" filter="wipe(left)">
                                          <p:cBhvr>
                                            <p:cTn id="78" dur="500"/>
                                            <p:tgtEl>
                                              <p:spTgt spid="38"/>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strips(upRight)">
                                          <p:cBhvr>
                                            <p:cTn id="81" dur="500"/>
                                            <p:tgtEl>
                                              <p:spTgt spid="39"/>
                                            </p:tgtEl>
                                          </p:cBhvr>
                                        </p:animEffect>
                                      </p:childTnLst>
                                    </p:cTn>
                                  </p:par>
                                </p:childTnLst>
                              </p:cTn>
                            </p:par>
                            <p:par>
                              <p:cTn id="82" fill="hold">
                                <p:stCondLst>
                                  <p:cond delay="2500"/>
                                </p:stCondLst>
                                <p:childTnLst>
                                  <p:par>
                                    <p:cTn id="83" presetID="12" presetClass="entr" presetSubtype="2"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additive="base">
                                            <p:cTn id="85" dur="500"/>
                                            <p:tgtEl>
                                              <p:spTgt spid="40"/>
                                            </p:tgtEl>
                                            <p:attrNameLst>
                                              <p:attrName>ppt_x</p:attrName>
                                            </p:attrNameLst>
                                          </p:cBhvr>
                                          <p:tavLst>
                                            <p:tav tm="0">
                                              <p:val>
                                                <p:strVal val="#ppt_x+#ppt_w*1.125000"/>
                                              </p:val>
                                            </p:tav>
                                            <p:tav tm="100000">
                                              <p:val>
                                                <p:strVal val="#ppt_x"/>
                                              </p:val>
                                            </p:tav>
                                          </p:tavLst>
                                        </p:anim>
                                        <p:animEffect transition="in" filter="wipe(left)">
                                          <p:cBhvr>
                                            <p:cTn id="86" dur="500"/>
                                            <p:tgtEl>
                                              <p:spTgt spid="40"/>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strips(upRight)">
                                          <p:cBhvr>
                                            <p:cTn id="89" dur="500"/>
                                            <p:tgtEl>
                                              <p:spTgt spid="41"/>
                                            </p:tgtEl>
                                          </p:cBhvr>
                                        </p:animEffect>
                                      </p:childTnLst>
                                    </p:cTn>
                                  </p:par>
                                </p:childTnLst>
                              </p:cTn>
                            </p:par>
                            <p:par>
                              <p:cTn id="90" fill="hold">
                                <p:stCondLst>
                                  <p:cond delay="3000"/>
                                </p:stCondLst>
                                <p:childTnLst>
                                  <p:par>
                                    <p:cTn id="91" presetID="12" presetClass="entr" presetSubtype="2" fill="hold" grpId="0" nodeType="afterEffect">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cBhvr additive="base">
                                            <p:cTn id="93" dur="500"/>
                                            <p:tgtEl>
                                              <p:spTgt spid="42"/>
                                            </p:tgtEl>
                                            <p:attrNameLst>
                                              <p:attrName>ppt_x</p:attrName>
                                            </p:attrNameLst>
                                          </p:cBhvr>
                                          <p:tavLst>
                                            <p:tav tm="0">
                                              <p:val>
                                                <p:strVal val="#ppt_x+#ppt_w*1.125000"/>
                                              </p:val>
                                            </p:tav>
                                            <p:tav tm="100000">
                                              <p:val>
                                                <p:strVal val="#ppt_x"/>
                                              </p:val>
                                            </p:tav>
                                          </p:tavLst>
                                        </p:anim>
                                        <p:animEffect transition="in" filter="wipe(left)">
                                          <p:cBhvr>
                                            <p:cTn id="94" dur="500"/>
                                            <p:tgtEl>
                                              <p:spTgt spid="4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strips(upRight)">
                                          <p:cBhvr>
                                            <p:cTn id="97" dur="500"/>
                                            <p:tgtEl>
                                              <p:spTgt spid="43"/>
                                            </p:tgtEl>
                                          </p:cBhvr>
                                        </p:animEffect>
                                      </p:childTnLst>
                                    </p:cTn>
                                  </p:par>
                                </p:childTnLst>
                              </p:cTn>
                            </p:par>
                            <p:par>
                              <p:cTn id="98" fill="hold">
                                <p:stCondLst>
                                  <p:cond delay="3500"/>
                                </p:stCondLst>
                                <p:childTnLst>
                                  <p:par>
                                    <p:cTn id="99" presetID="12" presetClass="entr" presetSubtype="2"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500"/>
                                            <p:tgtEl>
                                              <p:spTgt spid="44"/>
                                            </p:tgtEl>
                                            <p:attrNameLst>
                                              <p:attrName>ppt_x</p:attrName>
                                            </p:attrNameLst>
                                          </p:cBhvr>
                                          <p:tavLst>
                                            <p:tav tm="0">
                                              <p:val>
                                                <p:strVal val="#ppt_x+#ppt_w*1.125000"/>
                                              </p:val>
                                            </p:tav>
                                            <p:tav tm="100000">
                                              <p:val>
                                                <p:strVal val="#ppt_x"/>
                                              </p:val>
                                            </p:tav>
                                          </p:tavLst>
                                        </p:anim>
                                        <p:animEffect transition="in" filter="wipe(left)">
                                          <p:cBhvr>
                                            <p:cTn id="102" dur="500"/>
                                            <p:tgtEl>
                                              <p:spTgt spid="44"/>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strips(upRight)">
                                          <p:cBhvr>
                                            <p:cTn id="105" dur="500"/>
                                            <p:tgtEl>
                                              <p:spTgt spid="45"/>
                                            </p:tgtEl>
                                          </p:cBhvr>
                                        </p:animEffect>
                                      </p:childTnLst>
                                    </p:cTn>
                                  </p:par>
                                </p:childTnLst>
                              </p:cTn>
                            </p:par>
                            <p:par>
                              <p:cTn id="106" fill="hold">
                                <p:stCondLst>
                                  <p:cond delay="4000"/>
                                </p:stCondLst>
                                <p:childTnLst>
                                  <p:par>
                                    <p:cTn id="107" presetID="21" presetClass="entr" presetSubtype="1"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wheel(1)">
                                          <p:cBhvr>
                                            <p:cTn id="109"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2" grpId="0"/>
          <p:bldP spid="14" grpId="0" animBg="1"/>
          <p:bldP spid="15" grpId="0" animBg="1"/>
          <p:bldP spid="16" grpId="0" animBg="1"/>
          <p:bldP spid="17" grpId="0" animBg="1"/>
          <p:bldP spid="18" grpId="0" animBg="1"/>
          <p:bldP spid="19" grpId="0" animBg="1"/>
          <p:bldP spid="35" grpId="0"/>
          <p:bldP spid="36" grpId="0"/>
          <p:bldP spid="37" grpId="0"/>
          <p:bldP spid="38" grpId="0"/>
          <p:bldP spid="39" grpId="0"/>
          <p:bldP spid="40" grpId="0"/>
          <p:bldP spid="41" grpId="0"/>
          <p:bldP spid="42" grpId="0"/>
          <p:bldP spid="43" grpId="0"/>
          <p:bldP spid="44" grpId="0"/>
          <p:bldP spid="4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p:cNvCxnSpPr/>
          <p:nvPr/>
        </p:nvCxnSpPr>
        <p:spPr>
          <a:xfrm>
            <a:off x="1465702" y="2145953"/>
            <a:ext cx="0" cy="365277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Line 18"/>
          <p:cNvSpPr>
            <a:spLocks noChangeShapeType="1"/>
          </p:cNvSpPr>
          <p:nvPr/>
        </p:nvSpPr>
        <p:spPr bwMode="auto">
          <a:xfrm>
            <a:off x="1522845" y="2725135"/>
            <a:ext cx="5942826" cy="0"/>
          </a:xfrm>
          <a:prstGeom prst="line">
            <a:avLst/>
          </a:prstGeom>
          <a:noFill/>
          <a:ln w="19050" cap="rnd">
            <a:solidFill>
              <a:srgbClr val="969696"/>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19"/>
          <p:cNvSpPr>
            <a:spLocks noChangeShapeType="1"/>
          </p:cNvSpPr>
          <p:nvPr/>
        </p:nvSpPr>
        <p:spPr bwMode="auto">
          <a:xfrm>
            <a:off x="1522845" y="3969735"/>
            <a:ext cx="5942826" cy="0"/>
          </a:xfrm>
          <a:prstGeom prst="line">
            <a:avLst/>
          </a:prstGeom>
          <a:noFill/>
          <a:ln w="19050" cap="rnd">
            <a:solidFill>
              <a:srgbClr val="969696"/>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20"/>
          <p:cNvSpPr>
            <a:spLocks noChangeShapeType="1"/>
          </p:cNvSpPr>
          <p:nvPr/>
        </p:nvSpPr>
        <p:spPr bwMode="auto">
          <a:xfrm flipV="1">
            <a:off x="1522845" y="5087337"/>
            <a:ext cx="5942826" cy="3175"/>
          </a:xfrm>
          <a:prstGeom prst="line">
            <a:avLst/>
          </a:prstGeom>
          <a:noFill/>
          <a:ln w="19050" cap="rnd">
            <a:solidFill>
              <a:srgbClr val="969696"/>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Rectangle 12"/>
          <p:cNvSpPr/>
          <p:nvPr/>
        </p:nvSpPr>
        <p:spPr>
          <a:xfrm>
            <a:off x="2331941" y="3052697"/>
            <a:ext cx="4320010" cy="652486"/>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9" name="Rectangle 13"/>
          <p:cNvSpPr/>
          <p:nvPr/>
        </p:nvSpPr>
        <p:spPr>
          <a:xfrm>
            <a:off x="2304181" y="1773544"/>
            <a:ext cx="4563794" cy="652486"/>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10" name="Rectangle 14"/>
          <p:cNvSpPr/>
          <p:nvPr/>
        </p:nvSpPr>
        <p:spPr>
          <a:xfrm>
            <a:off x="2331940" y="4206079"/>
            <a:ext cx="4320012" cy="652486"/>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11" name="TextBox 15"/>
          <p:cNvSpPr txBox="1"/>
          <p:nvPr/>
        </p:nvSpPr>
        <p:spPr>
          <a:xfrm>
            <a:off x="2331940" y="5322343"/>
            <a:ext cx="4320012" cy="650240"/>
          </a:xfrm>
          <a:prstGeom prst="rect">
            <a:avLst/>
          </a:prstGeom>
          <a:noFill/>
        </p:spPr>
        <p:txBody>
          <a:bodyPr wrap="square" rtlCol="0">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 </a:t>
            </a:r>
          </a:p>
        </p:txBody>
      </p:sp>
      <p:sp>
        <p:nvSpPr>
          <p:cNvPr id="12" name="TextBox 16"/>
          <p:cNvSpPr txBox="1"/>
          <p:nvPr/>
        </p:nvSpPr>
        <p:spPr>
          <a:xfrm>
            <a:off x="7214207" y="1785589"/>
            <a:ext cx="1802807" cy="923330"/>
          </a:xfrm>
          <a:prstGeom prst="rect">
            <a:avLst/>
          </a:prstGeom>
          <a:noFill/>
        </p:spPr>
        <p:txBody>
          <a:bodyPr wrap="square" rtlCol="0">
            <a:spAutoFit/>
          </a:bodyPr>
          <a:lstStyle/>
          <a:p>
            <a:r>
              <a:rPr lang="vi-VN" sz="5400" dirty="0">
                <a:solidFill>
                  <a:schemeClr val="accent1"/>
                </a:solidFill>
                <a:latin typeface="+mj-lt"/>
              </a:rPr>
              <a:t>86</a:t>
            </a:r>
            <a:r>
              <a:rPr lang="vi-VN" sz="2800" dirty="0">
                <a:solidFill>
                  <a:schemeClr val="accent1"/>
                </a:solidFill>
                <a:latin typeface="+mj-lt"/>
              </a:rPr>
              <a:t>%</a:t>
            </a:r>
            <a:endParaRPr lang="en-US" sz="2800">
              <a:solidFill>
                <a:schemeClr val="accent1"/>
              </a:solidFill>
              <a:latin typeface="+mj-lt"/>
            </a:endParaRPr>
          </a:p>
        </p:txBody>
      </p:sp>
      <p:sp>
        <p:nvSpPr>
          <p:cNvPr id="13" name="TextBox 17"/>
          <p:cNvSpPr txBox="1"/>
          <p:nvPr/>
        </p:nvSpPr>
        <p:spPr>
          <a:xfrm>
            <a:off x="7241967" y="3146803"/>
            <a:ext cx="1802807" cy="923330"/>
          </a:xfrm>
          <a:prstGeom prst="rect">
            <a:avLst/>
          </a:prstGeom>
          <a:noFill/>
        </p:spPr>
        <p:txBody>
          <a:bodyPr wrap="square" rtlCol="0">
            <a:spAutoFit/>
          </a:bodyPr>
          <a:lstStyle/>
          <a:p>
            <a:r>
              <a:rPr lang="vi-VN" sz="5400" dirty="0">
                <a:solidFill>
                  <a:schemeClr val="accent2"/>
                </a:solidFill>
                <a:latin typeface="+mj-lt"/>
              </a:rPr>
              <a:t>86</a:t>
            </a:r>
            <a:r>
              <a:rPr lang="vi-VN" sz="2800" dirty="0">
                <a:solidFill>
                  <a:schemeClr val="accent2"/>
                </a:solidFill>
                <a:latin typeface="+mj-lt"/>
              </a:rPr>
              <a:t>%</a:t>
            </a:r>
            <a:endParaRPr lang="en-US" sz="2800">
              <a:solidFill>
                <a:schemeClr val="accent2"/>
              </a:solidFill>
              <a:latin typeface="+mj-lt"/>
            </a:endParaRPr>
          </a:p>
        </p:txBody>
      </p:sp>
      <p:sp>
        <p:nvSpPr>
          <p:cNvPr id="14" name="TextBox 18"/>
          <p:cNvSpPr txBox="1"/>
          <p:nvPr/>
        </p:nvSpPr>
        <p:spPr>
          <a:xfrm>
            <a:off x="7241967" y="4217851"/>
            <a:ext cx="1802807" cy="923330"/>
          </a:xfrm>
          <a:prstGeom prst="rect">
            <a:avLst/>
          </a:prstGeom>
          <a:noFill/>
        </p:spPr>
        <p:txBody>
          <a:bodyPr wrap="square" rtlCol="0">
            <a:spAutoFit/>
          </a:bodyPr>
          <a:lstStyle/>
          <a:p>
            <a:r>
              <a:rPr lang="vi-VN" sz="5400" dirty="0">
                <a:solidFill>
                  <a:schemeClr val="accent3"/>
                </a:solidFill>
                <a:latin typeface="+mj-lt"/>
              </a:rPr>
              <a:t>86</a:t>
            </a:r>
            <a:r>
              <a:rPr lang="vi-VN" sz="2800" dirty="0">
                <a:solidFill>
                  <a:schemeClr val="accent3"/>
                </a:solidFill>
                <a:latin typeface="+mj-lt"/>
              </a:rPr>
              <a:t>%</a:t>
            </a:r>
            <a:endParaRPr lang="en-US" sz="2800">
              <a:solidFill>
                <a:schemeClr val="accent3"/>
              </a:solidFill>
              <a:latin typeface="+mj-lt"/>
            </a:endParaRPr>
          </a:p>
        </p:txBody>
      </p:sp>
      <p:sp>
        <p:nvSpPr>
          <p:cNvPr id="15" name="TextBox 19"/>
          <p:cNvSpPr txBox="1"/>
          <p:nvPr/>
        </p:nvSpPr>
        <p:spPr>
          <a:xfrm>
            <a:off x="7241967" y="5329890"/>
            <a:ext cx="1802807" cy="923330"/>
          </a:xfrm>
          <a:prstGeom prst="rect">
            <a:avLst/>
          </a:prstGeom>
          <a:noFill/>
        </p:spPr>
        <p:txBody>
          <a:bodyPr wrap="square" rtlCol="0">
            <a:spAutoFit/>
          </a:bodyPr>
          <a:lstStyle/>
          <a:p>
            <a:r>
              <a:rPr lang="vi-VN" sz="5400" dirty="0">
                <a:solidFill>
                  <a:schemeClr val="accent4"/>
                </a:solidFill>
                <a:latin typeface="+mj-lt"/>
              </a:rPr>
              <a:t>86</a:t>
            </a:r>
            <a:r>
              <a:rPr lang="vi-VN" sz="2800" dirty="0">
                <a:solidFill>
                  <a:schemeClr val="accent4"/>
                </a:solidFill>
                <a:latin typeface="+mj-lt"/>
              </a:rPr>
              <a:t>%</a:t>
            </a:r>
            <a:endParaRPr lang="en-US" sz="2800">
              <a:solidFill>
                <a:schemeClr val="accent4"/>
              </a:solidFill>
              <a:latin typeface="+mj-lt"/>
            </a:endParaRPr>
          </a:p>
        </p:txBody>
      </p:sp>
      <p:sp>
        <p:nvSpPr>
          <p:cNvPr id="16" name="Rectangle 20"/>
          <p:cNvSpPr/>
          <p:nvPr/>
        </p:nvSpPr>
        <p:spPr>
          <a:xfrm>
            <a:off x="8486542" y="1924568"/>
            <a:ext cx="3061953" cy="932563"/>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17" name="Rectangle 21"/>
          <p:cNvSpPr/>
          <p:nvPr/>
        </p:nvSpPr>
        <p:spPr>
          <a:xfrm>
            <a:off x="8486542" y="3231072"/>
            <a:ext cx="3061953" cy="932563"/>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18" name="Rectangle 22"/>
          <p:cNvSpPr/>
          <p:nvPr/>
        </p:nvSpPr>
        <p:spPr>
          <a:xfrm>
            <a:off x="8486542" y="4380879"/>
            <a:ext cx="3061953" cy="932563"/>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19" name="Rectangle 23"/>
          <p:cNvSpPr/>
          <p:nvPr/>
        </p:nvSpPr>
        <p:spPr>
          <a:xfrm>
            <a:off x="8486542" y="5422224"/>
            <a:ext cx="3061953" cy="932563"/>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grpSp>
        <p:nvGrpSpPr>
          <p:cNvPr id="20" name="Group 24"/>
          <p:cNvGrpSpPr/>
          <p:nvPr/>
        </p:nvGrpSpPr>
        <p:grpSpPr>
          <a:xfrm>
            <a:off x="839418" y="1772816"/>
            <a:ext cx="1366855" cy="655876"/>
            <a:chOff x="2187746" y="2123279"/>
            <a:chExt cx="1927113" cy="1931011"/>
          </a:xfrm>
        </p:grpSpPr>
        <p:sp>
          <p:nvSpPr>
            <p:cNvPr id="21"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22"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3"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a:solidFill>
                    <a:srgbClr val="FFFFFF"/>
                  </a:solidFill>
                </a:rPr>
                <a:t>2013</a:t>
              </a:r>
              <a:endParaRPr lang="zh-CN" altLang="en-US" kern="0">
                <a:solidFill>
                  <a:srgbClr val="FFFFFF"/>
                </a:solidFill>
              </a:endParaRPr>
            </a:p>
          </p:txBody>
        </p:sp>
      </p:grpSp>
      <p:grpSp>
        <p:nvGrpSpPr>
          <p:cNvPr id="24" name="Group 28"/>
          <p:cNvGrpSpPr/>
          <p:nvPr/>
        </p:nvGrpSpPr>
        <p:grpSpPr>
          <a:xfrm>
            <a:off x="839417" y="3154299"/>
            <a:ext cx="1357006" cy="655876"/>
            <a:chOff x="2187746" y="2123279"/>
            <a:chExt cx="1927113" cy="1931011"/>
          </a:xfrm>
        </p:grpSpPr>
        <p:sp>
          <p:nvSpPr>
            <p:cNvPr id="2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2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7"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a:solidFill>
                    <a:srgbClr val="FFFFFF"/>
                  </a:solidFill>
                </a:rPr>
                <a:t>2014</a:t>
              </a:r>
              <a:endParaRPr lang="zh-CN" altLang="en-US" kern="0">
                <a:solidFill>
                  <a:srgbClr val="FFFFFF"/>
                </a:solidFill>
              </a:endParaRPr>
            </a:p>
          </p:txBody>
        </p:sp>
      </p:grpSp>
      <p:grpSp>
        <p:nvGrpSpPr>
          <p:cNvPr id="28" name="Group 32"/>
          <p:cNvGrpSpPr/>
          <p:nvPr/>
        </p:nvGrpSpPr>
        <p:grpSpPr>
          <a:xfrm>
            <a:off x="839417" y="4130593"/>
            <a:ext cx="1347229" cy="655876"/>
            <a:chOff x="2187746" y="2123279"/>
            <a:chExt cx="1927113" cy="1931011"/>
          </a:xfrm>
        </p:grpSpPr>
        <p:sp>
          <p:nvSpPr>
            <p:cNvPr id="2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1"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a:solidFill>
                    <a:srgbClr val="FFFFFF"/>
                  </a:solidFill>
                </a:rPr>
                <a:t>2015</a:t>
              </a:r>
              <a:endParaRPr lang="zh-CN" altLang="en-US" kern="0">
                <a:solidFill>
                  <a:srgbClr val="FFFFFF"/>
                </a:solidFill>
              </a:endParaRPr>
            </a:p>
          </p:txBody>
        </p:sp>
      </p:grpSp>
      <p:grpSp>
        <p:nvGrpSpPr>
          <p:cNvPr id="32" name="Group 36"/>
          <p:cNvGrpSpPr/>
          <p:nvPr/>
        </p:nvGrpSpPr>
        <p:grpSpPr>
          <a:xfrm>
            <a:off x="839417" y="5334946"/>
            <a:ext cx="1347229" cy="655876"/>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7"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a:solidFill>
                    <a:srgbClr val="FFFFFF"/>
                  </a:solidFill>
                </a:rPr>
                <a:t>2016</a:t>
              </a:r>
              <a:endParaRPr lang="zh-CN" altLang="en-US" kern="0">
                <a:solidFill>
                  <a:srgbClr val="FFFFFF"/>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anim calcmode="lin" valueType="num">
                                      <p:cBhvr>
                                        <p:cTn id="18" dur="350" fill="hold"/>
                                        <p:tgtEl>
                                          <p:spTgt spid="12"/>
                                        </p:tgtEl>
                                        <p:attrNameLst>
                                          <p:attrName>ppt_x</p:attrName>
                                        </p:attrNameLst>
                                      </p:cBhvr>
                                      <p:tavLst>
                                        <p:tav tm="0">
                                          <p:val>
                                            <p:strVal val="#ppt_x"/>
                                          </p:val>
                                        </p:tav>
                                        <p:tav tm="100000">
                                          <p:val>
                                            <p:strVal val="#ppt_x"/>
                                          </p:val>
                                        </p:tav>
                                      </p:tavLst>
                                    </p:anim>
                                    <p:anim calcmode="lin" valueType="num">
                                      <p:cBhvr>
                                        <p:cTn id="19" dur="3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anim calcmode="lin" valueType="num">
                                      <p:cBhvr>
                                        <p:cTn id="28" dur="500" fill="hold"/>
                                        <p:tgtEl>
                                          <p:spTgt spid="24"/>
                                        </p:tgtEl>
                                        <p:attrNameLst>
                                          <p:attrName>ppt_x</p:attrName>
                                        </p:attrNameLst>
                                      </p:cBhvr>
                                      <p:tavLst>
                                        <p:tav tm="0">
                                          <p:val>
                                            <p:strVal val="#ppt_x"/>
                                          </p:val>
                                        </p:tav>
                                        <p:tav tm="100000">
                                          <p:val>
                                            <p:strVal val="#ppt_x"/>
                                          </p:val>
                                        </p:tav>
                                      </p:tavLst>
                                    </p:anim>
                                    <p:anim calcmode="lin" valueType="num">
                                      <p:cBhvr>
                                        <p:cTn id="29" dur="5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3000"/>
                            </p:stCondLst>
                            <p:childTnLst>
                              <p:par>
                                <p:cTn id="35" presetID="47"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350"/>
                                        <p:tgtEl>
                                          <p:spTgt spid="13"/>
                                        </p:tgtEl>
                                      </p:cBhvr>
                                    </p:animEffect>
                                    <p:anim calcmode="lin" valueType="num">
                                      <p:cBhvr>
                                        <p:cTn id="38" dur="350" fill="hold"/>
                                        <p:tgtEl>
                                          <p:spTgt spid="13"/>
                                        </p:tgtEl>
                                        <p:attrNameLst>
                                          <p:attrName>ppt_x</p:attrName>
                                        </p:attrNameLst>
                                      </p:cBhvr>
                                      <p:tavLst>
                                        <p:tav tm="0">
                                          <p:val>
                                            <p:strVal val="#ppt_x"/>
                                          </p:val>
                                        </p:tav>
                                        <p:tav tm="100000">
                                          <p:val>
                                            <p:strVal val="#ppt_x"/>
                                          </p:val>
                                        </p:tav>
                                      </p:tavLst>
                                    </p:anim>
                                    <p:anim calcmode="lin" valueType="num">
                                      <p:cBhvr>
                                        <p:cTn id="39" dur="3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4000"/>
                            </p:stCondLst>
                            <p:childTnLst>
                              <p:par>
                                <p:cTn id="45" presetID="47" presetClass="entr" presetSubtype="0"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anim calcmode="lin" valueType="num">
                                      <p:cBhvr>
                                        <p:cTn id="48" dur="500" fill="hold"/>
                                        <p:tgtEl>
                                          <p:spTgt spid="28"/>
                                        </p:tgtEl>
                                        <p:attrNameLst>
                                          <p:attrName>ppt_x</p:attrName>
                                        </p:attrNameLst>
                                      </p:cBhvr>
                                      <p:tavLst>
                                        <p:tav tm="0">
                                          <p:val>
                                            <p:strVal val="#ppt_x"/>
                                          </p:val>
                                        </p:tav>
                                        <p:tav tm="100000">
                                          <p:val>
                                            <p:strVal val="#ppt_x"/>
                                          </p:val>
                                        </p:tav>
                                      </p:tavLst>
                                    </p:anim>
                                    <p:anim calcmode="lin" valueType="num">
                                      <p:cBhvr>
                                        <p:cTn id="49" dur="500" fill="hold"/>
                                        <p:tgtEl>
                                          <p:spTgt spid="28"/>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7" presetClass="entr" presetSubtype="0"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anim calcmode="lin" valueType="num">
                                      <p:cBhvr>
                                        <p:cTn id="54" dur="500" fill="hold"/>
                                        <p:tgtEl>
                                          <p:spTgt spid="32"/>
                                        </p:tgtEl>
                                        <p:attrNameLst>
                                          <p:attrName>ppt_x</p:attrName>
                                        </p:attrNameLst>
                                      </p:cBhvr>
                                      <p:tavLst>
                                        <p:tav tm="0">
                                          <p:val>
                                            <p:strVal val="#ppt_x"/>
                                          </p:val>
                                        </p:tav>
                                        <p:tav tm="100000">
                                          <p:val>
                                            <p:strVal val="#ppt_x"/>
                                          </p:val>
                                        </p:tav>
                                      </p:tavLst>
                                    </p:anim>
                                    <p:anim calcmode="lin" valueType="num">
                                      <p:cBhvr>
                                        <p:cTn id="55" dur="500" fill="hold"/>
                                        <p:tgtEl>
                                          <p:spTgt spid="32"/>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left)">
                                      <p:cBhvr>
                                        <p:cTn id="59" dur="500"/>
                                        <p:tgtEl>
                                          <p:spTgt spid="10"/>
                                        </p:tgtEl>
                                      </p:cBhvr>
                                    </p:animEffect>
                                  </p:childTnLst>
                                </p:cTn>
                              </p:par>
                            </p:childTnLst>
                          </p:cTn>
                        </p:par>
                        <p:par>
                          <p:cTn id="60" fill="hold">
                            <p:stCondLst>
                              <p:cond delay="5500"/>
                            </p:stCondLst>
                            <p:childTnLst>
                              <p:par>
                                <p:cTn id="61" presetID="47"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350"/>
                                        <p:tgtEl>
                                          <p:spTgt spid="14"/>
                                        </p:tgtEl>
                                      </p:cBhvr>
                                    </p:animEffect>
                                    <p:anim calcmode="lin" valueType="num">
                                      <p:cBhvr>
                                        <p:cTn id="64" dur="350" fill="hold"/>
                                        <p:tgtEl>
                                          <p:spTgt spid="14"/>
                                        </p:tgtEl>
                                        <p:attrNameLst>
                                          <p:attrName>ppt_x</p:attrName>
                                        </p:attrNameLst>
                                      </p:cBhvr>
                                      <p:tavLst>
                                        <p:tav tm="0">
                                          <p:val>
                                            <p:strVal val="#ppt_x"/>
                                          </p:val>
                                        </p:tav>
                                        <p:tav tm="100000">
                                          <p:val>
                                            <p:strVal val="#ppt_x"/>
                                          </p:val>
                                        </p:tav>
                                      </p:tavLst>
                                    </p:anim>
                                    <p:anim calcmode="lin" valueType="num">
                                      <p:cBhvr>
                                        <p:cTn id="65" dur="350" fill="hold"/>
                                        <p:tgtEl>
                                          <p:spTgt spid="14"/>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par>
                          <p:cTn id="70" fill="hold">
                            <p:stCondLst>
                              <p:cond delay="65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par>
                          <p:cTn id="74" fill="hold">
                            <p:stCondLst>
                              <p:cond delay="7000"/>
                            </p:stCondLst>
                            <p:childTnLst>
                              <p:par>
                                <p:cTn id="75" presetID="47" presetClass="entr" presetSubtype="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350"/>
                                        <p:tgtEl>
                                          <p:spTgt spid="15"/>
                                        </p:tgtEl>
                                      </p:cBhvr>
                                    </p:animEffect>
                                    <p:anim calcmode="lin" valueType="num">
                                      <p:cBhvr>
                                        <p:cTn id="78" dur="350" fill="hold"/>
                                        <p:tgtEl>
                                          <p:spTgt spid="15"/>
                                        </p:tgtEl>
                                        <p:attrNameLst>
                                          <p:attrName>ppt_x</p:attrName>
                                        </p:attrNameLst>
                                      </p:cBhvr>
                                      <p:tavLst>
                                        <p:tav tm="0">
                                          <p:val>
                                            <p:strVal val="#ppt_x"/>
                                          </p:val>
                                        </p:tav>
                                        <p:tav tm="100000">
                                          <p:val>
                                            <p:strVal val="#ppt_x"/>
                                          </p:val>
                                        </p:tav>
                                      </p:tavLst>
                                    </p:anim>
                                    <p:anim calcmode="lin" valueType="num">
                                      <p:cBhvr>
                                        <p:cTn id="79" dur="350" fill="hold"/>
                                        <p:tgtEl>
                                          <p:spTgt spid="15"/>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10304"/>
          <p:cNvPicPr>
            <a:picLocks noChangeAspect="1"/>
          </p:cNvPicPr>
          <p:nvPr userDrawn="1"/>
        </p:nvPicPr>
        <p:blipFill>
          <a:blip r:embed="rId3"/>
          <a:srcRect t="16507" b="41194"/>
          <a:stretch>
            <a:fillRect/>
          </a:stretch>
        </p:blipFill>
        <p:spPr>
          <a:xfrm>
            <a:off x="-635" y="0"/>
            <a:ext cx="12192635" cy="68764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18" y="3715115"/>
            <a:ext cx="10058400" cy="2877820"/>
          </a:xfrm>
          <a:prstGeom prst="rect">
            <a:avLst/>
          </a:prstGeom>
        </p:spPr>
      </p:pic>
      <p:sp>
        <p:nvSpPr>
          <p:cNvPr id="4" name="矩形 3"/>
          <p:cNvSpPr/>
          <p:nvPr/>
        </p:nvSpPr>
        <p:spPr>
          <a:xfrm>
            <a:off x="1327551" y="962873"/>
            <a:ext cx="2976331" cy="576064"/>
          </a:xfrm>
          <a:prstGeom prst="rect">
            <a:avLst/>
          </a:prstGeom>
          <a:solidFill>
            <a:srgbClr val="FF61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bg1"/>
                </a:solidFill>
              </a:rPr>
              <a:t>CHAPTER  </a:t>
            </a:r>
            <a:r>
              <a:rPr lang="en-US" altLang="zh-CN" sz="2400" dirty="0" smtClean="0">
                <a:solidFill>
                  <a:schemeClr val="bg1"/>
                </a:solidFill>
              </a:rPr>
              <a:t>TWO</a:t>
            </a:r>
            <a:endParaRPr lang="en-US" altLang="zh-CN" sz="2400" dirty="0">
              <a:solidFill>
                <a:schemeClr val="bg1"/>
              </a:solidFill>
            </a:endParaRPr>
          </a:p>
        </p:txBody>
      </p:sp>
      <p:sp>
        <p:nvSpPr>
          <p:cNvPr id="5" name="TextBox 4"/>
          <p:cNvSpPr txBox="1"/>
          <p:nvPr/>
        </p:nvSpPr>
        <p:spPr>
          <a:xfrm>
            <a:off x="1262504" y="1659728"/>
            <a:ext cx="3467616" cy="1077218"/>
          </a:xfrm>
          <a:prstGeom prst="rect">
            <a:avLst/>
          </a:prstGeom>
          <a:noFill/>
        </p:spPr>
        <p:txBody>
          <a:bodyPr wrap="none" rtlCol="0">
            <a:spAutoFit/>
          </a:bodyPr>
          <a:lstStyle/>
          <a:p>
            <a:r>
              <a:rPr lang="zh-CN" altLang="en-US" sz="6400" b="1" dirty="0" smtClean="0">
                <a:solidFill>
                  <a:schemeClr val="bg1"/>
                </a:solidFill>
              </a:rPr>
              <a:t>教学设计</a:t>
            </a:r>
            <a:endParaRPr lang="zh-CN" altLang="en-US" sz="6400" b="1" dirty="0">
              <a:solidFill>
                <a:schemeClr val="bg1"/>
              </a:solidFill>
            </a:endParaRPr>
          </a:p>
        </p:txBody>
      </p:sp>
      <p:cxnSp>
        <p:nvCxnSpPr>
          <p:cNvPr id="6" name="直接连接符 5"/>
          <p:cNvCxnSpPr/>
          <p:nvPr/>
        </p:nvCxnSpPr>
        <p:spPr>
          <a:xfrm>
            <a:off x="1327551" y="2787076"/>
            <a:ext cx="969707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Freeform 7"/>
          <p:cNvSpPr>
            <a:spLocks noEditPoints="1"/>
          </p:cNvSpPr>
          <p:nvPr/>
        </p:nvSpPr>
        <p:spPr bwMode="auto">
          <a:xfrm>
            <a:off x="1470047"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8" name="TextBox 10"/>
          <p:cNvSpPr txBox="1"/>
          <p:nvPr/>
        </p:nvSpPr>
        <p:spPr>
          <a:xfrm>
            <a:off x="1903615" y="2983098"/>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9" name="Freeform 7"/>
          <p:cNvSpPr>
            <a:spLocks noEditPoints="1"/>
          </p:cNvSpPr>
          <p:nvPr/>
        </p:nvSpPr>
        <p:spPr bwMode="auto">
          <a:xfrm>
            <a:off x="4772700"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0" name="TextBox 16"/>
          <p:cNvSpPr txBox="1"/>
          <p:nvPr/>
        </p:nvSpPr>
        <p:spPr>
          <a:xfrm>
            <a:off x="5115067" y="2986916"/>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1" name="Freeform 7"/>
          <p:cNvSpPr>
            <a:spLocks noEditPoints="1"/>
          </p:cNvSpPr>
          <p:nvPr/>
        </p:nvSpPr>
        <p:spPr bwMode="auto">
          <a:xfrm>
            <a:off x="8075352"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2" name="TextBox 22"/>
          <p:cNvSpPr txBox="1"/>
          <p:nvPr/>
        </p:nvSpPr>
        <p:spPr>
          <a:xfrm>
            <a:off x="8479309" y="2979097"/>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3" name="Freeform 7"/>
          <p:cNvSpPr>
            <a:spLocks noEditPoints="1"/>
          </p:cNvSpPr>
          <p:nvPr/>
        </p:nvSpPr>
        <p:spPr bwMode="auto">
          <a:xfrm>
            <a:off x="1470047" y="36277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4" name="TextBox 25"/>
          <p:cNvSpPr txBox="1"/>
          <p:nvPr/>
        </p:nvSpPr>
        <p:spPr>
          <a:xfrm>
            <a:off x="1852445" y="3593306"/>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5" name="Freeform 7"/>
          <p:cNvSpPr>
            <a:spLocks noEditPoints="1"/>
          </p:cNvSpPr>
          <p:nvPr/>
        </p:nvSpPr>
        <p:spPr bwMode="auto">
          <a:xfrm>
            <a:off x="4772700" y="3645039"/>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6" name="TextBox 31"/>
          <p:cNvSpPr txBox="1"/>
          <p:nvPr/>
        </p:nvSpPr>
        <p:spPr>
          <a:xfrm>
            <a:off x="5115067" y="3610550"/>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7" name="Freeform 7"/>
          <p:cNvSpPr>
            <a:spLocks noEditPoints="1"/>
          </p:cNvSpPr>
          <p:nvPr/>
        </p:nvSpPr>
        <p:spPr bwMode="auto">
          <a:xfrm>
            <a:off x="8075352" y="3612159"/>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8" name="TextBox 34"/>
          <p:cNvSpPr txBox="1"/>
          <p:nvPr/>
        </p:nvSpPr>
        <p:spPr>
          <a:xfrm>
            <a:off x="8487361" y="3577670"/>
            <a:ext cx="1856598" cy="379656"/>
          </a:xfrm>
          <a:prstGeom prst="rect">
            <a:avLst/>
          </a:prstGeom>
          <a:noFill/>
        </p:spPr>
        <p:txBody>
          <a:bodyPr wrap="none" rtlCol="0">
            <a:spAutoFit/>
          </a:bodyPr>
          <a:lstStyle/>
          <a:p>
            <a:r>
              <a:rPr lang="zh-CN" altLang="en-US" sz="1865" dirty="0">
                <a:solidFill>
                  <a:schemeClr val="bg1"/>
                </a:solidFill>
              </a:rPr>
              <a:t>单击添加副标题</a:t>
            </a:r>
          </a:p>
        </p:txBody>
      </p:sp>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30120" y="716814"/>
            <a:ext cx="1584943" cy="19447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149"/>
                            </p:stCondLst>
                            <p:childTnLst>
                              <p:par>
                                <p:cTn id="20" presetID="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1649"/>
                            </p:stCondLst>
                            <p:childTnLst>
                              <p:par>
                                <p:cTn id="25" presetID="23" presetClass="entr" presetSubtype="3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6*min(max(#ppt_w*#ppt_h,.3),1)-7.4)/-.7*#ppt_w"/>
                                          </p:val>
                                        </p:tav>
                                        <p:tav tm="100000">
                                          <p:val>
                                            <p:strVal val="#ppt_w"/>
                                          </p:val>
                                        </p:tav>
                                      </p:tavLst>
                                    </p:anim>
                                    <p:anim calcmode="lin" valueType="num">
                                      <p:cBhvr>
                                        <p:cTn id="28" dur="500" fill="hold"/>
                                        <p:tgtEl>
                                          <p:spTgt spid="7"/>
                                        </p:tgtEl>
                                        <p:attrNameLst>
                                          <p:attrName>ppt_h</p:attrName>
                                        </p:attrNameLst>
                                      </p:cBhvr>
                                      <p:tavLst>
                                        <p:tav tm="0">
                                          <p:val>
                                            <p:strVal val="(6*min(max(#ppt_w*#ppt_h,.3),1)-7.4)/-.7*#ppt_h"/>
                                          </p:val>
                                        </p:tav>
                                        <p:tav tm="100000">
                                          <p:val>
                                            <p:strVal val="#ppt_h"/>
                                          </p:val>
                                        </p:tav>
                                      </p:tavLst>
                                    </p:anim>
                                    <p:anim calcmode="lin" valueType="num">
                                      <p:cBhvr>
                                        <p:cTn id="29" dur="500" fill="hold"/>
                                        <p:tgtEl>
                                          <p:spTgt spid="7"/>
                                        </p:tgtEl>
                                        <p:attrNameLst>
                                          <p:attrName>ppt_x</p:attrName>
                                        </p:attrNameLst>
                                      </p:cBhvr>
                                      <p:tavLst>
                                        <p:tav tm="0">
                                          <p:val>
                                            <p:fltVal val="0.5"/>
                                          </p:val>
                                        </p:tav>
                                        <p:tav tm="100000">
                                          <p:val>
                                            <p:strVal val="#ppt_x"/>
                                          </p:val>
                                        </p:tav>
                                      </p:tavLst>
                                    </p:anim>
                                    <p:anim calcmode="lin" valueType="num">
                                      <p:cBhvr>
                                        <p:cTn id="30" dur="500" fill="hold"/>
                                        <p:tgtEl>
                                          <p:spTgt spid="7"/>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strVal val="(6*min(max(#ppt_w*#ppt_h,.3),1)-7.4)/-.7*#ppt_w"/>
                                          </p:val>
                                        </p:tav>
                                        <p:tav tm="100000">
                                          <p:val>
                                            <p:strVal val="#ppt_w"/>
                                          </p:val>
                                        </p:tav>
                                      </p:tavLst>
                                    </p:anim>
                                    <p:anim calcmode="lin" valueType="num">
                                      <p:cBhvr>
                                        <p:cTn id="34" dur="500" fill="hold"/>
                                        <p:tgtEl>
                                          <p:spTgt spid="13"/>
                                        </p:tgtEl>
                                        <p:attrNameLst>
                                          <p:attrName>ppt_h</p:attrName>
                                        </p:attrNameLst>
                                      </p:cBhvr>
                                      <p:tavLst>
                                        <p:tav tm="0">
                                          <p:val>
                                            <p:strVal val="(6*min(max(#ppt_w*#ppt_h,.3),1)-7.4)/-.7*#ppt_h"/>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6*min(max(#ppt_w*#ppt_h,.3),1)-7.4)/-.7*#ppt_w"/>
                                          </p:val>
                                        </p:tav>
                                        <p:tav tm="100000">
                                          <p:val>
                                            <p:strVal val="#ppt_w"/>
                                          </p:val>
                                        </p:tav>
                                      </p:tavLst>
                                    </p:anim>
                                    <p:anim calcmode="lin" valueType="num">
                                      <p:cBhvr>
                                        <p:cTn id="40" dur="500" fill="hold"/>
                                        <p:tgtEl>
                                          <p:spTgt spid="9"/>
                                        </p:tgtEl>
                                        <p:attrNameLst>
                                          <p:attrName>ppt_h</p:attrName>
                                        </p:attrNameLst>
                                      </p:cBhvr>
                                      <p:tavLst>
                                        <p:tav tm="0">
                                          <p:val>
                                            <p:strVal val="(6*min(max(#ppt_w*#ppt_h,.3),1)-7.4)/-.7*#ppt_h"/>
                                          </p:val>
                                        </p:tav>
                                        <p:tav tm="100000">
                                          <p:val>
                                            <p:strVal val="#ppt_h"/>
                                          </p:val>
                                        </p:tav>
                                      </p:tavLst>
                                    </p:anim>
                                    <p:anim calcmode="lin" valueType="num">
                                      <p:cBhvr>
                                        <p:cTn id="41" dur="500" fill="hold"/>
                                        <p:tgtEl>
                                          <p:spTgt spid="9"/>
                                        </p:tgtEl>
                                        <p:attrNameLst>
                                          <p:attrName>ppt_x</p:attrName>
                                        </p:attrNameLst>
                                      </p:cBhvr>
                                      <p:tavLst>
                                        <p:tav tm="0">
                                          <p:val>
                                            <p:fltVal val="0.5"/>
                                          </p:val>
                                        </p:tav>
                                        <p:tav tm="100000">
                                          <p:val>
                                            <p:strVal val="#ppt_x"/>
                                          </p:val>
                                        </p:tav>
                                      </p:tavLst>
                                    </p:anim>
                                    <p:anim calcmode="lin" valueType="num">
                                      <p:cBhvr>
                                        <p:cTn id="42" dur="500" fill="hold"/>
                                        <p:tgtEl>
                                          <p:spTgt spid="9"/>
                                        </p:tgtEl>
                                        <p:attrNameLst>
                                          <p:attrName>ppt_y</p:attrName>
                                        </p:attrNameLst>
                                      </p:cBhvr>
                                      <p:tavLst>
                                        <p:tav tm="0">
                                          <p:val>
                                            <p:strVal val="1+(6*min(max(#ppt_w*#ppt_h,.3),1)-7.4)/-.7*#ppt_h/2"/>
                                          </p:val>
                                        </p:tav>
                                        <p:tav tm="100000">
                                          <p:val>
                                            <p:strVal val="#ppt_y"/>
                                          </p:val>
                                        </p:tav>
                                      </p:tavLst>
                                    </p:anim>
                                  </p:childTnLst>
                                </p:cTn>
                              </p:par>
                              <p:par>
                                <p:cTn id="43" presetID="23" presetClass="entr" presetSubtype="3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strVal val="(6*min(max(#ppt_w*#ppt_h,.3),1)-7.4)/-.7*#ppt_w"/>
                                          </p:val>
                                        </p:tav>
                                        <p:tav tm="100000">
                                          <p:val>
                                            <p:strVal val="#ppt_w"/>
                                          </p:val>
                                        </p:tav>
                                      </p:tavLst>
                                    </p:anim>
                                    <p:anim calcmode="lin" valueType="num">
                                      <p:cBhvr>
                                        <p:cTn id="46" dur="500" fill="hold"/>
                                        <p:tgtEl>
                                          <p:spTgt spid="15"/>
                                        </p:tgtEl>
                                        <p:attrNameLst>
                                          <p:attrName>ppt_h</p:attrName>
                                        </p:attrNameLst>
                                      </p:cBhvr>
                                      <p:tavLst>
                                        <p:tav tm="0">
                                          <p:val>
                                            <p:strVal val="(6*min(max(#ppt_w*#ppt_h,.3),1)-7.4)/-.7*#ppt_h"/>
                                          </p:val>
                                        </p:tav>
                                        <p:tav tm="100000">
                                          <p:val>
                                            <p:strVal val="#ppt_h"/>
                                          </p:val>
                                        </p:tav>
                                      </p:tavLst>
                                    </p:anim>
                                    <p:anim calcmode="lin" valueType="num">
                                      <p:cBhvr>
                                        <p:cTn id="47" dur="500" fill="hold"/>
                                        <p:tgtEl>
                                          <p:spTgt spid="15"/>
                                        </p:tgtEl>
                                        <p:attrNameLst>
                                          <p:attrName>ppt_x</p:attrName>
                                        </p:attrNameLst>
                                      </p:cBhvr>
                                      <p:tavLst>
                                        <p:tav tm="0">
                                          <p:val>
                                            <p:fltVal val="0.5"/>
                                          </p:val>
                                        </p:tav>
                                        <p:tav tm="100000">
                                          <p:val>
                                            <p:strVal val="#ppt_x"/>
                                          </p:val>
                                        </p:tav>
                                      </p:tavLst>
                                    </p:anim>
                                    <p:anim calcmode="lin" valueType="num">
                                      <p:cBhvr>
                                        <p:cTn id="48" dur="500" fill="hold"/>
                                        <p:tgtEl>
                                          <p:spTgt spid="15"/>
                                        </p:tgtEl>
                                        <p:attrNameLst>
                                          <p:attrName>ppt_y</p:attrName>
                                        </p:attrNameLst>
                                      </p:cBhvr>
                                      <p:tavLst>
                                        <p:tav tm="0">
                                          <p:val>
                                            <p:strVal val="1+(6*min(max(#ppt_w*#ppt_h,.3),1)-7.4)/-.7*#ppt_h/2"/>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strVal val="(6*min(max(#ppt_w*#ppt_h,.3),1)-7.4)/-.7*#ppt_w"/>
                                          </p:val>
                                        </p:tav>
                                        <p:tav tm="100000">
                                          <p:val>
                                            <p:strVal val="#ppt_w"/>
                                          </p:val>
                                        </p:tav>
                                      </p:tavLst>
                                    </p:anim>
                                    <p:anim calcmode="lin" valueType="num">
                                      <p:cBhvr>
                                        <p:cTn id="52" dur="500" fill="hold"/>
                                        <p:tgtEl>
                                          <p:spTgt spid="11"/>
                                        </p:tgtEl>
                                        <p:attrNameLst>
                                          <p:attrName>ppt_h</p:attrName>
                                        </p:attrNameLst>
                                      </p:cBhvr>
                                      <p:tavLst>
                                        <p:tav tm="0">
                                          <p:val>
                                            <p:strVal val="(6*min(max(#ppt_w*#ppt_h,.3),1)-7.4)/-.7*#ppt_h"/>
                                          </p:val>
                                        </p:tav>
                                        <p:tav tm="100000">
                                          <p:val>
                                            <p:strVal val="#ppt_h"/>
                                          </p:val>
                                        </p:tav>
                                      </p:tavLst>
                                    </p:anim>
                                    <p:anim calcmode="lin" valueType="num">
                                      <p:cBhvr>
                                        <p:cTn id="53" dur="500" fill="hold"/>
                                        <p:tgtEl>
                                          <p:spTgt spid="11"/>
                                        </p:tgtEl>
                                        <p:attrNameLst>
                                          <p:attrName>ppt_x</p:attrName>
                                        </p:attrNameLst>
                                      </p:cBhvr>
                                      <p:tavLst>
                                        <p:tav tm="0">
                                          <p:val>
                                            <p:fltVal val="0.5"/>
                                          </p:val>
                                        </p:tav>
                                        <p:tav tm="100000">
                                          <p:val>
                                            <p:strVal val="#ppt_x"/>
                                          </p:val>
                                        </p:tav>
                                      </p:tavLst>
                                    </p:anim>
                                    <p:anim calcmode="lin" valueType="num">
                                      <p:cBhvr>
                                        <p:cTn id="54" dur="500" fill="hold"/>
                                        <p:tgtEl>
                                          <p:spTgt spid="11"/>
                                        </p:tgtEl>
                                        <p:attrNameLst>
                                          <p:attrName>ppt_y</p:attrName>
                                        </p:attrNameLst>
                                      </p:cBhvr>
                                      <p:tavLst>
                                        <p:tav tm="0">
                                          <p:val>
                                            <p:strVal val="1+(6*min(max(#ppt_w*#ppt_h,.3),1)-7.4)/-.7*#ppt_h/2"/>
                                          </p:val>
                                        </p:tav>
                                        <p:tav tm="100000">
                                          <p:val>
                                            <p:strVal val="#ppt_y"/>
                                          </p:val>
                                        </p:tav>
                                      </p:tavLst>
                                    </p:anim>
                                  </p:childTnLst>
                                </p:cTn>
                              </p:par>
                              <p:par>
                                <p:cTn id="55" presetID="23" presetClass="entr" presetSubtype="36"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strVal val="(6*min(max(#ppt_w*#ppt_h,.3),1)-7.4)/-.7*#ppt_w"/>
                                          </p:val>
                                        </p:tav>
                                        <p:tav tm="100000">
                                          <p:val>
                                            <p:strVal val="#ppt_w"/>
                                          </p:val>
                                        </p:tav>
                                      </p:tavLst>
                                    </p:anim>
                                    <p:anim calcmode="lin" valueType="num">
                                      <p:cBhvr>
                                        <p:cTn id="58" dur="500" fill="hold"/>
                                        <p:tgtEl>
                                          <p:spTgt spid="17"/>
                                        </p:tgtEl>
                                        <p:attrNameLst>
                                          <p:attrName>ppt_h</p:attrName>
                                        </p:attrNameLst>
                                      </p:cBhvr>
                                      <p:tavLst>
                                        <p:tav tm="0">
                                          <p:val>
                                            <p:strVal val="(6*min(max(#ppt_w*#ppt_h,.3),1)-7.4)/-.7*#ppt_h"/>
                                          </p:val>
                                        </p:tav>
                                        <p:tav tm="100000">
                                          <p:val>
                                            <p:strVal val="#ppt_h"/>
                                          </p:val>
                                        </p:tav>
                                      </p:tavLst>
                                    </p:anim>
                                    <p:anim calcmode="lin" valueType="num">
                                      <p:cBhvr>
                                        <p:cTn id="59" dur="500" fill="hold"/>
                                        <p:tgtEl>
                                          <p:spTgt spid="17"/>
                                        </p:tgtEl>
                                        <p:attrNameLst>
                                          <p:attrName>ppt_x</p:attrName>
                                        </p:attrNameLst>
                                      </p:cBhvr>
                                      <p:tavLst>
                                        <p:tav tm="0">
                                          <p:val>
                                            <p:fltVal val="0.5"/>
                                          </p:val>
                                        </p:tav>
                                        <p:tav tm="100000">
                                          <p:val>
                                            <p:strVal val="#ppt_x"/>
                                          </p:val>
                                        </p:tav>
                                      </p:tavLst>
                                    </p:anim>
                                    <p:anim calcmode="lin" valueType="num">
                                      <p:cBhvr>
                                        <p:cTn id="60" dur="500" fill="hold"/>
                                        <p:tgtEl>
                                          <p:spTgt spid="17"/>
                                        </p:tgtEl>
                                        <p:attrNameLst>
                                          <p:attrName>ppt_y</p:attrName>
                                        </p:attrNameLst>
                                      </p:cBhvr>
                                      <p:tavLst>
                                        <p:tav tm="0">
                                          <p:val>
                                            <p:strVal val="1+(6*min(max(#ppt_w*#ppt_h,.3),1)-7.4)/-.7*#ppt_h/2"/>
                                          </p:val>
                                        </p:tav>
                                        <p:tav tm="100000">
                                          <p:val>
                                            <p:strVal val="#ppt_y"/>
                                          </p:val>
                                        </p:tav>
                                      </p:tavLst>
                                    </p:anim>
                                  </p:childTnLst>
                                </p:cTn>
                              </p:par>
                            </p:childTnLst>
                          </p:cTn>
                        </p:par>
                        <p:par>
                          <p:cTn id="61" fill="hold">
                            <p:stCondLst>
                              <p:cond delay="2149"/>
                            </p:stCondLst>
                            <p:childTnLst>
                              <p:par>
                                <p:cTn id="62" presetID="10"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par>
                                <p:cTn id="80" presetID="10"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8" grpId="0"/>
      <p:bldP spid="9" grpId="0" animBg="1"/>
      <p:bldP spid="10" grpId="0"/>
      <p:bldP spid="11" grpId="0" animBg="1"/>
      <p:bldP spid="12" grpId="0"/>
      <p:bldP spid="13" grpId="0" animBg="1"/>
      <p:bldP spid="14" grpId="0"/>
      <p:bldP spid="15" grpId="0" animBg="1"/>
      <p:bldP spid="16" grpId="0"/>
      <p:bldP spid="17"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p:nvPr/>
        </p:nvGrpSpPr>
        <p:grpSpPr>
          <a:xfrm>
            <a:off x="5880336" y="1549753"/>
            <a:ext cx="5093103" cy="1000451"/>
            <a:chOff x="5880306" y="1817018"/>
            <a:chExt cx="5093766" cy="1000451"/>
          </a:xfrm>
        </p:grpSpPr>
        <p:sp>
          <p:nvSpPr>
            <p:cNvPr id="5" name="TextBox 6"/>
            <p:cNvSpPr txBox="1"/>
            <p:nvPr/>
          </p:nvSpPr>
          <p:spPr bwMode="auto">
            <a:xfrm>
              <a:off x="5883829" y="1817018"/>
              <a:ext cx="1906587" cy="338554"/>
            </a:xfrm>
            <a:prstGeom prst="rect">
              <a:avLst/>
            </a:prstGeom>
            <a:noFill/>
          </p:spPr>
          <p:txBody>
            <a:bodyPr>
              <a:spAutoFit/>
            </a:bodyPr>
            <a:lstStyle/>
            <a:p>
              <a:r>
                <a:rPr lang="zh-CN" altLang="en-US" sz="1600" dirty="0">
                  <a:solidFill>
                    <a:schemeClr val="tx1">
                      <a:lumMod val="65000"/>
                      <a:lumOff val="35000"/>
                    </a:schemeClr>
                  </a:solidFill>
                </a:rPr>
                <a:t>添加标题</a:t>
              </a:r>
              <a:endParaRPr lang="en-US" altLang="zh-CN" sz="1600" dirty="0">
                <a:solidFill>
                  <a:schemeClr val="tx1">
                    <a:lumMod val="65000"/>
                    <a:lumOff val="35000"/>
                  </a:schemeClr>
                </a:solidFill>
              </a:endParaRPr>
            </a:p>
          </p:txBody>
        </p:sp>
        <p:cxnSp>
          <p:nvCxnSpPr>
            <p:cNvPr id="6" name="Straight Connector 7"/>
            <p:cNvCxnSpPr/>
            <p:nvPr/>
          </p:nvCxnSpPr>
          <p:spPr>
            <a:xfrm>
              <a:off x="5883829" y="2159669"/>
              <a:ext cx="190658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8"/>
            <p:cNvSpPr/>
            <p:nvPr/>
          </p:nvSpPr>
          <p:spPr>
            <a:xfrm>
              <a:off x="5880306" y="2164983"/>
              <a:ext cx="5093766" cy="652486"/>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grpSp>
      <p:grpSp>
        <p:nvGrpSpPr>
          <p:cNvPr id="8" name="Group 9"/>
          <p:cNvGrpSpPr/>
          <p:nvPr/>
        </p:nvGrpSpPr>
        <p:grpSpPr>
          <a:xfrm>
            <a:off x="5883858" y="2814728"/>
            <a:ext cx="5093103" cy="975992"/>
            <a:chOff x="5883829" y="3081995"/>
            <a:chExt cx="5093766" cy="975992"/>
          </a:xfrm>
        </p:grpSpPr>
        <p:sp>
          <p:nvSpPr>
            <p:cNvPr id="9" name="TextBox 10"/>
            <p:cNvSpPr txBox="1"/>
            <p:nvPr/>
          </p:nvSpPr>
          <p:spPr bwMode="auto">
            <a:xfrm>
              <a:off x="5883829" y="3081995"/>
              <a:ext cx="1911350" cy="338554"/>
            </a:xfrm>
            <a:prstGeom prst="rect">
              <a:avLst/>
            </a:prstGeom>
            <a:noFill/>
          </p:spPr>
          <p:txBody>
            <a:bodyPr>
              <a:spAutoFit/>
            </a:bodyPr>
            <a:lstStyle/>
            <a:p>
              <a:r>
                <a:rPr lang="zh-CN" altLang="en-US" sz="1600" dirty="0">
                  <a:solidFill>
                    <a:schemeClr val="tx1">
                      <a:lumMod val="65000"/>
                      <a:lumOff val="35000"/>
                    </a:schemeClr>
                  </a:solidFill>
                </a:rPr>
                <a:t>添加标题</a:t>
              </a:r>
              <a:endParaRPr lang="en-US" altLang="zh-CN" sz="1600" dirty="0">
                <a:solidFill>
                  <a:schemeClr val="tx1">
                    <a:lumMod val="65000"/>
                    <a:lumOff val="35000"/>
                  </a:schemeClr>
                </a:solidFill>
              </a:endParaRPr>
            </a:p>
          </p:txBody>
        </p:sp>
        <p:cxnSp>
          <p:nvCxnSpPr>
            <p:cNvPr id="10" name="Straight Connector 11"/>
            <p:cNvCxnSpPr/>
            <p:nvPr/>
          </p:nvCxnSpPr>
          <p:spPr>
            <a:xfrm>
              <a:off x="5934921" y="3420133"/>
              <a:ext cx="137273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Rectangle 12"/>
            <p:cNvSpPr/>
            <p:nvPr/>
          </p:nvSpPr>
          <p:spPr>
            <a:xfrm>
              <a:off x="5883829" y="3405501"/>
              <a:ext cx="5093766" cy="652486"/>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grpSp>
      <p:grpSp>
        <p:nvGrpSpPr>
          <p:cNvPr id="12" name="Group 13"/>
          <p:cNvGrpSpPr/>
          <p:nvPr/>
        </p:nvGrpSpPr>
        <p:grpSpPr>
          <a:xfrm>
            <a:off x="5883858" y="3979930"/>
            <a:ext cx="5093103" cy="999098"/>
            <a:chOff x="5883829" y="4247197"/>
            <a:chExt cx="5093766" cy="999098"/>
          </a:xfrm>
        </p:grpSpPr>
        <p:sp>
          <p:nvSpPr>
            <p:cNvPr id="13" name="TextBox 14"/>
            <p:cNvSpPr txBox="1"/>
            <p:nvPr/>
          </p:nvSpPr>
          <p:spPr bwMode="auto">
            <a:xfrm>
              <a:off x="5883829" y="4247197"/>
              <a:ext cx="2205038" cy="338554"/>
            </a:xfrm>
            <a:prstGeom prst="rect">
              <a:avLst/>
            </a:prstGeom>
            <a:noFill/>
          </p:spPr>
          <p:txBody>
            <a:bodyPr>
              <a:spAutoFit/>
            </a:bodyPr>
            <a:lstStyle/>
            <a:p>
              <a:r>
                <a:rPr lang="zh-CN" altLang="en-US" sz="1600" dirty="0">
                  <a:solidFill>
                    <a:schemeClr val="tx1">
                      <a:lumMod val="65000"/>
                      <a:lumOff val="35000"/>
                    </a:schemeClr>
                  </a:solidFill>
                </a:rPr>
                <a:t>添加标题</a:t>
              </a:r>
              <a:endParaRPr lang="en-US" altLang="zh-CN" sz="1600" dirty="0">
                <a:solidFill>
                  <a:schemeClr val="tx1">
                    <a:lumMod val="65000"/>
                    <a:lumOff val="35000"/>
                  </a:schemeClr>
                </a:solidFill>
              </a:endParaRPr>
            </a:p>
          </p:txBody>
        </p:sp>
        <p:cxnSp>
          <p:nvCxnSpPr>
            <p:cNvPr id="14" name="Straight Connector 15"/>
            <p:cNvCxnSpPr/>
            <p:nvPr/>
          </p:nvCxnSpPr>
          <p:spPr>
            <a:xfrm>
              <a:off x="5934921" y="4585335"/>
              <a:ext cx="164189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Rectangle 16"/>
            <p:cNvSpPr/>
            <p:nvPr/>
          </p:nvSpPr>
          <p:spPr>
            <a:xfrm>
              <a:off x="5883829" y="4593809"/>
              <a:ext cx="5093766" cy="652486"/>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grpSp>
      <p:grpSp>
        <p:nvGrpSpPr>
          <p:cNvPr id="16" name="Group 17"/>
          <p:cNvGrpSpPr/>
          <p:nvPr/>
        </p:nvGrpSpPr>
        <p:grpSpPr>
          <a:xfrm>
            <a:off x="5880336" y="5033942"/>
            <a:ext cx="5093103" cy="988365"/>
            <a:chOff x="5880306" y="5144914"/>
            <a:chExt cx="5093766" cy="988365"/>
          </a:xfrm>
        </p:grpSpPr>
        <p:sp>
          <p:nvSpPr>
            <p:cNvPr id="17" name="TextBox 18"/>
            <p:cNvSpPr txBox="1"/>
            <p:nvPr/>
          </p:nvSpPr>
          <p:spPr bwMode="auto">
            <a:xfrm>
              <a:off x="5883829" y="5144914"/>
              <a:ext cx="1508125" cy="338554"/>
            </a:xfrm>
            <a:prstGeom prst="rect">
              <a:avLst/>
            </a:prstGeom>
            <a:noFill/>
          </p:spPr>
          <p:txBody>
            <a:bodyPr>
              <a:spAutoFit/>
            </a:bodyPr>
            <a:lstStyle/>
            <a:p>
              <a:r>
                <a:rPr lang="zh-CN" altLang="en-US" sz="1600" dirty="0">
                  <a:solidFill>
                    <a:schemeClr val="tx1">
                      <a:lumMod val="65000"/>
                      <a:lumOff val="35000"/>
                    </a:schemeClr>
                  </a:solidFill>
                </a:rPr>
                <a:t>添加标题</a:t>
              </a:r>
              <a:endParaRPr lang="en-US" altLang="zh-CN" sz="1600" dirty="0">
                <a:solidFill>
                  <a:schemeClr val="tx1">
                    <a:lumMod val="65000"/>
                    <a:lumOff val="35000"/>
                  </a:schemeClr>
                </a:solidFill>
              </a:endParaRPr>
            </a:p>
          </p:txBody>
        </p:sp>
        <p:cxnSp>
          <p:nvCxnSpPr>
            <p:cNvPr id="18" name="Straight Connector 19"/>
            <p:cNvCxnSpPr/>
            <p:nvPr/>
          </p:nvCxnSpPr>
          <p:spPr>
            <a:xfrm>
              <a:off x="5932434" y="5446917"/>
              <a:ext cx="81764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20"/>
            <p:cNvSpPr/>
            <p:nvPr/>
          </p:nvSpPr>
          <p:spPr>
            <a:xfrm>
              <a:off x="5880306" y="5483039"/>
              <a:ext cx="5093766" cy="650240"/>
            </a:xfrm>
            <a:prstGeom prst="rect">
              <a:avLst/>
            </a:prstGeom>
          </p:spPr>
          <p:txBody>
            <a:bodyPr wrap="square">
              <a:spAutoFit/>
            </a:bodyPr>
            <a:lstStyle/>
            <a:p>
              <a:pPr defTabSz="1218565">
                <a:lnSpc>
                  <a:spcPct val="130000"/>
                </a:lnSpc>
                <a:defRPr/>
              </a:pPr>
              <a:r>
                <a:rPr lang="zh-CN" altLang="en-US" sz="14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 </a:t>
              </a:r>
            </a:p>
          </p:txBody>
        </p:sp>
      </p:grpSp>
      <p:grpSp>
        <p:nvGrpSpPr>
          <p:cNvPr id="20" name="Group 22"/>
          <p:cNvGrpSpPr/>
          <p:nvPr/>
        </p:nvGrpSpPr>
        <p:grpSpPr>
          <a:xfrm rot="18970732">
            <a:off x="2849004" y="1706586"/>
            <a:ext cx="1421716" cy="1424777"/>
            <a:chOff x="2187746" y="2123279"/>
            <a:chExt cx="1927113" cy="1931011"/>
          </a:xfrm>
        </p:grpSpPr>
        <p:sp>
          <p:nvSpPr>
            <p:cNvPr id="21"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22"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3"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24" name="Group 26"/>
          <p:cNvGrpSpPr/>
          <p:nvPr/>
        </p:nvGrpSpPr>
        <p:grpSpPr>
          <a:xfrm rot="18970732">
            <a:off x="2830250" y="4107381"/>
            <a:ext cx="1421716" cy="1424777"/>
            <a:chOff x="2187746" y="2123279"/>
            <a:chExt cx="1927113" cy="1931011"/>
          </a:xfrm>
        </p:grpSpPr>
        <p:sp>
          <p:nvSpPr>
            <p:cNvPr id="2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2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7"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28" name="Group 30"/>
          <p:cNvGrpSpPr/>
          <p:nvPr/>
        </p:nvGrpSpPr>
        <p:grpSpPr>
          <a:xfrm rot="18970732">
            <a:off x="1653688" y="2923174"/>
            <a:ext cx="1421716" cy="1424777"/>
            <a:chOff x="2187746" y="2123279"/>
            <a:chExt cx="1927113" cy="1931011"/>
          </a:xfrm>
        </p:grpSpPr>
        <p:sp>
          <p:nvSpPr>
            <p:cNvPr id="2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1"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32" name="Group 34"/>
          <p:cNvGrpSpPr/>
          <p:nvPr/>
        </p:nvGrpSpPr>
        <p:grpSpPr>
          <a:xfrm rot="18970732">
            <a:off x="4044320" y="2891831"/>
            <a:ext cx="1421716" cy="1424777"/>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7"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38"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766" y="3213495"/>
            <a:ext cx="874236" cy="789343"/>
          </a:xfrm>
          <a:prstGeom prst="rect">
            <a:avLst/>
          </a:prstGeom>
        </p:spPr>
      </p:pic>
      <p:pic>
        <p:nvPicPr>
          <p:cNvPr id="39" name="Picture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5210" y="3199231"/>
            <a:ext cx="789239" cy="789341"/>
          </a:xfrm>
          <a:prstGeom prst="rect">
            <a:avLst/>
          </a:prstGeom>
        </p:spPr>
      </p:pic>
      <p:pic>
        <p:nvPicPr>
          <p:cNvPr id="40"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95293" y="2042952"/>
            <a:ext cx="789239" cy="789342"/>
          </a:xfrm>
          <a:prstGeom prst="rect">
            <a:avLst/>
          </a:prstGeom>
        </p:spPr>
      </p:pic>
      <p:pic>
        <p:nvPicPr>
          <p:cNvPr id="41" name="Picture 1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55054" y="4485058"/>
            <a:ext cx="676345" cy="67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par>
                                <p:cTn id="11" presetID="3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1000" fill="hold"/>
                                        <p:tgtEl>
                                          <p:spTgt spid="40"/>
                                        </p:tgtEl>
                                        <p:attrNameLst>
                                          <p:attrName>ppt_w</p:attrName>
                                        </p:attrNameLst>
                                      </p:cBhvr>
                                      <p:tavLst>
                                        <p:tav tm="0">
                                          <p:val>
                                            <p:fltVal val="0"/>
                                          </p:val>
                                        </p:tav>
                                        <p:tav tm="100000">
                                          <p:val>
                                            <p:strVal val="#ppt_w"/>
                                          </p:val>
                                        </p:tav>
                                      </p:tavLst>
                                    </p:anim>
                                    <p:anim calcmode="lin" valueType="num">
                                      <p:cBhvr>
                                        <p:cTn id="14" dur="1000" fill="hold"/>
                                        <p:tgtEl>
                                          <p:spTgt spid="40"/>
                                        </p:tgtEl>
                                        <p:attrNameLst>
                                          <p:attrName>ppt_h</p:attrName>
                                        </p:attrNameLst>
                                      </p:cBhvr>
                                      <p:tavLst>
                                        <p:tav tm="0">
                                          <p:val>
                                            <p:fltVal val="0"/>
                                          </p:val>
                                        </p:tav>
                                        <p:tav tm="100000">
                                          <p:val>
                                            <p:strVal val="#ppt_h"/>
                                          </p:val>
                                        </p:tav>
                                      </p:tavLst>
                                    </p:anim>
                                    <p:anim calcmode="lin" valueType="num">
                                      <p:cBhvr>
                                        <p:cTn id="15" dur="1000" fill="hold"/>
                                        <p:tgtEl>
                                          <p:spTgt spid="40"/>
                                        </p:tgtEl>
                                        <p:attrNameLst>
                                          <p:attrName>style.rotation</p:attrName>
                                        </p:attrNameLst>
                                      </p:cBhvr>
                                      <p:tavLst>
                                        <p:tav tm="0">
                                          <p:val>
                                            <p:fltVal val="90"/>
                                          </p:val>
                                        </p:tav>
                                        <p:tav tm="100000">
                                          <p:val>
                                            <p:fltVal val="0"/>
                                          </p:val>
                                        </p:tav>
                                      </p:tavLst>
                                    </p:anim>
                                    <p:animEffect transition="in" filter="fade">
                                      <p:cBhvr>
                                        <p:cTn id="16" dur="1000"/>
                                        <p:tgtEl>
                                          <p:spTgt spid="40"/>
                                        </p:tgtEl>
                                      </p:cBhvr>
                                    </p:animEffect>
                                  </p:childTnLst>
                                </p:cTn>
                              </p:par>
                              <p:par>
                                <p:cTn id="17" presetID="3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1000" fill="hold"/>
                                        <p:tgtEl>
                                          <p:spTgt spid="38"/>
                                        </p:tgtEl>
                                        <p:attrNameLst>
                                          <p:attrName>ppt_w</p:attrName>
                                        </p:attrNameLst>
                                      </p:cBhvr>
                                      <p:tavLst>
                                        <p:tav tm="0">
                                          <p:val>
                                            <p:fltVal val="0"/>
                                          </p:val>
                                        </p:tav>
                                        <p:tav tm="100000">
                                          <p:val>
                                            <p:strVal val="#ppt_w"/>
                                          </p:val>
                                        </p:tav>
                                      </p:tavLst>
                                    </p:anim>
                                    <p:anim calcmode="lin" valueType="num">
                                      <p:cBhvr>
                                        <p:cTn id="20" dur="1000" fill="hold"/>
                                        <p:tgtEl>
                                          <p:spTgt spid="38"/>
                                        </p:tgtEl>
                                        <p:attrNameLst>
                                          <p:attrName>ppt_h</p:attrName>
                                        </p:attrNameLst>
                                      </p:cBhvr>
                                      <p:tavLst>
                                        <p:tav tm="0">
                                          <p:val>
                                            <p:fltVal val="0"/>
                                          </p:val>
                                        </p:tav>
                                        <p:tav tm="100000">
                                          <p:val>
                                            <p:strVal val="#ppt_h"/>
                                          </p:val>
                                        </p:tav>
                                      </p:tavLst>
                                    </p:anim>
                                    <p:anim calcmode="lin" valueType="num">
                                      <p:cBhvr>
                                        <p:cTn id="21" dur="1000" fill="hold"/>
                                        <p:tgtEl>
                                          <p:spTgt spid="38"/>
                                        </p:tgtEl>
                                        <p:attrNameLst>
                                          <p:attrName>style.rotation</p:attrName>
                                        </p:attrNameLst>
                                      </p:cBhvr>
                                      <p:tavLst>
                                        <p:tav tm="0">
                                          <p:val>
                                            <p:fltVal val="90"/>
                                          </p:val>
                                        </p:tav>
                                        <p:tav tm="100000">
                                          <p:val>
                                            <p:fltVal val="0"/>
                                          </p:val>
                                        </p:tav>
                                      </p:tavLst>
                                    </p:anim>
                                    <p:animEffect transition="in" filter="fade">
                                      <p:cBhvr>
                                        <p:cTn id="22" dur="1000"/>
                                        <p:tgtEl>
                                          <p:spTgt spid="38"/>
                                        </p:tgtEl>
                                      </p:cBhvr>
                                    </p:animEffect>
                                  </p:childTnLst>
                                </p:cTn>
                              </p:par>
                              <p:par>
                                <p:cTn id="23" presetID="3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1000" fill="hold"/>
                                        <p:tgtEl>
                                          <p:spTgt spid="28"/>
                                        </p:tgtEl>
                                        <p:attrNameLst>
                                          <p:attrName>ppt_w</p:attrName>
                                        </p:attrNameLst>
                                      </p:cBhvr>
                                      <p:tavLst>
                                        <p:tav tm="0">
                                          <p:val>
                                            <p:fltVal val="0"/>
                                          </p:val>
                                        </p:tav>
                                        <p:tav tm="100000">
                                          <p:val>
                                            <p:strVal val="#ppt_w"/>
                                          </p:val>
                                        </p:tav>
                                      </p:tavLst>
                                    </p:anim>
                                    <p:anim calcmode="lin" valueType="num">
                                      <p:cBhvr>
                                        <p:cTn id="26" dur="1000" fill="hold"/>
                                        <p:tgtEl>
                                          <p:spTgt spid="28"/>
                                        </p:tgtEl>
                                        <p:attrNameLst>
                                          <p:attrName>ppt_h</p:attrName>
                                        </p:attrNameLst>
                                      </p:cBhvr>
                                      <p:tavLst>
                                        <p:tav tm="0">
                                          <p:val>
                                            <p:fltVal val="0"/>
                                          </p:val>
                                        </p:tav>
                                        <p:tav tm="100000">
                                          <p:val>
                                            <p:strVal val="#ppt_h"/>
                                          </p:val>
                                        </p:tav>
                                      </p:tavLst>
                                    </p:anim>
                                    <p:anim calcmode="lin" valueType="num">
                                      <p:cBhvr>
                                        <p:cTn id="27" dur="1000" fill="hold"/>
                                        <p:tgtEl>
                                          <p:spTgt spid="28"/>
                                        </p:tgtEl>
                                        <p:attrNameLst>
                                          <p:attrName>style.rotation</p:attrName>
                                        </p:attrNameLst>
                                      </p:cBhvr>
                                      <p:tavLst>
                                        <p:tav tm="0">
                                          <p:val>
                                            <p:fltVal val="90"/>
                                          </p:val>
                                        </p:tav>
                                        <p:tav tm="100000">
                                          <p:val>
                                            <p:fltVal val="0"/>
                                          </p:val>
                                        </p:tav>
                                      </p:tavLst>
                                    </p:anim>
                                    <p:animEffect transition="in" filter="fade">
                                      <p:cBhvr>
                                        <p:cTn id="28" dur="1000"/>
                                        <p:tgtEl>
                                          <p:spTgt spid="28"/>
                                        </p:tgtEl>
                                      </p:cBhvr>
                                    </p:animEffect>
                                  </p:childTnLst>
                                </p:cTn>
                              </p:par>
                              <p:par>
                                <p:cTn id="29" presetID="3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1000" fill="hold"/>
                                        <p:tgtEl>
                                          <p:spTgt spid="24"/>
                                        </p:tgtEl>
                                        <p:attrNameLst>
                                          <p:attrName>ppt_w</p:attrName>
                                        </p:attrNameLst>
                                      </p:cBhvr>
                                      <p:tavLst>
                                        <p:tav tm="0">
                                          <p:val>
                                            <p:fltVal val="0"/>
                                          </p:val>
                                        </p:tav>
                                        <p:tav tm="100000">
                                          <p:val>
                                            <p:strVal val="#ppt_w"/>
                                          </p:val>
                                        </p:tav>
                                      </p:tavLst>
                                    </p:anim>
                                    <p:anim calcmode="lin" valueType="num">
                                      <p:cBhvr>
                                        <p:cTn id="32" dur="1000" fill="hold"/>
                                        <p:tgtEl>
                                          <p:spTgt spid="24"/>
                                        </p:tgtEl>
                                        <p:attrNameLst>
                                          <p:attrName>ppt_h</p:attrName>
                                        </p:attrNameLst>
                                      </p:cBhvr>
                                      <p:tavLst>
                                        <p:tav tm="0">
                                          <p:val>
                                            <p:fltVal val="0"/>
                                          </p:val>
                                        </p:tav>
                                        <p:tav tm="100000">
                                          <p:val>
                                            <p:strVal val="#ppt_h"/>
                                          </p:val>
                                        </p:tav>
                                      </p:tavLst>
                                    </p:anim>
                                    <p:anim calcmode="lin" valueType="num">
                                      <p:cBhvr>
                                        <p:cTn id="33" dur="1000" fill="hold"/>
                                        <p:tgtEl>
                                          <p:spTgt spid="24"/>
                                        </p:tgtEl>
                                        <p:attrNameLst>
                                          <p:attrName>style.rotation</p:attrName>
                                        </p:attrNameLst>
                                      </p:cBhvr>
                                      <p:tavLst>
                                        <p:tav tm="0">
                                          <p:val>
                                            <p:fltVal val="90"/>
                                          </p:val>
                                        </p:tav>
                                        <p:tav tm="100000">
                                          <p:val>
                                            <p:fltVal val="0"/>
                                          </p:val>
                                        </p:tav>
                                      </p:tavLst>
                                    </p:anim>
                                    <p:animEffect transition="in" filter="fade">
                                      <p:cBhvr>
                                        <p:cTn id="34" dur="1000"/>
                                        <p:tgtEl>
                                          <p:spTgt spid="24"/>
                                        </p:tgtEl>
                                      </p:cBhvr>
                                    </p:animEffect>
                                  </p:childTnLst>
                                </p:cTn>
                              </p:par>
                              <p:par>
                                <p:cTn id="35" presetID="31"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fltVal val="0"/>
                                          </p:val>
                                        </p:tav>
                                        <p:tav tm="100000">
                                          <p:val>
                                            <p:strVal val="#ppt_w"/>
                                          </p:val>
                                        </p:tav>
                                      </p:tavLst>
                                    </p:anim>
                                    <p:anim calcmode="lin" valueType="num">
                                      <p:cBhvr>
                                        <p:cTn id="38" dur="1000" fill="hold"/>
                                        <p:tgtEl>
                                          <p:spTgt spid="41"/>
                                        </p:tgtEl>
                                        <p:attrNameLst>
                                          <p:attrName>ppt_h</p:attrName>
                                        </p:attrNameLst>
                                      </p:cBhvr>
                                      <p:tavLst>
                                        <p:tav tm="0">
                                          <p:val>
                                            <p:fltVal val="0"/>
                                          </p:val>
                                        </p:tav>
                                        <p:tav tm="100000">
                                          <p:val>
                                            <p:strVal val="#ppt_h"/>
                                          </p:val>
                                        </p:tav>
                                      </p:tavLst>
                                    </p:anim>
                                    <p:anim calcmode="lin" valueType="num">
                                      <p:cBhvr>
                                        <p:cTn id="39" dur="1000" fill="hold"/>
                                        <p:tgtEl>
                                          <p:spTgt spid="41"/>
                                        </p:tgtEl>
                                        <p:attrNameLst>
                                          <p:attrName>style.rotation</p:attrName>
                                        </p:attrNameLst>
                                      </p:cBhvr>
                                      <p:tavLst>
                                        <p:tav tm="0">
                                          <p:val>
                                            <p:fltVal val="90"/>
                                          </p:val>
                                        </p:tav>
                                        <p:tav tm="100000">
                                          <p:val>
                                            <p:fltVal val="0"/>
                                          </p:val>
                                        </p:tav>
                                      </p:tavLst>
                                    </p:anim>
                                    <p:animEffect transition="in" filter="fade">
                                      <p:cBhvr>
                                        <p:cTn id="40" dur="1000"/>
                                        <p:tgtEl>
                                          <p:spTgt spid="41"/>
                                        </p:tgtEl>
                                      </p:cBhvr>
                                    </p:animEffect>
                                  </p:childTnLst>
                                </p:cTn>
                              </p:par>
                              <p:par>
                                <p:cTn id="41" presetID="31" presetClass="entr" presetSubtype="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1000" fill="hold"/>
                                        <p:tgtEl>
                                          <p:spTgt spid="32"/>
                                        </p:tgtEl>
                                        <p:attrNameLst>
                                          <p:attrName>ppt_w</p:attrName>
                                        </p:attrNameLst>
                                      </p:cBhvr>
                                      <p:tavLst>
                                        <p:tav tm="0">
                                          <p:val>
                                            <p:fltVal val="0"/>
                                          </p:val>
                                        </p:tav>
                                        <p:tav tm="100000">
                                          <p:val>
                                            <p:strVal val="#ppt_w"/>
                                          </p:val>
                                        </p:tav>
                                      </p:tavLst>
                                    </p:anim>
                                    <p:anim calcmode="lin" valueType="num">
                                      <p:cBhvr>
                                        <p:cTn id="44" dur="1000" fill="hold"/>
                                        <p:tgtEl>
                                          <p:spTgt spid="32"/>
                                        </p:tgtEl>
                                        <p:attrNameLst>
                                          <p:attrName>ppt_h</p:attrName>
                                        </p:attrNameLst>
                                      </p:cBhvr>
                                      <p:tavLst>
                                        <p:tav tm="0">
                                          <p:val>
                                            <p:fltVal val="0"/>
                                          </p:val>
                                        </p:tav>
                                        <p:tav tm="100000">
                                          <p:val>
                                            <p:strVal val="#ppt_h"/>
                                          </p:val>
                                        </p:tav>
                                      </p:tavLst>
                                    </p:anim>
                                    <p:anim calcmode="lin" valueType="num">
                                      <p:cBhvr>
                                        <p:cTn id="45" dur="1000" fill="hold"/>
                                        <p:tgtEl>
                                          <p:spTgt spid="32"/>
                                        </p:tgtEl>
                                        <p:attrNameLst>
                                          <p:attrName>style.rotation</p:attrName>
                                        </p:attrNameLst>
                                      </p:cBhvr>
                                      <p:tavLst>
                                        <p:tav tm="0">
                                          <p:val>
                                            <p:fltVal val="90"/>
                                          </p:val>
                                        </p:tav>
                                        <p:tav tm="100000">
                                          <p:val>
                                            <p:fltVal val="0"/>
                                          </p:val>
                                        </p:tav>
                                      </p:tavLst>
                                    </p:anim>
                                    <p:animEffect transition="in" filter="fade">
                                      <p:cBhvr>
                                        <p:cTn id="46" dur="1000"/>
                                        <p:tgtEl>
                                          <p:spTgt spid="32"/>
                                        </p:tgtEl>
                                      </p:cBhvr>
                                    </p:animEffect>
                                  </p:childTnLst>
                                </p:cTn>
                              </p:par>
                              <p:par>
                                <p:cTn id="47" presetID="31"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1000" fill="hold"/>
                                        <p:tgtEl>
                                          <p:spTgt spid="39"/>
                                        </p:tgtEl>
                                        <p:attrNameLst>
                                          <p:attrName>ppt_w</p:attrName>
                                        </p:attrNameLst>
                                      </p:cBhvr>
                                      <p:tavLst>
                                        <p:tav tm="0">
                                          <p:val>
                                            <p:fltVal val="0"/>
                                          </p:val>
                                        </p:tav>
                                        <p:tav tm="100000">
                                          <p:val>
                                            <p:strVal val="#ppt_w"/>
                                          </p:val>
                                        </p:tav>
                                      </p:tavLst>
                                    </p:anim>
                                    <p:anim calcmode="lin" valueType="num">
                                      <p:cBhvr>
                                        <p:cTn id="50" dur="1000" fill="hold"/>
                                        <p:tgtEl>
                                          <p:spTgt spid="39"/>
                                        </p:tgtEl>
                                        <p:attrNameLst>
                                          <p:attrName>ppt_h</p:attrName>
                                        </p:attrNameLst>
                                      </p:cBhvr>
                                      <p:tavLst>
                                        <p:tav tm="0">
                                          <p:val>
                                            <p:fltVal val="0"/>
                                          </p:val>
                                        </p:tav>
                                        <p:tav tm="100000">
                                          <p:val>
                                            <p:strVal val="#ppt_h"/>
                                          </p:val>
                                        </p:tav>
                                      </p:tavLst>
                                    </p:anim>
                                    <p:anim calcmode="lin" valueType="num">
                                      <p:cBhvr>
                                        <p:cTn id="51" dur="1000" fill="hold"/>
                                        <p:tgtEl>
                                          <p:spTgt spid="39"/>
                                        </p:tgtEl>
                                        <p:attrNameLst>
                                          <p:attrName>style.rotation</p:attrName>
                                        </p:attrNameLst>
                                      </p:cBhvr>
                                      <p:tavLst>
                                        <p:tav tm="0">
                                          <p:val>
                                            <p:fltVal val="90"/>
                                          </p:val>
                                        </p:tav>
                                        <p:tav tm="100000">
                                          <p:val>
                                            <p:fltVal val="0"/>
                                          </p:val>
                                        </p:tav>
                                      </p:tavLst>
                                    </p:anim>
                                    <p:animEffect transition="in" filter="fade">
                                      <p:cBhvr>
                                        <p:cTn id="52" dur="1000"/>
                                        <p:tgtEl>
                                          <p:spTgt spid="39"/>
                                        </p:tgtEl>
                                      </p:cBhvr>
                                    </p:animEffect>
                                  </p:childTnLst>
                                </p:cTn>
                              </p:par>
                            </p:childTnLst>
                          </p:cTn>
                        </p:par>
                        <p:par>
                          <p:cTn id="53" fill="hold">
                            <p:stCondLst>
                              <p:cond delay="1000"/>
                            </p:stCondLst>
                            <p:childTnLst>
                              <p:par>
                                <p:cTn id="54" presetID="22" presetClass="entr" presetSubtype="8"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childTnLst>
                          </p:cTn>
                        </p:par>
                        <p:par>
                          <p:cTn id="57" fill="hold">
                            <p:stCondLst>
                              <p:cond delay="1500"/>
                            </p:stCondLst>
                            <p:childTnLst>
                              <p:par>
                                <p:cTn id="58" presetID="22" presetClass="entr" presetSubtype="8"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500"/>
                                        <p:tgtEl>
                                          <p:spTgt spid="8"/>
                                        </p:tgtEl>
                                      </p:cBhvr>
                                    </p:animEffect>
                                  </p:childTnLst>
                                </p:cTn>
                              </p:par>
                            </p:childTnLst>
                          </p:cTn>
                        </p:par>
                        <p:par>
                          <p:cTn id="61" fill="hold">
                            <p:stCondLst>
                              <p:cond delay="2000"/>
                            </p:stCondLst>
                            <p:childTnLst>
                              <p:par>
                                <p:cTn id="62" presetID="22" presetClass="entr" presetSubtype="8"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left)">
                                      <p:cBhvr>
                                        <p:cTn id="64" dur="500"/>
                                        <p:tgtEl>
                                          <p:spTgt spid="12"/>
                                        </p:tgtEl>
                                      </p:cBhvr>
                                    </p:animEffect>
                                  </p:childTnLst>
                                </p:cTn>
                              </p:par>
                            </p:childTnLst>
                          </p:cTn>
                        </p:par>
                        <p:par>
                          <p:cTn id="65" fill="hold">
                            <p:stCondLst>
                              <p:cond delay="2500"/>
                            </p:stCondLst>
                            <p:childTnLst>
                              <p:par>
                                <p:cTn id="66" presetID="22" presetClass="entr" presetSubtype="8"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1011790" y="1988841"/>
            <a:ext cx="2193415" cy="2879932"/>
            <a:chOff x="888555" y="1518341"/>
            <a:chExt cx="1645276" cy="2159949"/>
          </a:xfrm>
        </p:grpSpPr>
        <p:sp>
          <p:nvSpPr>
            <p:cNvPr id="5" name="Rounded Rectangle 7"/>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Content Placeholder 2"/>
            <p:cNvSpPr txBox="1"/>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7" name="Title 13"/>
            <p:cNvSpPr txBox="1"/>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000" dirty="0"/>
                <a:t>添加标题</a:t>
              </a:r>
              <a:endParaRPr lang="en-US" altLang="zh-CN" sz="2000" dirty="0"/>
            </a:p>
          </p:txBody>
        </p:sp>
        <p:cxnSp>
          <p:nvCxnSpPr>
            <p:cNvPr id="8" name="Straight Connector 11"/>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2"/>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3"/>
          <p:cNvGrpSpPr/>
          <p:nvPr/>
        </p:nvGrpSpPr>
        <p:grpSpPr>
          <a:xfrm>
            <a:off x="3603741" y="1988840"/>
            <a:ext cx="2193415" cy="2879932"/>
            <a:chOff x="888555" y="1518341"/>
            <a:chExt cx="1645276" cy="2159949"/>
          </a:xfrm>
        </p:grpSpPr>
        <p:sp>
          <p:nvSpPr>
            <p:cNvPr id="11" name="Rounded Rectangle 14"/>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Content Placeholder 2"/>
            <p:cNvSpPr txBox="1"/>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13" name="Title 13"/>
            <p:cNvSpPr txBox="1"/>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000" dirty="0"/>
                <a:t>添加标题</a:t>
              </a:r>
              <a:endParaRPr lang="en-US" altLang="zh-CN" sz="2000" dirty="0"/>
            </a:p>
          </p:txBody>
        </p:sp>
        <p:cxnSp>
          <p:nvCxnSpPr>
            <p:cNvPr id="14" name="Straight Connector 18"/>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9"/>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20"/>
          <p:cNvGrpSpPr/>
          <p:nvPr/>
        </p:nvGrpSpPr>
        <p:grpSpPr>
          <a:xfrm>
            <a:off x="6195691" y="1988841"/>
            <a:ext cx="2193415" cy="2879932"/>
            <a:chOff x="888555" y="1518341"/>
            <a:chExt cx="1645276" cy="2159949"/>
          </a:xfrm>
        </p:grpSpPr>
        <p:sp>
          <p:nvSpPr>
            <p:cNvPr id="17" name="Rounded Rectangle 21"/>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Content Placeholder 2"/>
            <p:cNvSpPr txBox="1"/>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19" name="Title 13"/>
            <p:cNvSpPr txBox="1"/>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000" dirty="0"/>
                <a:t>添加标题</a:t>
              </a:r>
              <a:endParaRPr lang="en-US" altLang="zh-CN" sz="2000" dirty="0"/>
            </a:p>
          </p:txBody>
        </p:sp>
        <p:cxnSp>
          <p:nvCxnSpPr>
            <p:cNvPr id="20" name="Straight Connector 25"/>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6"/>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7"/>
          <p:cNvGrpSpPr/>
          <p:nvPr/>
        </p:nvGrpSpPr>
        <p:grpSpPr>
          <a:xfrm>
            <a:off x="8787642" y="1988841"/>
            <a:ext cx="2193415" cy="2879932"/>
            <a:chOff x="888555" y="1518341"/>
            <a:chExt cx="1645276" cy="2159949"/>
          </a:xfrm>
        </p:grpSpPr>
        <p:sp>
          <p:nvSpPr>
            <p:cNvPr id="23" name="Rounded Rectangle 28"/>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Content Placeholder 2"/>
            <p:cNvSpPr txBox="1"/>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25" name="Title 13"/>
            <p:cNvSpPr txBox="1"/>
            <p:nvPr/>
          </p:nvSpPr>
          <p:spPr>
            <a:xfrm>
              <a:off x="996710" y="160122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000" dirty="0"/>
                <a:t>添加标题</a:t>
              </a:r>
              <a:endParaRPr lang="en-US" altLang="zh-CN" sz="2000" dirty="0"/>
            </a:p>
          </p:txBody>
        </p:sp>
        <p:cxnSp>
          <p:nvCxnSpPr>
            <p:cNvPr id="26" name="Straight Connector 32"/>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33"/>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8" name="Content Placeholder 2"/>
          <p:cNvSpPr txBox="1"/>
          <p:nvPr/>
        </p:nvSpPr>
        <p:spPr>
          <a:xfrm>
            <a:off x="728098" y="5084799"/>
            <a:ext cx="10655797"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 </a:t>
            </a:r>
          </a:p>
          <a:p>
            <a:pPr defTabSz="1218565">
              <a:lnSpc>
                <a:spcPct val="130000"/>
              </a:lnSpc>
              <a:defRPr/>
            </a:pPr>
            <a:endParaRPr lang="zh-CN" altLang="en-US" kern="0" dirty="0">
              <a:solidFill>
                <a:schemeClr val="tx1">
                  <a:lumMod val="50000"/>
                  <a:lumOff val="50000"/>
                </a:schemeClr>
              </a:solidFill>
              <a:latin typeface="微软雅黑" panose="020B0503020204020204" charset="-122"/>
              <a:ea typeface="微软雅黑" panose="020B0503020204020204" charset="-122"/>
            </a:endParaRPr>
          </a:p>
          <a:p>
            <a:pPr defTabSz="1218565">
              <a:lnSpc>
                <a:spcPct val="130000"/>
              </a:lnSpc>
              <a:defRPr/>
            </a:pPr>
            <a:endParaRPr lang="zh-CN" altLang="en-US" kern="0" dirty="0">
              <a:solidFill>
                <a:schemeClr val="tx1">
                  <a:lumMod val="50000"/>
                  <a:lumOff val="50000"/>
                </a:schemeClr>
              </a:solidFill>
              <a:latin typeface="微软雅黑" panose="020B0503020204020204" charset="-122"/>
              <a:ea typeface="微软雅黑" panose="020B0503020204020204" charset="-122"/>
            </a:endParaRPr>
          </a:p>
        </p:txBody>
      </p:sp>
      <p:grpSp>
        <p:nvGrpSpPr>
          <p:cNvPr id="29" name="Group 35"/>
          <p:cNvGrpSpPr/>
          <p:nvPr/>
        </p:nvGrpSpPr>
        <p:grpSpPr>
          <a:xfrm>
            <a:off x="1321015" y="4184937"/>
            <a:ext cx="1577628" cy="468443"/>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2" name="椭圆 80"/>
            <p:cNvSpPr/>
            <p:nvPr/>
          </p:nvSpPr>
          <p:spPr bwMode="auto">
            <a:xfrm>
              <a:off x="2325426" y="2391056"/>
              <a:ext cx="1640689" cy="1395452"/>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grpSp>
        <p:nvGrpSpPr>
          <p:cNvPr id="35" name="Group 39"/>
          <p:cNvGrpSpPr/>
          <p:nvPr/>
        </p:nvGrpSpPr>
        <p:grpSpPr>
          <a:xfrm>
            <a:off x="3911633" y="4184936"/>
            <a:ext cx="1577628" cy="468443"/>
            <a:chOff x="2187746" y="2123279"/>
            <a:chExt cx="1927113" cy="1931011"/>
          </a:xfrm>
        </p:grpSpPr>
        <p:sp>
          <p:nvSpPr>
            <p:cNvPr id="3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8" name="椭圆 80"/>
            <p:cNvSpPr/>
            <p:nvPr/>
          </p:nvSpPr>
          <p:spPr bwMode="auto">
            <a:xfrm>
              <a:off x="2325426" y="2391056"/>
              <a:ext cx="1640689" cy="1395452"/>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grpSp>
        <p:nvGrpSpPr>
          <p:cNvPr id="39" name="Group 43"/>
          <p:cNvGrpSpPr/>
          <p:nvPr/>
        </p:nvGrpSpPr>
        <p:grpSpPr>
          <a:xfrm>
            <a:off x="6515067" y="4184935"/>
            <a:ext cx="1577628" cy="468443"/>
            <a:chOff x="2187746" y="2123279"/>
            <a:chExt cx="1927113" cy="1931011"/>
          </a:xfrm>
        </p:grpSpPr>
        <p:sp>
          <p:nvSpPr>
            <p:cNvPr id="4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4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42" name="椭圆 80"/>
            <p:cNvSpPr/>
            <p:nvPr/>
          </p:nvSpPr>
          <p:spPr bwMode="auto">
            <a:xfrm>
              <a:off x="2325426" y="2391056"/>
              <a:ext cx="1640689" cy="1395452"/>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grpSp>
        <p:nvGrpSpPr>
          <p:cNvPr id="43" name="Group 47"/>
          <p:cNvGrpSpPr/>
          <p:nvPr/>
        </p:nvGrpSpPr>
        <p:grpSpPr>
          <a:xfrm>
            <a:off x="9095533" y="4186318"/>
            <a:ext cx="1577628" cy="468443"/>
            <a:chOff x="2187746" y="2123279"/>
            <a:chExt cx="1927113" cy="1931011"/>
          </a:xfrm>
        </p:grpSpPr>
        <p:sp>
          <p:nvSpPr>
            <p:cNvPr id="4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4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46" name="椭圆 80"/>
            <p:cNvSpPr/>
            <p:nvPr/>
          </p:nvSpPr>
          <p:spPr bwMode="auto">
            <a:xfrm>
              <a:off x="2325426" y="2391056"/>
              <a:ext cx="1640689" cy="1395452"/>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barn(outVertical)">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p:nvPr/>
        </p:nvSpPr>
        <p:spPr>
          <a:xfrm>
            <a:off x="480157" y="5433897"/>
            <a:ext cx="11231688"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defTabSz="1218565">
              <a:lnSpc>
                <a:spcPct val="130000"/>
              </a:lnSpc>
              <a:defRPr/>
            </a:pPr>
            <a:endParaRPr lang="zh-CN" altLang="en-US" kern="0" dirty="0">
              <a:solidFill>
                <a:schemeClr val="tx1">
                  <a:lumMod val="50000"/>
                  <a:lumOff val="50000"/>
                </a:schemeClr>
              </a:solidFill>
              <a:latin typeface="微软雅黑" panose="020B0503020204020204" charset="-122"/>
              <a:ea typeface="微软雅黑" panose="020B0503020204020204" charset="-122"/>
            </a:endParaRPr>
          </a:p>
          <a:p>
            <a:pPr defTabSz="1218565">
              <a:lnSpc>
                <a:spcPct val="130000"/>
              </a:lnSpc>
              <a:defRPr/>
            </a:pPr>
            <a:endParaRPr lang="zh-CN" altLang="en-US" kern="0" dirty="0">
              <a:solidFill>
                <a:schemeClr val="tx1">
                  <a:lumMod val="50000"/>
                  <a:lumOff val="50000"/>
                </a:schemeClr>
              </a:solidFill>
              <a:latin typeface="微软雅黑" panose="020B0503020204020204" charset="-122"/>
              <a:ea typeface="微软雅黑" panose="020B0503020204020204" charset="-122"/>
            </a:endParaRPr>
          </a:p>
        </p:txBody>
      </p:sp>
      <p:grpSp>
        <p:nvGrpSpPr>
          <p:cNvPr id="5" name="Group 7"/>
          <p:cNvGrpSpPr/>
          <p:nvPr/>
        </p:nvGrpSpPr>
        <p:grpSpPr>
          <a:xfrm>
            <a:off x="1189950" y="1872951"/>
            <a:ext cx="9524104" cy="3774911"/>
            <a:chOff x="891983" y="1060511"/>
            <a:chExt cx="7144008" cy="2831183"/>
          </a:xfrm>
        </p:grpSpPr>
        <p:sp>
          <p:nvSpPr>
            <p:cNvPr id="6" name="L-Shape 8"/>
            <p:cNvSpPr/>
            <p:nvPr/>
          </p:nvSpPr>
          <p:spPr>
            <a:xfrm rot="5400000">
              <a:off x="1222103" y="2087926"/>
              <a:ext cx="994371" cy="1654611"/>
            </a:xfrm>
            <a:prstGeom prst="corner">
              <a:avLst>
                <a:gd name="adj1" fmla="val 16120"/>
                <a:gd name="adj2" fmla="val 16110"/>
              </a:avLst>
            </a:prstGeom>
            <a:solidFill>
              <a:schemeClr val="accent1"/>
            </a:solidFill>
            <a:ln>
              <a:solidFill>
                <a:schemeClr val="accent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7" name="Freeform 9"/>
            <p:cNvSpPr/>
            <p:nvPr/>
          </p:nvSpPr>
          <p:spPr>
            <a:xfrm>
              <a:off x="1056118" y="2582298"/>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0565">
                <a:lnSpc>
                  <a:spcPct val="90000"/>
                </a:lnSpc>
                <a:spcBef>
                  <a:spcPct val="0"/>
                </a:spcBef>
                <a:spcAft>
                  <a:spcPct val="35000"/>
                </a:spcAft>
              </a:pPr>
              <a:endParaRPr lang="en-US" sz="1600" b="1" dirty="0">
                <a:solidFill>
                  <a:schemeClr val="bg1">
                    <a:lumMod val="65000"/>
                  </a:schemeClr>
                </a:solidFill>
              </a:endParaRPr>
            </a:p>
            <a:p>
              <a:pPr algn="ctr" defTabSz="710565">
                <a:lnSpc>
                  <a:spcPct val="90000"/>
                </a:lnSpc>
                <a:spcBef>
                  <a:spcPct val="0"/>
                </a:spcBef>
                <a:spcAft>
                  <a:spcPct val="35000"/>
                </a:spcAft>
              </a:pPr>
              <a:endParaRPr lang="en-US" sz="1600" b="1" dirty="0">
                <a:solidFill>
                  <a:schemeClr val="bg1">
                    <a:lumMod val="65000"/>
                  </a:schemeClr>
                </a:solidFill>
              </a:endParaRPr>
            </a:p>
          </p:txBody>
        </p:sp>
        <p:sp>
          <p:nvSpPr>
            <p:cNvPr id="8" name="Isosceles Triangle 10"/>
            <p:cNvSpPr/>
            <p:nvPr/>
          </p:nvSpPr>
          <p:spPr>
            <a:xfrm>
              <a:off x="2268063" y="1966112"/>
              <a:ext cx="281847" cy="281847"/>
            </a:xfrm>
            <a:prstGeom prst="triangle">
              <a:avLst>
                <a:gd name="adj" fmla="val 100000"/>
              </a:avLst>
            </a:prstGeom>
            <a:solidFill>
              <a:schemeClr val="accent1"/>
            </a:solidFill>
            <a:ln>
              <a:solidFill>
                <a:schemeClr val="accent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9" name="L-Shape 11"/>
            <p:cNvSpPr/>
            <p:nvPr/>
          </p:nvSpPr>
          <p:spPr>
            <a:xfrm rot="5400000">
              <a:off x="3050797" y="1635414"/>
              <a:ext cx="994371" cy="1654611"/>
            </a:xfrm>
            <a:prstGeom prst="corner">
              <a:avLst>
                <a:gd name="adj1" fmla="val 16120"/>
                <a:gd name="adj2" fmla="val 16110"/>
              </a:avLst>
            </a:prstGeom>
            <a:solidFill>
              <a:schemeClr val="accent2"/>
            </a:solidFill>
            <a:ln>
              <a:solidFill>
                <a:schemeClr val="accent2"/>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12"/>
            <p:cNvSpPr/>
            <p:nvPr/>
          </p:nvSpPr>
          <p:spPr>
            <a:xfrm>
              <a:off x="2884812" y="2129786"/>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0565">
                <a:lnSpc>
                  <a:spcPct val="90000"/>
                </a:lnSpc>
                <a:spcBef>
                  <a:spcPct val="0"/>
                </a:spcBef>
                <a:spcAft>
                  <a:spcPct val="35000"/>
                </a:spcAft>
              </a:pPr>
              <a:endParaRPr lang="en-US" sz="1600" b="1" dirty="0">
                <a:solidFill>
                  <a:schemeClr val="bg1">
                    <a:lumMod val="65000"/>
                  </a:schemeClr>
                </a:solidFill>
              </a:endParaRPr>
            </a:p>
            <a:p>
              <a:pPr algn="ctr" defTabSz="710565">
                <a:lnSpc>
                  <a:spcPct val="90000"/>
                </a:lnSpc>
                <a:spcBef>
                  <a:spcPct val="0"/>
                </a:spcBef>
                <a:spcAft>
                  <a:spcPct val="35000"/>
                </a:spcAft>
              </a:pPr>
              <a:endParaRPr lang="en-US" sz="1600" b="1" dirty="0">
                <a:solidFill>
                  <a:schemeClr val="bg1">
                    <a:lumMod val="65000"/>
                  </a:schemeClr>
                </a:solidFill>
              </a:endParaRPr>
            </a:p>
          </p:txBody>
        </p:sp>
        <p:sp>
          <p:nvSpPr>
            <p:cNvPr id="11" name="Isosceles Triangle 13"/>
            <p:cNvSpPr/>
            <p:nvPr/>
          </p:nvSpPr>
          <p:spPr>
            <a:xfrm>
              <a:off x="4096757" y="1513600"/>
              <a:ext cx="281847" cy="281847"/>
            </a:xfrm>
            <a:prstGeom prst="triangle">
              <a:avLst>
                <a:gd name="adj" fmla="val 100000"/>
              </a:avLst>
            </a:prstGeom>
            <a:solidFill>
              <a:schemeClr val="accent2"/>
            </a:solidFill>
            <a:ln>
              <a:solidFill>
                <a:schemeClr val="accent2"/>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2" name="L-Shape 14"/>
            <p:cNvSpPr/>
            <p:nvPr/>
          </p:nvSpPr>
          <p:spPr>
            <a:xfrm rot="5400000">
              <a:off x="4879491" y="1182902"/>
              <a:ext cx="994371" cy="1654611"/>
            </a:xfrm>
            <a:prstGeom prst="corner">
              <a:avLst>
                <a:gd name="adj1" fmla="val 16120"/>
                <a:gd name="adj2" fmla="val 16110"/>
              </a:avLst>
            </a:prstGeom>
            <a:solidFill>
              <a:schemeClr val="accent3"/>
            </a:solidFill>
            <a:ln>
              <a:solidFill>
                <a:schemeClr val="accent3"/>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3" name="Freeform 15"/>
            <p:cNvSpPr/>
            <p:nvPr/>
          </p:nvSpPr>
          <p:spPr>
            <a:xfrm>
              <a:off x="4713506" y="1677274"/>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0565">
                <a:lnSpc>
                  <a:spcPct val="90000"/>
                </a:lnSpc>
                <a:spcBef>
                  <a:spcPct val="0"/>
                </a:spcBef>
                <a:spcAft>
                  <a:spcPct val="35000"/>
                </a:spcAft>
              </a:pPr>
              <a:endParaRPr lang="en-US" sz="1600" b="1" dirty="0">
                <a:solidFill>
                  <a:schemeClr val="bg1">
                    <a:lumMod val="65000"/>
                  </a:schemeClr>
                </a:solidFill>
              </a:endParaRPr>
            </a:p>
            <a:p>
              <a:pPr algn="ctr" defTabSz="710565">
                <a:lnSpc>
                  <a:spcPct val="90000"/>
                </a:lnSpc>
                <a:spcBef>
                  <a:spcPct val="0"/>
                </a:spcBef>
                <a:spcAft>
                  <a:spcPct val="35000"/>
                </a:spcAft>
              </a:pPr>
              <a:endParaRPr lang="en-US" sz="1600" b="1" dirty="0">
                <a:solidFill>
                  <a:schemeClr val="bg1">
                    <a:lumMod val="65000"/>
                  </a:schemeClr>
                </a:solidFill>
              </a:endParaRPr>
            </a:p>
          </p:txBody>
        </p:sp>
        <p:sp>
          <p:nvSpPr>
            <p:cNvPr id="14" name="Isosceles Triangle 16"/>
            <p:cNvSpPr/>
            <p:nvPr/>
          </p:nvSpPr>
          <p:spPr>
            <a:xfrm>
              <a:off x="5925450" y="1061088"/>
              <a:ext cx="281847" cy="281847"/>
            </a:xfrm>
            <a:prstGeom prst="triangle">
              <a:avLst>
                <a:gd name="adj" fmla="val 100000"/>
              </a:avLst>
            </a:prstGeom>
            <a:solidFill>
              <a:schemeClr val="accent3"/>
            </a:solidFill>
            <a:ln>
              <a:solidFill>
                <a:schemeClr val="accent3"/>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L-Shape 17"/>
            <p:cNvSpPr/>
            <p:nvPr/>
          </p:nvSpPr>
          <p:spPr>
            <a:xfrm rot="5400000">
              <a:off x="6708184" y="730391"/>
              <a:ext cx="994371" cy="1654611"/>
            </a:xfrm>
            <a:prstGeom prst="corner">
              <a:avLst>
                <a:gd name="adj1" fmla="val 16120"/>
                <a:gd name="adj2" fmla="val 16110"/>
              </a:avLst>
            </a:prstGeom>
            <a:solidFill>
              <a:schemeClr val="accent4"/>
            </a:solidFill>
            <a:ln>
              <a:solidFill>
                <a:schemeClr val="accent4"/>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Freeform 18"/>
            <p:cNvSpPr/>
            <p:nvPr/>
          </p:nvSpPr>
          <p:spPr>
            <a:xfrm>
              <a:off x="6542199" y="1224762"/>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0565">
                <a:lnSpc>
                  <a:spcPct val="90000"/>
                </a:lnSpc>
                <a:spcBef>
                  <a:spcPct val="0"/>
                </a:spcBef>
                <a:spcAft>
                  <a:spcPct val="35000"/>
                </a:spcAft>
              </a:pPr>
              <a:endParaRPr lang="en-US" sz="1600" b="1" dirty="0">
                <a:solidFill>
                  <a:schemeClr val="bg1">
                    <a:lumMod val="65000"/>
                  </a:schemeClr>
                </a:solidFill>
              </a:endParaRPr>
            </a:p>
            <a:p>
              <a:pPr algn="ctr" defTabSz="710565">
                <a:lnSpc>
                  <a:spcPct val="90000"/>
                </a:lnSpc>
                <a:spcBef>
                  <a:spcPct val="0"/>
                </a:spcBef>
                <a:spcAft>
                  <a:spcPct val="35000"/>
                </a:spcAft>
              </a:pPr>
              <a:endParaRPr lang="en-US" sz="1600" b="1" dirty="0">
                <a:solidFill>
                  <a:schemeClr val="bg1">
                    <a:lumMod val="65000"/>
                  </a:schemeClr>
                </a:solidFill>
              </a:endParaRPr>
            </a:p>
          </p:txBody>
        </p:sp>
      </p:grpSp>
      <p:sp>
        <p:nvSpPr>
          <p:cNvPr id="17" name="Rectangle 31"/>
          <p:cNvSpPr/>
          <p:nvPr/>
        </p:nvSpPr>
        <p:spPr>
          <a:xfrm>
            <a:off x="1722394" y="4653085"/>
            <a:ext cx="1107996" cy="369332"/>
          </a:xfrm>
          <a:prstGeom prst="rect">
            <a:avLst/>
          </a:prstGeom>
        </p:spPr>
        <p:txBody>
          <a:bodyPr wrap="none">
            <a:spAutoFit/>
          </a:bodyPr>
          <a:lstStyle/>
          <a:p>
            <a:pPr algn="ctr"/>
            <a:r>
              <a:rPr lang="zh-CN" altLang="en-US" dirty="0">
                <a:solidFill>
                  <a:schemeClr val="tx1">
                    <a:lumMod val="65000"/>
                    <a:lumOff val="35000"/>
                  </a:schemeClr>
                </a:solidFill>
              </a:rPr>
              <a:t>添加标题</a:t>
            </a:r>
            <a:endParaRPr lang="en-US" altLang="zh-CN" dirty="0">
              <a:solidFill>
                <a:schemeClr val="tx1">
                  <a:lumMod val="65000"/>
                  <a:lumOff val="35000"/>
                </a:schemeClr>
              </a:solidFill>
            </a:endParaRPr>
          </a:p>
        </p:txBody>
      </p:sp>
      <p:sp>
        <p:nvSpPr>
          <p:cNvPr id="18" name="Rectangle 32"/>
          <p:cNvSpPr/>
          <p:nvPr/>
        </p:nvSpPr>
        <p:spPr>
          <a:xfrm>
            <a:off x="4288442" y="4069245"/>
            <a:ext cx="1107996" cy="369332"/>
          </a:xfrm>
          <a:prstGeom prst="rect">
            <a:avLst/>
          </a:prstGeom>
        </p:spPr>
        <p:txBody>
          <a:bodyPr wrap="none">
            <a:spAutoFit/>
          </a:bodyPr>
          <a:lstStyle/>
          <a:p>
            <a:pPr algn="ctr"/>
            <a:r>
              <a:rPr lang="zh-CN" altLang="en-US" dirty="0">
                <a:solidFill>
                  <a:schemeClr val="tx1">
                    <a:lumMod val="65000"/>
                    <a:lumOff val="35000"/>
                  </a:schemeClr>
                </a:solidFill>
              </a:rPr>
              <a:t>添加标题</a:t>
            </a:r>
            <a:endParaRPr lang="en-US" altLang="zh-CN" dirty="0">
              <a:solidFill>
                <a:schemeClr val="tx1">
                  <a:lumMod val="65000"/>
                  <a:lumOff val="35000"/>
                </a:schemeClr>
              </a:solidFill>
            </a:endParaRPr>
          </a:p>
        </p:txBody>
      </p:sp>
      <p:sp>
        <p:nvSpPr>
          <p:cNvPr id="19" name="Rectangle 33"/>
          <p:cNvSpPr/>
          <p:nvPr/>
        </p:nvSpPr>
        <p:spPr>
          <a:xfrm>
            <a:off x="6726383" y="3483468"/>
            <a:ext cx="1107996" cy="369332"/>
          </a:xfrm>
          <a:prstGeom prst="rect">
            <a:avLst/>
          </a:prstGeom>
        </p:spPr>
        <p:txBody>
          <a:bodyPr wrap="none">
            <a:spAutoFit/>
          </a:bodyPr>
          <a:lstStyle/>
          <a:p>
            <a:pPr algn="ctr"/>
            <a:r>
              <a:rPr lang="zh-CN" altLang="en-US" dirty="0">
                <a:solidFill>
                  <a:schemeClr val="tx1">
                    <a:lumMod val="65000"/>
                    <a:lumOff val="35000"/>
                  </a:schemeClr>
                </a:solidFill>
              </a:rPr>
              <a:t>添加标题</a:t>
            </a:r>
            <a:endParaRPr lang="en-US" altLang="zh-CN" dirty="0">
              <a:solidFill>
                <a:schemeClr val="tx1">
                  <a:lumMod val="65000"/>
                  <a:lumOff val="35000"/>
                </a:schemeClr>
              </a:solidFill>
            </a:endParaRPr>
          </a:p>
        </p:txBody>
      </p:sp>
      <p:sp>
        <p:nvSpPr>
          <p:cNvPr id="20" name="Rectangle 34"/>
          <p:cNvSpPr/>
          <p:nvPr/>
        </p:nvSpPr>
        <p:spPr>
          <a:xfrm>
            <a:off x="9164322" y="2852936"/>
            <a:ext cx="1107996" cy="369332"/>
          </a:xfrm>
          <a:prstGeom prst="rect">
            <a:avLst/>
          </a:prstGeom>
        </p:spPr>
        <p:txBody>
          <a:bodyPr wrap="none">
            <a:spAutoFit/>
          </a:bodyPr>
          <a:lstStyle/>
          <a:p>
            <a:pPr algn="ctr"/>
            <a:r>
              <a:rPr lang="zh-CN" altLang="en-US" dirty="0">
                <a:solidFill>
                  <a:schemeClr val="tx1">
                    <a:lumMod val="65000"/>
                    <a:lumOff val="35000"/>
                  </a:schemeClr>
                </a:solidFill>
              </a:rPr>
              <a:t>添加标题</a:t>
            </a:r>
            <a:endParaRPr lang="en-US" altLang="zh-CN" dirty="0">
              <a:solidFill>
                <a:schemeClr val="tx1">
                  <a:lumMod val="65000"/>
                  <a:lumOff val="35000"/>
                </a:schemeClr>
              </a:solidFill>
            </a:endParaRPr>
          </a:p>
        </p:txBody>
      </p:sp>
      <p:grpSp>
        <p:nvGrpSpPr>
          <p:cNvPr id="21" name="Group 67"/>
          <p:cNvGrpSpPr/>
          <p:nvPr/>
        </p:nvGrpSpPr>
        <p:grpSpPr>
          <a:xfrm rot="18970732">
            <a:off x="2028276" y="4074764"/>
            <a:ext cx="463422" cy="464420"/>
            <a:chOff x="2187746" y="2123279"/>
            <a:chExt cx="1927113" cy="1931011"/>
          </a:xfrm>
        </p:grpSpPr>
        <p:sp>
          <p:nvSpPr>
            <p:cNvPr id="22"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23"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4"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25" name="Group 71"/>
          <p:cNvGrpSpPr/>
          <p:nvPr/>
        </p:nvGrpSpPr>
        <p:grpSpPr>
          <a:xfrm rot="18970732">
            <a:off x="4607176" y="3509733"/>
            <a:ext cx="463422" cy="464420"/>
            <a:chOff x="2187746" y="2123279"/>
            <a:chExt cx="1927113" cy="1931011"/>
          </a:xfrm>
        </p:grpSpPr>
        <p:sp>
          <p:nvSpPr>
            <p:cNvPr id="2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29" name="Group 75"/>
          <p:cNvGrpSpPr/>
          <p:nvPr/>
        </p:nvGrpSpPr>
        <p:grpSpPr>
          <a:xfrm rot="18970732">
            <a:off x="7049991" y="2873705"/>
            <a:ext cx="463422" cy="464420"/>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35" name="Group 79"/>
          <p:cNvGrpSpPr/>
          <p:nvPr/>
        </p:nvGrpSpPr>
        <p:grpSpPr>
          <a:xfrm rot="18970732">
            <a:off x="9486609" y="2290247"/>
            <a:ext cx="463422" cy="464420"/>
            <a:chOff x="2187746" y="2123279"/>
            <a:chExt cx="1927113" cy="1931011"/>
          </a:xfrm>
        </p:grpSpPr>
        <p:sp>
          <p:nvSpPr>
            <p:cNvPr id="3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8"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39" name="Picture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8245" y="2405773"/>
            <a:ext cx="260151" cy="260185"/>
          </a:xfrm>
          <a:prstGeom prst="rect">
            <a:avLst/>
          </a:prstGeom>
        </p:spPr>
      </p:pic>
      <p:pic>
        <p:nvPicPr>
          <p:cNvPr id="40" name="Picture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9912" y="4196314"/>
            <a:ext cx="260151" cy="260185"/>
          </a:xfrm>
          <a:prstGeom prst="rect">
            <a:avLst/>
          </a:prstGeom>
        </p:spPr>
      </p:pic>
      <p:pic>
        <p:nvPicPr>
          <p:cNvPr id="41" name="Picture 8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5042" y="3617685"/>
            <a:ext cx="260151" cy="260185"/>
          </a:xfrm>
          <a:prstGeom prst="rect">
            <a:avLst/>
          </a:prstGeom>
        </p:spPr>
      </p:pic>
      <p:pic>
        <p:nvPicPr>
          <p:cNvPr id="42" name="Picture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8764" y="2980912"/>
            <a:ext cx="260151" cy="260185"/>
          </a:xfrm>
          <a:prstGeom prst="rect">
            <a:avLst/>
          </a:prstGeom>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53" presetClass="entr" presetSubtype="16"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3" presetClass="entr" presetSubtype="16"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Effect transition="in" filter="fade">
                                      <p:cBhvr>
                                        <p:cTn id="52" dur="500"/>
                                        <p:tgtEl>
                                          <p:spTgt spid="35"/>
                                        </p:tgtEl>
                                      </p:cBhvr>
                                    </p:animEffect>
                                  </p:childTnLst>
                                </p:cTn>
                              </p:par>
                            </p:childTnLst>
                          </p:cTn>
                        </p:par>
                        <p:par>
                          <p:cTn id="53" fill="hold">
                            <p:stCondLst>
                              <p:cond delay="3000"/>
                            </p:stCondLst>
                            <p:childTnLst>
                              <p:par>
                                <p:cTn id="54" presetID="14" presetClass="entr" presetSubtype="10"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randombar(horizontal)">
                                      <p:cBhvr>
                                        <p:cTn id="5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组合 189"/>
          <p:cNvGrpSpPr/>
          <p:nvPr/>
        </p:nvGrpSpPr>
        <p:grpSpPr>
          <a:xfrm>
            <a:off x="3477767" y="2620562"/>
            <a:ext cx="688421" cy="2711961"/>
            <a:chOff x="2644154" y="1737427"/>
            <a:chExt cx="516473" cy="2034599"/>
          </a:xfrm>
        </p:grpSpPr>
        <p:sp>
          <p:nvSpPr>
            <p:cNvPr id="191" name="Line 134"/>
            <p:cNvSpPr>
              <a:spLocks noChangeShapeType="1"/>
            </p:cNvSpPr>
            <p:nvPr/>
          </p:nvSpPr>
          <p:spPr bwMode="auto">
            <a:xfrm flipV="1">
              <a:off x="2647410" y="2095413"/>
              <a:ext cx="501938"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chemeClr val="bg1"/>
                </a:solidFill>
                <a:latin typeface="微软雅黑" panose="020B0503020204020204" charset="-122"/>
                <a:ea typeface="微软雅黑" panose="020B0503020204020204" charset="-122"/>
                <a:sym typeface="Gill Sans" charset="0"/>
              </a:endParaRPr>
            </a:p>
          </p:txBody>
        </p:sp>
        <p:cxnSp>
          <p:nvCxnSpPr>
            <p:cNvPr id="192" name="Straight Connector 48"/>
            <p:cNvCxnSpPr/>
            <p:nvPr/>
          </p:nvCxnSpPr>
          <p:spPr>
            <a:xfrm flipH="1" flipV="1">
              <a:off x="2644154" y="1737427"/>
              <a:ext cx="516473" cy="347442"/>
            </a:xfrm>
            <a:prstGeom prst="line">
              <a:avLst/>
            </a:prstGeom>
            <a:noFill/>
            <a:ln w="12700" cap="flat" cmpd="sng" algn="ctr">
              <a:solidFill>
                <a:srgbClr val="000000"/>
              </a:solidFill>
              <a:prstDash val="solid"/>
            </a:ln>
            <a:effectLst/>
          </p:spPr>
        </p:cxnSp>
        <p:sp>
          <p:nvSpPr>
            <p:cNvPr id="193" name="Line 134"/>
            <p:cNvSpPr>
              <a:spLocks noChangeShapeType="1"/>
            </p:cNvSpPr>
            <p:nvPr/>
          </p:nvSpPr>
          <p:spPr bwMode="auto">
            <a:xfrm flipV="1">
              <a:off x="2647409" y="3405553"/>
              <a:ext cx="462619" cy="366473"/>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chemeClr val="bg1"/>
                </a:solidFill>
                <a:latin typeface="微软雅黑" panose="020B0503020204020204" charset="-122"/>
                <a:ea typeface="微软雅黑" panose="020B0503020204020204" charset="-122"/>
                <a:sym typeface="Gill Sans" charset="0"/>
              </a:endParaRPr>
            </a:p>
          </p:txBody>
        </p:sp>
        <p:cxnSp>
          <p:nvCxnSpPr>
            <p:cNvPr id="194" name="Straight Connector 40"/>
            <p:cNvCxnSpPr>
              <a:stCxn id="177" idx="2"/>
            </p:cNvCxnSpPr>
            <p:nvPr/>
          </p:nvCxnSpPr>
          <p:spPr>
            <a:xfrm flipH="1" flipV="1">
              <a:off x="2659249" y="3148833"/>
              <a:ext cx="450780" cy="259866"/>
            </a:xfrm>
            <a:prstGeom prst="line">
              <a:avLst/>
            </a:prstGeom>
            <a:noFill/>
            <a:ln w="12700" cap="flat" cmpd="sng" algn="ctr">
              <a:solidFill>
                <a:srgbClr val="000000"/>
              </a:solidFill>
              <a:prstDash val="solid"/>
            </a:ln>
            <a:effectLst/>
          </p:spPr>
        </p:cxnSp>
      </p:grpSp>
      <p:grpSp>
        <p:nvGrpSpPr>
          <p:cNvPr id="185" name="组合 184"/>
          <p:cNvGrpSpPr/>
          <p:nvPr/>
        </p:nvGrpSpPr>
        <p:grpSpPr>
          <a:xfrm>
            <a:off x="8025816" y="2642931"/>
            <a:ext cx="688421" cy="2689592"/>
            <a:chOff x="6131458" y="1754210"/>
            <a:chExt cx="516473" cy="2017817"/>
          </a:xfrm>
        </p:grpSpPr>
        <p:sp>
          <p:nvSpPr>
            <p:cNvPr id="186" name="Line 134"/>
            <p:cNvSpPr>
              <a:spLocks noChangeShapeType="1"/>
            </p:cNvSpPr>
            <p:nvPr/>
          </p:nvSpPr>
          <p:spPr bwMode="auto">
            <a:xfrm flipH="1" flipV="1">
              <a:off x="6142736" y="2095413"/>
              <a:ext cx="501938"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chemeClr val="bg1"/>
                </a:solidFill>
                <a:latin typeface="微软雅黑" panose="020B0503020204020204" charset="-122"/>
                <a:ea typeface="微软雅黑" panose="020B0503020204020204" charset="-122"/>
                <a:sym typeface="Gill Sans" charset="0"/>
              </a:endParaRPr>
            </a:p>
          </p:txBody>
        </p:sp>
        <p:cxnSp>
          <p:nvCxnSpPr>
            <p:cNvPr id="187" name="Straight Connector 180"/>
            <p:cNvCxnSpPr/>
            <p:nvPr/>
          </p:nvCxnSpPr>
          <p:spPr>
            <a:xfrm flipV="1">
              <a:off x="6131458" y="1754210"/>
              <a:ext cx="516473" cy="347442"/>
            </a:xfrm>
            <a:prstGeom prst="line">
              <a:avLst/>
            </a:prstGeom>
            <a:noFill/>
            <a:ln w="12700" cap="flat" cmpd="sng" algn="ctr">
              <a:solidFill>
                <a:srgbClr val="000000"/>
              </a:solidFill>
              <a:prstDash val="solid"/>
            </a:ln>
            <a:effectLst/>
          </p:spPr>
        </p:cxnSp>
        <p:sp>
          <p:nvSpPr>
            <p:cNvPr id="188" name="Line 134"/>
            <p:cNvSpPr>
              <a:spLocks noChangeShapeType="1"/>
            </p:cNvSpPr>
            <p:nvPr/>
          </p:nvSpPr>
          <p:spPr bwMode="auto">
            <a:xfrm flipH="1" flipV="1">
              <a:off x="6161986" y="3381828"/>
              <a:ext cx="482687" cy="390199"/>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chemeClr val="bg1"/>
                </a:solidFill>
                <a:latin typeface="微软雅黑" panose="020B0503020204020204" charset="-122"/>
                <a:ea typeface="微软雅黑" panose="020B0503020204020204" charset="-122"/>
                <a:sym typeface="Gill Sans" charset="0"/>
              </a:endParaRPr>
            </a:p>
          </p:txBody>
        </p:sp>
        <p:cxnSp>
          <p:nvCxnSpPr>
            <p:cNvPr id="189" name="Straight Connector 182"/>
            <p:cNvCxnSpPr>
              <a:stCxn id="184" idx="6"/>
            </p:cNvCxnSpPr>
            <p:nvPr/>
          </p:nvCxnSpPr>
          <p:spPr>
            <a:xfrm flipV="1">
              <a:off x="6161987" y="3148833"/>
              <a:ext cx="485944" cy="256721"/>
            </a:xfrm>
            <a:prstGeom prst="line">
              <a:avLst/>
            </a:prstGeom>
            <a:noFill/>
            <a:ln w="12700" cap="flat" cmpd="sng" algn="ctr">
              <a:solidFill>
                <a:srgbClr val="000000"/>
              </a:solidFill>
              <a:prstDash val="solid"/>
            </a:ln>
            <a:effectLst/>
          </p:spPr>
        </p:cxnSp>
      </p:grpSp>
      <p:sp>
        <p:nvSpPr>
          <p:cNvPr id="88" name="文本框 46"/>
          <p:cNvSpPr txBox="1"/>
          <p:nvPr/>
        </p:nvSpPr>
        <p:spPr>
          <a:xfrm>
            <a:off x="736149" y="2315058"/>
            <a:ext cx="656819" cy="707668"/>
          </a:xfrm>
          <a:prstGeom prst="rect">
            <a:avLst/>
          </a:prstGeom>
          <a:noFill/>
        </p:spPr>
        <p:txBody>
          <a:bodyPr wrap="none" lIns="91410" tIns="45705" rIns="91410" bIns="45705" rtlCol="0">
            <a:spAutoFit/>
          </a:bodyPr>
          <a:lstStyle/>
          <a:p>
            <a:pPr algn="ctr"/>
            <a:r>
              <a:rPr lang="en-US" altLang="zh-CN" sz="4000" dirty="0">
                <a:solidFill>
                  <a:schemeClr val="tx1">
                    <a:lumMod val="50000"/>
                    <a:lumOff val="50000"/>
                  </a:schemeClr>
                </a:solidFill>
                <a:latin typeface="Impact" panose="020B0806030902050204" pitchFamily="34" charset="0"/>
                <a:cs typeface="Aharoni" panose="02010803020104030203" pitchFamily="2" charset="-79"/>
              </a:rPr>
              <a:t>01</a:t>
            </a:r>
            <a:endParaRPr lang="zh-CN" altLang="en-US" sz="4000" dirty="0">
              <a:solidFill>
                <a:schemeClr val="tx1">
                  <a:lumMod val="50000"/>
                  <a:lumOff val="50000"/>
                </a:schemeClr>
              </a:solidFill>
              <a:latin typeface="Impact" panose="020B0806030902050204" pitchFamily="34" charset="0"/>
              <a:cs typeface="Aharoni" panose="02010803020104030203" pitchFamily="2" charset="-79"/>
            </a:endParaRPr>
          </a:p>
        </p:txBody>
      </p:sp>
      <p:grpSp>
        <p:nvGrpSpPr>
          <p:cNvPr id="123" name="组合 122"/>
          <p:cNvGrpSpPr/>
          <p:nvPr/>
        </p:nvGrpSpPr>
        <p:grpSpPr>
          <a:xfrm>
            <a:off x="4832506" y="3270216"/>
            <a:ext cx="859399" cy="1542204"/>
            <a:chOff x="3690210" y="2224819"/>
            <a:chExt cx="644745" cy="1157010"/>
          </a:xfrm>
        </p:grpSpPr>
        <p:cxnSp>
          <p:nvCxnSpPr>
            <p:cNvPr id="124" name="Straight Connector 42"/>
            <p:cNvCxnSpPr/>
            <p:nvPr/>
          </p:nvCxnSpPr>
          <p:spPr>
            <a:xfrm>
              <a:off x="3690210" y="2224819"/>
              <a:ext cx="630697" cy="362354"/>
            </a:xfrm>
            <a:prstGeom prst="line">
              <a:avLst/>
            </a:prstGeom>
            <a:noFill/>
            <a:ln w="12700" cap="flat" cmpd="sng" algn="ctr">
              <a:solidFill>
                <a:srgbClr val="000000"/>
              </a:solidFill>
              <a:prstDash val="solid"/>
            </a:ln>
            <a:effectLst/>
          </p:spPr>
        </p:cxnSp>
        <p:cxnSp>
          <p:nvCxnSpPr>
            <p:cNvPr id="125" name="Straight Connector 43"/>
            <p:cNvCxnSpPr/>
            <p:nvPr/>
          </p:nvCxnSpPr>
          <p:spPr>
            <a:xfrm flipV="1">
              <a:off x="3708625" y="3086060"/>
              <a:ext cx="626330" cy="295769"/>
            </a:xfrm>
            <a:prstGeom prst="line">
              <a:avLst/>
            </a:prstGeom>
            <a:noFill/>
            <a:ln w="12700" cap="flat" cmpd="sng" algn="ctr">
              <a:solidFill>
                <a:srgbClr val="000000"/>
              </a:solidFill>
              <a:prstDash val="solid"/>
            </a:ln>
            <a:effectLst/>
          </p:spPr>
        </p:cxnSp>
      </p:grpSp>
      <p:grpSp>
        <p:nvGrpSpPr>
          <p:cNvPr id="126" name="组合 125"/>
          <p:cNvGrpSpPr/>
          <p:nvPr/>
        </p:nvGrpSpPr>
        <p:grpSpPr>
          <a:xfrm>
            <a:off x="6575047" y="3270215"/>
            <a:ext cx="859399" cy="1536574"/>
            <a:chOff x="4997513" y="2224819"/>
            <a:chExt cx="644745" cy="1152786"/>
          </a:xfrm>
        </p:grpSpPr>
        <p:cxnSp>
          <p:nvCxnSpPr>
            <p:cNvPr id="127" name="Straight Connector 56"/>
            <p:cNvCxnSpPr/>
            <p:nvPr/>
          </p:nvCxnSpPr>
          <p:spPr>
            <a:xfrm flipH="1">
              <a:off x="5011561" y="2224819"/>
              <a:ext cx="630697" cy="358130"/>
            </a:xfrm>
            <a:prstGeom prst="line">
              <a:avLst/>
            </a:prstGeom>
            <a:noFill/>
            <a:ln w="12700" cap="flat" cmpd="sng" algn="ctr">
              <a:solidFill>
                <a:srgbClr val="000000"/>
              </a:solidFill>
              <a:prstDash val="solid"/>
            </a:ln>
            <a:effectLst/>
          </p:spPr>
        </p:cxnSp>
        <p:cxnSp>
          <p:nvCxnSpPr>
            <p:cNvPr id="128" name="Straight Connector 57"/>
            <p:cNvCxnSpPr/>
            <p:nvPr/>
          </p:nvCxnSpPr>
          <p:spPr>
            <a:xfrm flipH="1" flipV="1">
              <a:off x="4997513" y="3081836"/>
              <a:ext cx="626330" cy="295769"/>
            </a:xfrm>
            <a:prstGeom prst="line">
              <a:avLst/>
            </a:prstGeom>
            <a:noFill/>
            <a:ln w="12700" cap="flat" cmpd="sng" algn="ctr">
              <a:solidFill>
                <a:srgbClr val="000000"/>
              </a:solidFill>
              <a:prstDash val="solid"/>
            </a:ln>
            <a:effectLst/>
          </p:spPr>
        </p:cxnSp>
      </p:grpSp>
      <p:sp>
        <p:nvSpPr>
          <p:cNvPr id="129" name="Isosceles Triangle 14"/>
          <p:cNvSpPr/>
          <p:nvPr/>
        </p:nvSpPr>
        <p:spPr bwMode="auto">
          <a:xfrm rot="10800000">
            <a:off x="4032888" y="1803902"/>
            <a:ext cx="4227773" cy="1261940"/>
          </a:xfrm>
          <a:prstGeom prst="triangle">
            <a:avLst/>
          </a:prstGeom>
          <a:blipFill dpi="0" rotWithShape="0">
            <a:blip r:embed="rId3" cstate="print"/>
            <a:srcRect/>
            <a:stretch>
              <a:fillRect l="-6644" t="-47101" r="-10242" b="-2304"/>
            </a:stretch>
          </a:blipFill>
          <a:ln w="25400" cap="flat" cmpd="sng" algn="ctr">
            <a:noFill/>
            <a:prstDash val="solid"/>
            <a:round/>
            <a:headEnd type="none" w="med" len="med"/>
            <a:tailEnd type="none" w="med" len="med"/>
          </a:ln>
          <a:effectLst/>
        </p:spPr>
        <p:txBody>
          <a:bodyPr vert="horz" wrap="square" lIns="130900" tIns="65451" rIns="130900" bIns="65451" numCol="1" rtlCol="0" anchor="t" anchorCtr="0" compatLnSpc="1"/>
          <a:lstStyle/>
          <a:p>
            <a:pPr algn="ctr" defTabSz="1308735" fontAlgn="base">
              <a:spcBef>
                <a:spcPct val="0"/>
              </a:spcBef>
              <a:spcAft>
                <a:spcPct val="0"/>
              </a:spcAft>
            </a:pPr>
            <a:endParaRPr lang="en-US" sz="8000">
              <a:solidFill>
                <a:schemeClr val="bg1"/>
              </a:solidFill>
              <a:latin typeface="微软雅黑" panose="020B0503020204020204" charset="-122"/>
              <a:ea typeface="微软雅黑" panose="020B0503020204020204" charset="-122"/>
              <a:sym typeface="Gill Sans" charset="0"/>
            </a:endParaRPr>
          </a:p>
        </p:txBody>
      </p:sp>
      <p:grpSp>
        <p:nvGrpSpPr>
          <p:cNvPr id="130" name="组合 129"/>
          <p:cNvGrpSpPr/>
          <p:nvPr/>
        </p:nvGrpSpPr>
        <p:grpSpPr>
          <a:xfrm>
            <a:off x="5109739" y="3061999"/>
            <a:ext cx="2021452" cy="2021443"/>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132" name="椭圆 13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sp>
        <p:nvSpPr>
          <p:cNvPr id="2" name="椭圆 1"/>
          <p:cNvSpPr/>
          <p:nvPr/>
        </p:nvSpPr>
        <p:spPr>
          <a:xfrm>
            <a:off x="5394708" y="3372843"/>
            <a:ext cx="1411219" cy="1411212"/>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solidFill>
                <a:schemeClr val="bg1"/>
              </a:solidFill>
            </a:endParaRPr>
          </a:p>
        </p:txBody>
      </p:sp>
      <p:grpSp>
        <p:nvGrpSpPr>
          <p:cNvPr id="4096" name="组合 4095"/>
          <p:cNvGrpSpPr/>
          <p:nvPr/>
        </p:nvGrpSpPr>
        <p:grpSpPr>
          <a:xfrm>
            <a:off x="4059165" y="2725258"/>
            <a:ext cx="818006" cy="818002"/>
            <a:chOff x="3029608" y="2044574"/>
            <a:chExt cx="613691" cy="613691"/>
          </a:xfrm>
          <a:solidFill>
            <a:schemeClr val="accent1"/>
          </a:solidFill>
        </p:grpSpPr>
        <p:sp>
          <p:nvSpPr>
            <p:cNvPr id="133" name="椭圆 132"/>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174" name="椭圆 173"/>
            <p:cNvSpPr/>
            <p:nvPr/>
          </p:nvSpPr>
          <p:spPr>
            <a:xfrm>
              <a:off x="3074153" y="2089120"/>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76" name="组合 175"/>
          <p:cNvGrpSpPr/>
          <p:nvPr/>
        </p:nvGrpSpPr>
        <p:grpSpPr>
          <a:xfrm>
            <a:off x="4059165" y="4439234"/>
            <a:ext cx="818006" cy="818002"/>
            <a:chOff x="3029608" y="2044574"/>
            <a:chExt cx="613691" cy="613691"/>
          </a:xfrm>
          <a:solidFill>
            <a:schemeClr val="tx2"/>
          </a:solidFill>
        </p:grpSpPr>
        <p:sp>
          <p:nvSpPr>
            <p:cNvPr id="177" name="椭圆 176"/>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178" name="椭圆 177"/>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79" name="组合 178"/>
          <p:cNvGrpSpPr/>
          <p:nvPr/>
        </p:nvGrpSpPr>
        <p:grpSpPr>
          <a:xfrm>
            <a:off x="7373898" y="2725258"/>
            <a:ext cx="818006" cy="818002"/>
            <a:chOff x="3029608" y="2044574"/>
            <a:chExt cx="613691" cy="613691"/>
          </a:xfrm>
          <a:solidFill>
            <a:schemeClr val="accent2"/>
          </a:solidFill>
        </p:grpSpPr>
        <p:sp>
          <p:nvSpPr>
            <p:cNvPr id="180" name="椭圆 179"/>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181" name="椭圆 180"/>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82" name="组合 181"/>
          <p:cNvGrpSpPr/>
          <p:nvPr/>
        </p:nvGrpSpPr>
        <p:grpSpPr>
          <a:xfrm>
            <a:off x="7373898" y="4439234"/>
            <a:ext cx="818006" cy="818002"/>
            <a:chOff x="3029608" y="2044574"/>
            <a:chExt cx="613691" cy="613691"/>
          </a:xfrm>
          <a:solidFill>
            <a:schemeClr val="accent3"/>
          </a:solidFill>
        </p:grpSpPr>
        <p:sp>
          <p:nvSpPr>
            <p:cNvPr id="183" name="椭圆 182"/>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184" name="椭圆 183"/>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95" name="组合 194"/>
          <p:cNvGrpSpPr/>
          <p:nvPr/>
        </p:nvGrpSpPr>
        <p:grpSpPr>
          <a:xfrm>
            <a:off x="3340102" y="2479937"/>
            <a:ext cx="325993" cy="325989"/>
            <a:chOff x="304800" y="673100"/>
            <a:chExt cx="4000500" cy="4000500"/>
          </a:xfrm>
          <a:effectLst>
            <a:outerShdw blurRad="139700" dist="152400" dir="8100000" sx="70000" sy="70000" algn="tr" rotWithShape="0">
              <a:prstClr val="black">
                <a:alpha val="66000"/>
              </a:prstClr>
            </a:outerShdw>
          </a:effectLst>
        </p:grpSpPr>
        <p:sp>
          <p:nvSpPr>
            <p:cNvPr id="196" name="同心圆 1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197" name="椭圆 1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grpSp>
        <p:nvGrpSpPr>
          <p:cNvPr id="198" name="组合 197"/>
          <p:cNvGrpSpPr/>
          <p:nvPr/>
        </p:nvGrpSpPr>
        <p:grpSpPr>
          <a:xfrm>
            <a:off x="3340102" y="3360199"/>
            <a:ext cx="325993" cy="325989"/>
            <a:chOff x="304800" y="673100"/>
            <a:chExt cx="4000500" cy="4000500"/>
          </a:xfrm>
          <a:effectLst>
            <a:outerShdw blurRad="139700" dist="152400" dir="8100000" sx="70000" sy="70000" algn="tr" rotWithShape="0">
              <a:prstClr val="black">
                <a:alpha val="66000"/>
              </a:prstClr>
            </a:outerShdw>
          </a:effectLst>
        </p:grpSpPr>
        <p:sp>
          <p:nvSpPr>
            <p:cNvPr id="199" name="同心圆 1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200" name="椭圆 19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grpSp>
        <p:nvGrpSpPr>
          <p:cNvPr id="201" name="组合 200"/>
          <p:cNvGrpSpPr/>
          <p:nvPr/>
        </p:nvGrpSpPr>
        <p:grpSpPr>
          <a:xfrm>
            <a:off x="3340102" y="4274317"/>
            <a:ext cx="325993" cy="325989"/>
            <a:chOff x="304800" y="673100"/>
            <a:chExt cx="4000500" cy="4000500"/>
          </a:xfrm>
          <a:effectLst>
            <a:outerShdw blurRad="139700" dist="152400" dir="8100000" sx="70000" sy="70000" algn="tr" rotWithShape="0">
              <a:prstClr val="black">
                <a:alpha val="66000"/>
              </a:prstClr>
            </a:outerShdw>
          </a:effectLst>
        </p:grpSpPr>
        <p:sp>
          <p:nvSpPr>
            <p:cNvPr id="202" name="同心圆 2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203" name="椭圆 2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grpSp>
        <p:nvGrpSpPr>
          <p:cNvPr id="204" name="组合 203"/>
          <p:cNvGrpSpPr/>
          <p:nvPr/>
        </p:nvGrpSpPr>
        <p:grpSpPr>
          <a:xfrm>
            <a:off x="3340102" y="5137650"/>
            <a:ext cx="325993" cy="325989"/>
            <a:chOff x="304800" y="673100"/>
            <a:chExt cx="4000500" cy="4000500"/>
          </a:xfrm>
          <a:effectLst>
            <a:outerShdw blurRad="139700" dist="152400" dir="8100000" sx="70000" sy="70000" algn="tr" rotWithShape="0">
              <a:prstClr val="black">
                <a:alpha val="66000"/>
              </a:prstClr>
            </a:outerShdw>
          </a:effectLst>
        </p:grpSpPr>
        <p:sp>
          <p:nvSpPr>
            <p:cNvPr id="205" name="同心圆 2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206" name="椭圆 20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grpSp>
        <p:nvGrpSpPr>
          <p:cNvPr id="207" name="组合 206"/>
          <p:cNvGrpSpPr/>
          <p:nvPr/>
        </p:nvGrpSpPr>
        <p:grpSpPr>
          <a:xfrm>
            <a:off x="8635231" y="2479937"/>
            <a:ext cx="325993" cy="325989"/>
            <a:chOff x="304800" y="673100"/>
            <a:chExt cx="4000500" cy="4000500"/>
          </a:xfrm>
          <a:effectLst>
            <a:outerShdw blurRad="139700" dist="152400" dir="8100000" sx="70000" sy="70000" algn="tr" rotWithShape="0">
              <a:prstClr val="black">
                <a:alpha val="66000"/>
              </a:prstClr>
            </a:outerShdw>
          </a:effectLst>
        </p:grpSpPr>
        <p:sp>
          <p:nvSpPr>
            <p:cNvPr id="208" name="同心圆 2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209" name="椭圆 20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grpSp>
        <p:nvGrpSpPr>
          <p:cNvPr id="210" name="组合 209"/>
          <p:cNvGrpSpPr/>
          <p:nvPr/>
        </p:nvGrpSpPr>
        <p:grpSpPr>
          <a:xfrm>
            <a:off x="8635231" y="3360199"/>
            <a:ext cx="325993" cy="325989"/>
            <a:chOff x="304800" y="673100"/>
            <a:chExt cx="4000500" cy="4000500"/>
          </a:xfrm>
          <a:effectLst>
            <a:outerShdw blurRad="139700" dist="152400" dir="8100000" sx="70000" sy="70000" algn="tr" rotWithShape="0">
              <a:prstClr val="black">
                <a:alpha val="66000"/>
              </a:prstClr>
            </a:outerShdw>
          </a:effectLst>
        </p:grpSpPr>
        <p:sp>
          <p:nvSpPr>
            <p:cNvPr id="211" name="同心圆 2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212" name="椭圆 2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grpSp>
        <p:nvGrpSpPr>
          <p:cNvPr id="213" name="组合 212"/>
          <p:cNvGrpSpPr/>
          <p:nvPr/>
        </p:nvGrpSpPr>
        <p:grpSpPr>
          <a:xfrm>
            <a:off x="8635231" y="4274317"/>
            <a:ext cx="325993" cy="325989"/>
            <a:chOff x="304800" y="673100"/>
            <a:chExt cx="4000500" cy="4000500"/>
          </a:xfrm>
          <a:effectLst>
            <a:outerShdw blurRad="139700" dist="152400" dir="8100000" sx="70000" sy="70000" algn="tr" rotWithShape="0">
              <a:prstClr val="black">
                <a:alpha val="66000"/>
              </a:prstClr>
            </a:outerShdw>
          </a:effectLst>
        </p:grpSpPr>
        <p:sp>
          <p:nvSpPr>
            <p:cNvPr id="214" name="同心圆 2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215" name="椭圆 2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grpSp>
        <p:nvGrpSpPr>
          <p:cNvPr id="216" name="组合 215"/>
          <p:cNvGrpSpPr/>
          <p:nvPr/>
        </p:nvGrpSpPr>
        <p:grpSpPr>
          <a:xfrm>
            <a:off x="8635231" y="5137650"/>
            <a:ext cx="325993" cy="325989"/>
            <a:chOff x="304800" y="673100"/>
            <a:chExt cx="4000500" cy="4000500"/>
          </a:xfrm>
          <a:effectLst>
            <a:outerShdw blurRad="139700" dist="152400" dir="8100000" sx="70000" sy="70000" algn="tr" rotWithShape="0">
              <a:prstClr val="black">
                <a:alpha val="66000"/>
              </a:prstClr>
            </a:outerShdw>
          </a:effectLst>
        </p:grpSpPr>
        <p:sp>
          <p:nvSpPr>
            <p:cNvPr id="217" name="同心圆 2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sp>
          <p:nvSpPr>
            <p:cNvPr id="218" name="椭圆 2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bg1"/>
                </a:solidFill>
                <a:latin typeface="Calibri" panose="020F0502020204030204"/>
                <a:ea typeface="宋体" panose="02010600030101010101" pitchFamily="2" charset="-122"/>
              </a:endParaRPr>
            </a:p>
          </p:txBody>
        </p:sp>
      </p:grpSp>
      <p:sp>
        <p:nvSpPr>
          <p:cNvPr id="229" name="TextBox 228"/>
          <p:cNvSpPr txBox="1"/>
          <p:nvPr/>
        </p:nvSpPr>
        <p:spPr>
          <a:xfrm>
            <a:off x="1345563" y="2337383"/>
            <a:ext cx="1906502" cy="572458"/>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a:t>
            </a:r>
          </a:p>
        </p:txBody>
      </p:sp>
      <p:sp>
        <p:nvSpPr>
          <p:cNvPr id="230" name="文本框 46"/>
          <p:cNvSpPr txBox="1"/>
          <p:nvPr/>
        </p:nvSpPr>
        <p:spPr>
          <a:xfrm>
            <a:off x="705168" y="3239333"/>
            <a:ext cx="718783" cy="707668"/>
          </a:xfrm>
          <a:prstGeom prst="rect">
            <a:avLst/>
          </a:prstGeom>
          <a:noFill/>
        </p:spPr>
        <p:txBody>
          <a:bodyPr wrap="none" lIns="91410" tIns="45705" rIns="91410" bIns="45705" rtlCol="0">
            <a:spAutoFit/>
          </a:bodyPr>
          <a:lstStyle/>
          <a:p>
            <a:pPr algn="ctr"/>
            <a:r>
              <a:rPr lang="en-US" altLang="zh-CN" sz="4000" dirty="0">
                <a:solidFill>
                  <a:schemeClr val="tx1">
                    <a:lumMod val="50000"/>
                    <a:lumOff val="50000"/>
                  </a:schemeClr>
                </a:solidFill>
                <a:latin typeface="Impact" panose="020B0806030902050204" pitchFamily="34" charset="0"/>
                <a:cs typeface="Aharoni" panose="02010803020104030203" pitchFamily="2" charset="-79"/>
              </a:rPr>
              <a:t>02</a:t>
            </a:r>
            <a:endParaRPr lang="zh-CN" altLang="en-US" sz="4000" dirty="0">
              <a:solidFill>
                <a:schemeClr val="tx1">
                  <a:lumMod val="50000"/>
                  <a:lumOff val="50000"/>
                </a:schemeClr>
              </a:solidFill>
              <a:latin typeface="Impact" panose="020B0806030902050204" pitchFamily="34" charset="0"/>
              <a:cs typeface="Aharoni" panose="02010803020104030203" pitchFamily="2" charset="-79"/>
            </a:endParaRPr>
          </a:p>
        </p:txBody>
      </p:sp>
      <p:sp>
        <p:nvSpPr>
          <p:cNvPr id="231" name="TextBox 230"/>
          <p:cNvSpPr txBox="1"/>
          <p:nvPr/>
        </p:nvSpPr>
        <p:spPr>
          <a:xfrm>
            <a:off x="1345563" y="3261657"/>
            <a:ext cx="1906502" cy="572458"/>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a:t>
            </a:r>
          </a:p>
        </p:txBody>
      </p:sp>
      <p:sp>
        <p:nvSpPr>
          <p:cNvPr id="232" name="文本框 46"/>
          <p:cNvSpPr txBox="1"/>
          <p:nvPr/>
        </p:nvSpPr>
        <p:spPr>
          <a:xfrm>
            <a:off x="698756" y="4133137"/>
            <a:ext cx="731602" cy="707668"/>
          </a:xfrm>
          <a:prstGeom prst="rect">
            <a:avLst/>
          </a:prstGeom>
          <a:noFill/>
        </p:spPr>
        <p:txBody>
          <a:bodyPr wrap="none" lIns="91410" tIns="45705" rIns="91410" bIns="45705" rtlCol="0">
            <a:spAutoFit/>
          </a:bodyPr>
          <a:lstStyle/>
          <a:p>
            <a:pPr algn="ctr"/>
            <a:r>
              <a:rPr lang="en-US" altLang="zh-CN" sz="4000" dirty="0">
                <a:solidFill>
                  <a:schemeClr val="tx1">
                    <a:lumMod val="50000"/>
                    <a:lumOff val="50000"/>
                  </a:schemeClr>
                </a:solidFill>
                <a:latin typeface="Impact" panose="020B0806030902050204" pitchFamily="34" charset="0"/>
                <a:cs typeface="Aharoni" panose="02010803020104030203" pitchFamily="2" charset="-79"/>
              </a:rPr>
              <a:t>03</a:t>
            </a:r>
            <a:endParaRPr lang="zh-CN" altLang="en-US" sz="4000" dirty="0">
              <a:solidFill>
                <a:schemeClr val="tx1">
                  <a:lumMod val="50000"/>
                  <a:lumOff val="50000"/>
                </a:schemeClr>
              </a:solidFill>
              <a:latin typeface="Impact" panose="020B0806030902050204" pitchFamily="34" charset="0"/>
              <a:cs typeface="Aharoni" panose="02010803020104030203" pitchFamily="2" charset="-79"/>
            </a:endParaRPr>
          </a:p>
        </p:txBody>
      </p:sp>
      <p:sp>
        <p:nvSpPr>
          <p:cNvPr id="233" name="TextBox 232"/>
          <p:cNvSpPr txBox="1"/>
          <p:nvPr/>
        </p:nvSpPr>
        <p:spPr>
          <a:xfrm>
            <a:off x="1345563" y="4155461"/>
            <a:ext cx="1906502" cy="572458"/>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a:t>
            </a:r>
          </a:p>
        </p:txBody>
      </p:sp>
      <p:sp>
        <p:nvSpPr>
          <p:cNvPr id="234" name="文本框 46"/>
          <p:cNvSpPr txBox="1"/>
          <p:nvPr/>
        </p:nvSpPr>
        <p:spPr>
          <a:xfrm>
            <a:off x="706234" y="5057411"/>
            <a:ext cx="716646" cy="707668"/>
          </a:xfrm>
          <a:prstGeom prst="rect">
            <a:avLst/>
          </a:prstGeom>
          <a:noFill/>
        </p:spPr>
        <p:txBody>
          <a:bodyPr wrap="none" lIns="91410" tIns="45705" rIns="91410" bIns="45705" rtlCol="0">
            <a:spAutoFit/>
          </a:bodyPr>
          <a:lstStyle/>
          <a:p>
            <a:pPr algn="ctr"/>
            <a:r>
              <a:rPr lang="en-US" altLang="zh-CN" sz="4000" dirty="0">
                <a:solidFill>
                  <a:schemeClr val="tx1">
                    <a:lumMod val="50000"/>
                    <a:lumOff val="50000"/>
                  </a:schemeClr>
                </a:solidFill>
                <a:latin typeface="Impact" panose="020B0806030902050204" pitchFamily="34" charset="0"/>
                <a:cs typeface="Aharoni" panose="02010803020104030203" pitchFamily="2" charset="-79"/>
              </a:rPr>
              <a:t>04</a:t>
            </a:r>
            <a:endParaRPr lang="zh-CN" altLang="en-US" sz="4000" dirty="0">
              <a:solidFill>
                <a:schemeClr val="tx1">
                  <a:lumMod val="50000"/>
                  <a:lumOff val="50000"/>
                </a:schemeClr>
              </a:solidFill>
              <a:latin typeface="Impact" panose="020B0806030902050204" pitchFamily="34" charset="0"/>
              <a:cs typeface="Aharoni" panose="02010803020104030203" pitchFamily="2" charset="-79"/>
            </a:endParaRPr>
          </a:p>
        </p:txBody>
      </p:sp>
      <p:sp>
        <p:nvSpPr>
          <p:cNvPr id="235" name="TextBox 234"/>
          <p:cNvSpPr txBox="1"/>
          <p:nvPr/>
        </p:nvSpPr>
        <p:spPr>
          <a:xfrm>
            <a:off x="1345563" y="5079736"/>
            <a:ext cx="1906502" cy="572458"/>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a:t>
            </a:r>
          </a:p>
        </p:txBody>
      </p:sp>
      <p:sp>
        <p:nvSpPr>
          <p:cNvPr id="236" name="文本框 46"/>
          <p:cNvSpPr txBox="1"/>
          <p:nvPr/>
        </p:nvSpPr>
        <p:spPr>
          <a:xfrm>
            <a:off x="8923721" y="2315058"/>
            <a:ext cx="735876" cy="707668"/>
          </a:xfrm>
          <a:prstGeom prst="rect">
            <a:avLst/>
          </a:prstGeom>
          <a:noFill/>
        </p:spPr>
        <p:txBody>
          <a:bodyPr wrap="none" lIns="91410" tIns="45705" rIns="91410" bIns="45705" rtlCol="0">
            <a:spAutoFit/>
          </a:bodyPr>
          <a:lstStyle/>
          <a:p>
            <a:pPr algn="ctr"/>
            <a:r>
              <a:rPr lang="en-US" altLang="zh-CN" sz="4000" dirty="0">
                <a:solidFill>
                  <a:schemeClr val="tx1">
                    <a:lumMod val="50000"/>
                    <a:lumOff val="50000"/>
                  </a:schemeClr>
                </a:solidFill>
                <a:latin typeface="Impact" panose="020B0806030902050204" pitchFamily="34" charset="0"/>
                <a:cs typeface="Aharoni" panose="02010803020104030203" pitchFamily="2" charset="-79"/>
              </a:rPr>
              <a:t>05</a:t>
            </a:r>
            <a:endParaRPr lang="zh-CN" altLang="en-US" sz="4000" dirty="0">
              <a:solidFill>
                <a:schemeClr val="tx1">
                  <a:lumMod val="50000"/>
                  <a:lumOff val="50000"/>
                </a:schemeClr>
              </a:solidFill>
              <a:latin typeface="Impact" panose="020B0806030902050204" pitchFamily="34" charset="0"/>
              <a:cs typeface="Aharoni" panose="02010803020104030203" pitchFamily="2" charset="-79"/>
            </a:endParaRPr>
          </a:p>
        </p:txBody>
      </p:sp>
      <p:sp>
        <p:nvSpPr>
          <p:cNvPr id="237" name="TextBox 236"/>
          <p:cNvSpPr txBox="1"/>
          <p:nvPr/>
        </p:nvSpPr>
        <p:spPr>
          <a:xfrm>
            <a:off x="9572663" y="2337383"/>
            <a:ext cx="1906502" cy="572458"/>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a:t>
            </a:r>
          </a:p>
        </p:txBody>
      </p:sp>
      <p:sp>
        <p:nvSpPr>
          <p:cNvPr id="238" name="文本框 46"/>
          <p:cNvSpPr txBox="1"/>
          <p:nvPr/>
        </p:nvSpPr>
        <p:spPr>
          <a:xfrm>
            <a:off x="8922653" y="3239333"/>
            <a:ext cx="738013" cy="707668"/>
          </a:xfrm>
          <a:prstGeom prst="rect">
            <a:avLst/>
          </a:prstGeom>
          <a:noFill/>
        </p:spPr>
        <p:txBody>
          <a:bodyPr wrap="none" lIns="91410" tIns="45705" rIns="91410" bIns="45705" rtlCol="0">
            <a:spAutoFit/>
          </a:bodyPr>
          <a:lstStyle/>
          <a:p>
            <a:pPr algn="ctr"/>
            <a:r>
              <a:rPr lang="en-US" altLang="zh-CN" sz="4000" dirty="0">
                <a:solidFill>
                  <a:schemeClr val="tx1">
                    <a:lumMod val="50000"/>
                    <a:lumOff val="50000"/>
                  </a:schemeClr>
                </a:solidFill>
                <a:latin typeface="Impact" panose="020B0806030902050204" pitchFamily="34" charset="0"/>
                <a:cs typeface="Aharoni" panose="02010803020104030203" pitchFamily="2" charset="-79"/>
              </a:rPr>
              <a:t>06</a:t>
            </a:r>
            <a:endParaRPr lang="zh-CN" altLang="en-US" sz="4000" dirty="0">
              <a:solidFill>
                <a:schemeClr val="tx1">
                  <a:lumMod val="50000"/>
                  <a:lumOff val="50000"/>
                </a:schemeClr>
              </a:solidFill>
              <a:latin typeface="Impact" panose="020B0806030902050204" pitchFamily="34" charset="0"/>
              <a:cs typeface="Aharoni" panose="02010803020104030203" pitchFamily="2" charset="-79"/>
            </a:endParaRPr>
          </a:p>
        </p:txBody>
      </p:sp>
      <p:sp>
        <p:nvSpPr>
          <p:cNvPr id="239" name="TextBox 238"/>
          <p:cNvSpPr txBox="1"/>
          <p:nvPr/>
        </p:nvSpPr>
        <p:spPr>
          <a:xfrm>
            <a:off x="9572663" y="3261657"/>
            <a:ext cx="1906502" cy="572458"/>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a:t>
            </a:r>
          </a:p>
        </p:txBody>
      </p:sp>
      <p:sp>
        <p:nvSpPr>
          <p:cNvPr id="240" name="文本框 46"/>
          <p:cNvSpPr txBox="1"/>
          <p:nvPr/>
        </p:nvSpPr>
        <p:spPr>
          <a:xfrm>
            <a:off x="8961111" y="4133137"/>
            <a:ext cx="661092" cy="707668"/>
          </a:xfrm>
          <a:prstGeom prst="rect">
            <a:avLst/>
          </a:prstGeom>
          <a:noFill/>
        </p:spPr>
        <p:txBody>
          <a:bodyPr wrap="none" lIns="91410" tIns="45705" rIns="91410" bIns="45705" rtlCol="0">
            <a:spAutoFit/>
          </a:bodyPr>
          <a:lstStyle/>
          <a:p>
            <a:pPr algn="ctr"/>
            <a:r>
              <a:rPr lang="en-US" altLang="zh-CN" sz="4000" dirty="0">
                <a:solidFill>
                  <a:schemeClr val="tx1">
                    <a:lumMod val="50000"/>
                    <a:lumOff val="50000"/>
                  </a:schemeClr>
                </a:solidFill>
                <a:latin typeface="Impact" panose="020B0806030902050204" pitchFamily="34" charset="0"/>
                <a:cs typeface="Aharoni" panose="02010803020104030203" pitchFamily="2" charset="-79"/>
              </a:rPr>
              <a:t>07</a:t>
            </a:r>
            <a:endParaRPr lang="zh-CN" altLang="en-US" sz="4000" dirty="0">
              <a:solidFill>
                <a:schemeClr val="tx1">
                  <a:lumMod val="50000"/>
                  <a:lumOff val="50000"/>
                </a:schemeClr>
              </a:solidFill>
              <a:latin typeface="Impact" panose="020B0806030902050204" pitchFamily="34" charset="0"/>
              <a:cs typeface="Aharoni" panose="02010803020104030203" pitchFamily="2" charset="-79"/>
            </a:endParaRPr>
          </a:p>
        </p:txBody>
      </p:sp>
      <p:sp>
        <p:nvSpPr>
          <p:cNvPr id="241" name="TextBox 240"/>
          <p:cNvSpPr txBox="1"/>
          <p:nvPr/>
        </p:nvSpPr>
        <p:spPr>
          <a:xfrm>
            <a:off x="9572663" y="4155461"/>
            <a:ext cx="1906502" cy="572458"/>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a:t>
            </a:r>
          </a:p>
        </p:txBody>
      </p:sp>
      <p:sp>
        <p:nvSpPr>
          <p:cNvPr id="242" name="文本框 46"/>
          <p:cNvSpPr txBox="1"/>
          <p:nvPr/>
        </p:nvSpPr>
        <p:spPr>
          <a:xfrm>
            <a:off x="8924787" y="5057411"/>
            <a:ext cx="733740" cy="707668"/>
          </a:xfrm>
          <a:prstGeom prst="rect">
            <a:avLst/>
          </a:prstGeom>
          <a:noFill/>
        </p:spPr>
        <p:txBody>
          <a:bodyPr wrap="none" lIns="91410" tIns="45705" rIns="91410" bIns="45705" rtlCol="0">
            <a:spAutoFit/>
          </a:bodyPr>
          <a:lstStyle/>
          <a:p>
            <a:pPr algn="ctr"/>
            <a:r>
              <a:rPr lang="en-US" altLang="zh-CN" sz="4000" dirty="0">
                <a:solidFill>
                  <a:schemeClr val="tx1">
                    <a:lumMod val="50000"/>
                    <a:lumOff val="50000"/>
                  </a:schemeClr>
                </a:solidFill>
                <a:latin typeface="Impact" panose="020B0806030902050204" pitchFamily="34" charset="0"/>
                <a:cs typeface="Aharoni" panose="02010803020104030203" pitchFamily="2" charset="-79"/>
              </a:rPr>
              <a:t>08</a:t>
            </a:r>
            <a:endParaRPr lang="zh-CN" altLang="en-US" sz="4000" dirty="0">
              <a:solidFill>
                <a:schemeClr val="tx1">
                  <a:lumMod val="50000"/>
                  <a:lumOff val="50000"/>
                </a:schemeClr>
              </a:solidFill>
              <a:latin typeface="Impact" panose="020B0806030902050204" pitchFamily="34" charset="0"/>
              <a:cs typeface="Aharoni" panose="02010803020104030203" pitchFamily="2" charset="-79"/>
            </a:endParaRPr>
          </a:p>
        </p:txBody>
      </p:sp>
      <p:sp>
        <p:nvSpPr>
          <p:cNvPr id="243" name="TextBox 242"/>
          <p:cNvSpPr txBox="1"/>
          <p:nvPr/>
        </p:nvSpPr>
        <p:spPr>
          <a:xfrm>
            <a:off x="9572663" y="5079736"/>
            <a:ext cx="1906502" cy="572458"/>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a:t>
            </a:r>
          </a:p>
        </p:txBody>
      </p:sp>
      <p:sp>
        <p:nvSpPr>
          <p:cNvPr id="245" name="矩形 3"/>
          <p:cNvSpPr>
            <a:spLocks noChangeArrowheads="1"/>
          </p:cNvSpPr>
          <p:nvPr/>
        </p:nvSpPr>
        <p:spPr bwMode="auto">
          <a:xfrm>
            <a:off x="5689725" y="3633463"/>
            <a:ext cx="877109" cy="923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2700" dirty="0">
                <a:solidFill>
                  <a:schemeClr val="bg1"/>
                </a:solidFill>
                <a:latin typeface="微软雅黑" panose="020B0503020204020204" charset="-122"/>
                <a:ea typeface="微软雅黑" panose="020B0503020204020204" charset="-122"/>
                <a:sym typeface="Arial" panose="020B0604020202020204" pitchFamily="34" charset="0"/>
              </a:rPr>
              <a:t>现实</a:t>
            </a:r>
            <a:endParaRPr lang="en-US" altLang="zh-CN" sz="2700" dirty="0">
              <a:solidFill>
                <a:schemeClr val="bg1"/>
              </a:solidFill>
              <a:latin typeface="微软雅黑" panose="020B0503020204020204" charset="-122"/>
              <a:ea typeface="微软雅黑" panose="020B0503020204020204" charset="-122"/>
              <a:sym typeface="Arial" panose="020B0604020202020204" pitchFamily="34" charset="0"/>
            </a:endParaRPr>
          </a:p>
          <a:p>
            <a:r>
              <a:rPr lang="zh-CN" altLang="en-US" sz="2700" dirty="0">
                <a:solidFill>
                  <a:schemeClr val="bg1"/>
                </a:solidFill>
                <a:latin typeface="微软雅黑" panose="020B0503020204020204" charset="-122"/>
                <a:ea typeface="微软雅黑" panose="020B0503020204020204" charset="-122"/>
                <a:sym typeface="Arial" panose="020B0604020202020204" pitchFamily="34" charset="0"/>
              </a:rPr>
              <a:t>需求</a:t>
            </a:r>
          </a:p>
        </p:txBody>
      </p:sp>
      <p:sp>
        <p:nvSpPr>
          <p:cNvPr id="246" name="矩形 3"/>
          <p:cNvSpPr>
            <a:spLocks noChangeArrowheads="1"/>
          </p:cNvSpPr>
          <p:nvPr/>
        </p:nvSpPr>
        <p:spPr bwMode="auto">
          <a:xfrm>
            <a:off x="4165414" y="2909695"/>
            <a:ext cx="607804" cy="4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1100" dirty="0">
                <a:solidFill>
                  <a:schemeClr val="bg1"/>
                </a:solidFill>
                <a:latin typeface="微软雅黑" panose="020B0503020204020204" charset="-122"/>
                <a:ea typeface="微软雅黑" panose="020B0503020204020204" charset="-122"/>
                <a:sym typeface="Arial" panose="020B0604020202020204" pitchFamily="34" charset="0"/>
              </a:rPr>
              <a:t>关键词</a:t>
            </a:r>
            <a:endParaRPr lang="en-US" altLang="zh-CN" sz="1100" dirty="0">
              <a:solidFill>
                <a:schemeClr val="bg1"/>
              </a:solidFill>
              <a:latin typeface="微软雅黑" panose="020B0503020204020204" charset="-122"/>
              <a:ea typeface="微软雅黑" panose="020B0503020204020204" charset="-122"/>
              <a:sym typeface="Arial" panose="020B0604020202020204" pitchFamily="34" charset="0"/>
            </a:endParaRPr>
          </a:p>
          <a:p>
            <a:r>
              <a:rPr lang="zh-CN" altLang="en-US" sz="1100" dirty="0">
                <a:solidFill>
                  <a:schemeClr val="bg1"/>
                </a:solidFill>
                <a:latin typeface="微软雅黑" panose="020B0503020204020204" charset="-122"/>
                <a:ea typeface="微软雅黑" panose="020B0503020204020204" charset="-122"/>
                <a:sym typeface="Arial" panose="020B0604020202020204" pitchFamily="34" charset="0"/>
              </a:rPr>
              <a:t>设问</a:t>
            </a:r>
          </a:p>
        </p:txBody>
      </p:sp>
      <p:sp>
        <p:nvSpPr>
          <p:cNvPr id="247" name="矩形 3"/>
          <p:cNvSpPr>
            <a:spLocks noChangeArrowheads="1"/>
          </p:cNvSpPr>
          <p:nvPr/>
        </p:nvSpPr>
        <p:spPr bwMode="auto">
          <a:xfrm>
            <a:off x="4165414" y="4647825"/>
            <a:ext cx="607804" cy="4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1100" dirty="0">
                <a:solidFill>
                  <a:schemeClr val="bg1"/>
                </a:solidFill>
                <a:latin typeface="微软雅黑" panose="020B0503020204020204" charset="-122"/>
                <a:ea typeface="微软雅黑" panose="020B0503020204020204" charset="-122"/>
                <a:sym typeface="Arial" panose="020B0604020202020204" pitchFamily="34" charset="0"/>
              </a:rPr>
              <a:t>关键词</a:t>
            </a:r>
            <a:endParaRPr lang="en-US" altLang="zh-CN" sz="1100" dirty="0">
              <a:solidFill>
                <a:schemeClr val="bg1"/>
              </a:solidFill>
              <a:latin typeface="微软雅黑" panose="020B0503020204020204" charset="-122"/>
              <a:ea typeface="微软雅黑" panose="020B0503020204020204" charset="-122"/>
              <a:sym typeface="Arial" panose="020B0604020202020204" pitchFamily="34" charset="0"/>
            </a:endParaRPr>
          </a:p>
          <a:p>
            <a:r>
              <a:rPr lang="zh-CN" altLang="en-US" sz="1100" dirty="0">
                <a:solidFill>
                  <a:schemeClr val="bg1"/>
                </a:solidFill>
                <a:latin typeface="微软雅黑" panose="020B0503020204020204" charset="-122"/>
                <a:ea typeface="微软雅黑" panose="020B0503020204020204" charset="-122"/>
                <a:sym typeface="Arial" panose="020B0604020202020204" pitchFamily="34" charset="0"/>
              </a:rPr>
              <a:t>设问</a:t>
            </a:r>
          </a:p>
        </p:txBody>
      </p:sp>
      <p:sp>
        <p:nvSpPr>
          <p:cNvPr id="248" name="矩形 3"/>
          <p:cNvSpPr>
            <a:spLocks noChangeArrowheads="1"/>
          </p:cNvSpPr>
          <p:nvPr/>
        </p:nvSpPr>
        <p:spPr bwMode="auto">
          <a:xfrm>
            <a:off x="7504500" y="2909695"/>
            <a:ext cx="607804" cy="4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1100" dirty="0">
                <a:solidFill>
                  <a:schemeClr val="bg1"/>
                </a:solidFill>
                <a:latin typeface="微软雅黑" panose="020B0503020204020204" charset="-122"/>
                <a:ea typeface="微软雅黑" panose="020B0503020204020204" charset="-122"/>
                <a:sym typeface="Arial" panose="020B0604020202020204" pitchFamily="34" charset="0"/>
              </a:rPr>
              <a:t>关键词</a:t>
            </a:r>
            <a:endParaRPr lang="en-US" altLang="zh-CN" sz="1100" dirty="0">
              <a:solidFill>
                <a:schemeClr val="bg1"/>
              </a:solidFill>
              <a:latin typeface="微软雅黑" panose="020B0503020204020204" charset="-122"/>
              <a:ea typeface="微软雅黑" panose="020B0503020204020204" charset="-122"/>
              <a:sym typeface="Arial" panose="020B0604020202020204" pitchFamily="34" charset="0"/>
            </a:endParaRPr>
          </a:p>
          <a:p>
            <a:r>
              <a:rPr lang="zh-CN" altLang="en-US" sz="1100" dirty="0">
                <a:solidFill>
                  <a:schemeClr val="bg1"/>
                </a:solidFill>
                <a:latin typeface="微软雅黑" panose="020B0503020204020204" charset="-122"/>
                <a:ea typeface="微软雅黑" panose="020B0503020204020204" charset="-122"/>
                <a:sym typeface="Arial" panose="020B0604020202020204" pitchFamily="34" charset="0"/>
              </a:rPr>
              <a:t>设问</a:t>
            </a:r>
          </a:p>
        </p:txBody>
      </p:sp>
      <p:sp>
        <p:nvSpPr>
          <p:cNvPr id="249" name="矩形 3"/>
          <p:cNvSpPr>
            <a:spLocks noChangeArrowheads="1"/>
          </p:cNvSpPr>
          <p:nvPr/>
        </p:nvSpPr>
        <p:spPr bwMode="auto">
          <a:xfrm>
            <a:off x="7504500" y="4647825"/>
            <a:ext cx="607804" cy="4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1100" dirty="0">
                <a:solidFill>
                  <a:schemeClr val="bg1"/>
                </a:solidFill>
                <a:latin typeface="微软雅黑" panose="020B0503020204020204" charset="-122"/>
                <a:ea typeface="微软雅黑" panose="020B0503020204020204" charset="-122"/>
                <a:sym typeface="Arial" panose="020B0604020202020204" pitchFamily="34" charset="0"/>
              </a:rPr>
              <a:t>关键词</a:t>
            </a:r>
            <a:endParaRPr lang="en-US" altLang="zh-CN" sz="1100" dirty="0">
              <a:solidFill>
                <a:schemeClr val="bg1"/>
              </a:solidFill>
              <a:latin typeface="微软雅黑" panose="020B0503020204020204" charset="-122"/>
              <a:ea typeface="微软雅黑" panose="020B0503020204020204" charset="-122"/>
              <a:sym typeface="Arial" panose="020B0604020202020204" pitchFamily="34" charset="0"/>
            </a:endParaRPr>
          </a:p>
          <a:p>
            <a:r>
              <a:rPr lang="zh-CN" altLang="en-US" sz="1100" dirty="0">
                <a:solidFill>
                  <a:schemeClr val="bg1"/>
                </a:solidFill>
                <a:latin typeface="微软雅黑" panose="020B0503020204020204" charset="-122"/>
                <a:ea typeface="微软雅黑" panose="020B0503020204020204" charset="-122"/>
                <a:sym typeface="Arial" panose="020B0604020202020204" pitchFamily="34" charset="0"/>
              </a:rPr>
              <a:t>设问</a:t>
            </a:r>
          </a:p>
        </p:txBody>
      </p:sp>
      <p:pic>
        <p:nvPicPr>
          <p:cNvPr id="145" name="Picture 3" descr="D:\360data\重要数据\桌面\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4466" y="3022727"/>
            <a:ext cx="2962275" cy="3981449"/>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4" descr="D:\360data\重要数据\桌面\未标题2-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4219" y="2984626"/>
            <a:ext cx="3057526" cy="4019550"/>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base">
                                        <p:cTn id="7" dur="500" fill="hold"/>
                                        <p:tgtEl>
                                          <p:spTgt spid="145"/>
                                        </p:tgtEl>
                                        <p:attrNameLst>
                                          <p:attrName>ppt_x</p:attrName>
                                        </p:attrNameLst>
                                      </p:cBhvr>
                                      <p:tavLst>
                                        <p:tav tm="0">
                                          <p:val>
                                            <p:strVal val="#ppt_x"/>
                                          </p:val>
                                        </p:tav>
                                        <p:tav tm="100000">
                                          <p:val>
                                            <p:strVal val="#ppt_x"/>
                                          </p:val>
                                        </p:tav>
                                      </p:tavLst>
                                    </p:anim>
                                    <p:anim calcmode="lin" valueType="num">
                                      <p:cBhvr additive="base">
                                        <p:cTn id="8" dur="500" fill="hold"/>
                                        <p:tgtEl>
                                          <p:spTgt spid="145"/>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146"/>
                                        </p:tgtEl>
                                        <p:attrNameLst>
                                          <p:attrName>style.visibility</p:attrName>
                                        </p:attrNameLst>
                                      </p:cBhvr>
                                      <p:to>
                                        <p:strVal val="visible"/>
                                      </p:to>
                                    </p:set>
                                    <p:anim calcmode="lin" valueType="num">
                                      <p:cBhvr additive="base">
                                        <p:cTn id="11" dur="500" fill="hold"/>
                                        <p:tgtEl>
                                          <p:spTgt spid="146"/>
                                        </p:tgtEl>
                                        <p:attrNameLst>
                                          <p:attrName>ppt_x</p:attrName>
                                        </p:attrNameLst>
                                      </p:cBhvr>
                                      <p:tavLst>
                                        <p:tav tm="0">
                                          <p:val>
                                            <p:strVal val="#ppt_x"/>
                                          </p:val>
                                        </p:tav>
                                        <p:tav tm="100000">
                                          <p:val>
                                            <p:strVal val="#ppt_x"/>
                                          </p:val>
                                        </p:tav>
                                      </p:tavLst>
                                    </p:anim>
                                    <p:anim calcmode="lin" valueType="num">
                                      <p:cBhvr additive="base">
                                        <p:cTn id="12" dur="500" fill="hold"/>
                                        <p:tgtEl>
                                          <p:spTgt spid="146"/>
                                        </p:tgtEl>
                                        <p:attrNameLst>
                                          <p:attrName>ppt_y</p:attrName>
                                        </p:attrNameLst>
                                      </p:cBhvr>
                                      <p:tavLst>
                                        <p:tav tm="0">
                                          <p:val>
                                            <p:strVal val="1+#ppt_h/2"/>
                                          </p:val>
                                        </p:tav>
                                        <p:tav tm="100000">
                                          <p:val>
                                            <p:strVal val="#ppt_y"/>
                                          </p:val>
                                        </p:tav>
                                      </p:tavLst>
                                    </p:anim>
                                  </p:childTnLst>
                                </p:cTn>
                              </p:par>
                              <p:par>
                                <p:cTn id="13" presetID="63" presetClass="path" presetSubtype="0" fill="hold" nodeType="withEffect">
                                  <p:stCondLst>
                                    <p:cond delay="500"/>
                                  </p:stCondLst>
                                  <p:childTnLst>
                                    <p:animMotion origin="layout" path="M 0 0 L 0.25 0 E" pathEditMode="relative" ptsTypes="">
                                      <p:cBhvr>
                                        <p:cTn id="14" dur="500" fill="hold"/>
                                        <p:tgtEl>
                                          <p:spTgt spid="145"/>
                                        </p:tgtEl>
                                        <p:attrNameLst>
                                          <p:attrName>ppt_x</p:attrName>
                                          <p:attrName>ppt_y</p:attrName>
                                        </p:attrNameLst>
                                      </p:cBhvr>
                                    </p:animMotion>
                                  </p:childTnLst>
                                </p:cTn>
                              </p:par>
                              <p:par>
                                <p:cTn id="15" presetID="35" presetClass="path" presetSubtype="0" fill="hold" nodeType="withEffect">
                                  <p:stCondLst>
                                    <p:cond delay="500"/>
                                  </p:stCondLst>
                                  <p:childTnLst>
                                    <p:animMotion origin="layout" path="M 0 0 L -0.25 0 E" pathEditMode="relative" ptsTypes="">
                                      <p:cBhvr>
                                        <p:cTn id="16" dur="500" fill="hold"/>
                                        <p:tgtEl>
                                          <p:spTgt spid="146"/>
                                        </p:tgtEl>
                                        <p:attrNameLst>
                                          <p:attrName>ppt_x</p:attrName>
                                          <p:attrName>ppt_y</p:attrName>
                                        </p:attrNameLst>
                                      </p:cBhvr>
                                    </p:animMotion>
                                  </p:childTnLst>
                                </p:cTn>
                              </p:par>
                              <p:par>
                                <p:cTn id="17" presetID="10" presetClass="exit" presetSubtype="0" fill="hold" nodeType="withEffect">
                                  <p:stCondLst>
                                    <p:cond delay="700"/>
                                  </p:stCondLst>
                                  <p:childTnLst>
                                    <p:animEffect transition="out" filter="fade">
                                      <p:cBhvr>
                                        <p:cTn id="18" dur="300"/>
                                        <p:tgtEl>
                                          <p:spTgt spid="146"/>
                                        </p:tgtEl>
                                      </p:cBhvr>
                                    </p:animEffect>
                                    <p:set>
                                      <p:cBhvr>
                                        <p:cTn id="19" dur="1" fill="hold">
                                          <p:stCondLst>
                                            <p:cond delay="299"/>
                                          </p:stCondLst>
                                        </p:cTn>
                                        <p:tgtEl>
                                          <p:spTgt spid="146"/>
                                        </p:tgtEl>
                                        <p:attrNameLst>
                                          <p:attrName>style.visibility</p:attrName>
                                        </p:attrNameLst>
                                      </p:cBhvr>
                                      <p:to>
                                        <p:strVal val="hidden"/>
                                      </p:to>
                                    </p:set>
                                  </p:childTnLst>
                                </p:cTn>
                              </p:par>
                              <p:par>
                                <p:cTn id="20" presetID="10" presetClass="exit" presetSubtype="0" fill="hold" nodeType="withEffect">
                                  <p:stCondLst>
                                    <p:cond delay="700"/>
                                  </p:stCondLst>
                                  <p:childTnLst>
                                    <p:animEffect transition="out" filter="fade">
                                      <p:cBhvr>
                                        <p:cTn id="21" dur="300"/>
                                        <p:tgtEl>
                                          <p:spTgt spid="145"/>
                                        </p:tgtEl>
                                      </p:cBhvr>
                                    </p:animEffect>
                                    <p:set>
                                      <p:cBhvr>
                                        <p:cTn id="22" dur="1" fill="hold">
                                          <p:stCondLst>
                                            <p:cond delay="299"/>
                                          </p:stCondLst>
                                        </p:cTn>
                                        <p:tgtEl>
                                          <p:spTgt spid="145"/>
                                        </p:tgtEl>
                                        <p:attrNameLst>
                                          <p:attrName>style.visibility</p:attrName>
                                        </p:attrNameLst>
                                      </p:cBhvr>
                                      <p:to>
                                        <p:strVal val="hidden"/>
                                      </p:to>
                                    </p:set>
                                  </p:childTnLst>
                                </p:cTn>
                              </p:par>
                              <p:par>
                                <p:cTn id="23" presetID="53" presetClass="entr" presetSubtype="16" fill="hold" nodeType="withEffect">
                                  <p:stCondLst>
                                    <p:cond delay="700"/>
                                  </p:stCondLst>
                                  <p:childTnLst>
                                    <p:set>
                                      <p:cBhvr>
                                        <p:cTn id="24" dur="1" fill="hold">
                                          <p:stCondLst>
                                            <p:cond delay="0"/>
                                          </p:stCondLst>
                                        </p:cTn>
                                        <p:tgtEl>
                                          <p:spTgt spid="130"/>
                                        </p:tgtEl>
                                        <p:attrNameLst>
                                          <p:attrName>style.visibility</p:attrName>
                                        </p:attrNameLst>
                                      </p:cBhvr>
                                      <p:to>
                                        <p:strVal val="visible"/>
                                      </p:to>
                                    </p:set>
                                    <p:anim calcmode="lin" valueType="num">
                                      <p:cBhvr>
                                        <p:cTn id="25" dur="500" fill="hold"/>
                                        <p:tgtEl>
                                          <p:spTgt spid="130"/>
                                        </p:tgtEl>
                                        <p:attrNameLst>
                                          <p:attrName>ppt_w</p:attrName>
                                        </p:attrNameLst>
                                      </p:cBhvr>
                                      <p:tavLst>
                                        <p:tav tm="0">
                                          <p:val>
                                            <p:fltVal val="0"/>
                                          </p:val>
                                        </p:tav>
                                        <p:tav tm="100000">
                                          <p:val>
                                            <p:strVal val="#ppt_w"/>
                                          </p:val>
                                        </p:tav>
                                      </p:tavLst>
                                    </p:anim>
                                    <p:anim calcmode="lin" valueType="num">
                                      <p:cBhvr>
                                        <p:cTn id="26" dur="500" fill="hold"/>
                                        <p:tgtEl>
                                          <p:spTgt spid="130"/>
                                        </p:tgtEl>
                                        <p:attrNameLst>
                                          <p:attrName>ppt_h</p:attrName>
                                        </p:attrNameLst>
                                      </p:cBhvr>
                                      <p:tavLst>
                                        <p:tav tm="0">
                                          <p:val>
                                            <p:fltVal val="0"/>
                                          </p:val>
                                        </p:tav>
                                        <p:tav tm="100000">
                                          <p:val>
                                            <p:strVal val="#ppt_h"/>
                                          </p:val>
                                        </p:tav>
                                      </p:tavLst>
                                    </p:anim>
                                    <p:animEffect transition="in" filter="fade">
                                      <p:cBhvr>
                                        <p:cTn id="27" dur="500"/>
                                        <p:tgtEl>
                                          <p:spTgt spid="130"/>
                                        </p:tgtEl>
                                      </p:cBhvr>
                                    </p:animEffect>
                                  </p:childTnLst>
                                </p:cTn>
                              </p:par>
                              <p:par>
                                <p:cTn id="28" presetID="21" presetClass="entr" presetSubtype="1" fill="hold" grpId="0" nodeType="withEffect">
                                  <p:stCondLst>
                                    <p:cond delay="700"/>
                                  </p:stCondLst>
                                  <p:childTnLst>
                                    <p:set>
                                      <p:cBhvr>
                                        <p:cTn id="29" dur="1" fill="hold">
                                          <p:stCondLst>
                                            <p:cond delay="0"/>
                                          </p:stCondLst>
                                        </p:cTn>
                                        <p:tgtEl>
                                          <p:spTgt spid="2"/>
                                        </p:tgtEl>
                                        <p:attrNameLst>
                                          <p:attrName>style.visibility</p:attrName>
                                        </p:attrNameLst>
                                      </p:cBhvr>
                                      <p:to>
                                        <p:strVal val="visible"/>
                                      </p:to>
                                    </p:set>
                                    <p:animEffect transition="in" filter="wheel(1)">
                                      <p:cBhvr>
                                        <p:cTn id="30" dur="1000"/>
                                        <p:tgtEl>
                                          <p:spTgt spid="2"/>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245"/>
                                        </p:tgtEl>
                                        <p:attrNameLst>
                                          <p:attrName>style.visibility</p:attrName>
                                        </p:attrNameLst>
                                      </p:cBhvr>
                                      <p:to>
                                        <p:strVal val="visible"/>
                                      </p:to>
                                    </p:set>
                                    <p:animEffect transition="in" filter="wipe(left)">
                                      <p:cBhvr>
                                        <p:cTn id="34" dur="500"/>
                                        <p:tgtEl>
                                          <p:spTgt spid="245"/>
                                        </p:tgtEl>
                                      </p:cBhvr>
                                    </p:animEffect>
                                  </p:childTnLst>
                                </p:cTn>
                              </p:par>
                            </p:childTnLst>
                          </p:cTn>
                        </p:par>
                        <p:par>
                          <p:cTn id="35" fill="hold">
                            <p:stCondLst>
                              <p:cond delay="1000"/>
                            </p:stCondLst>
                            <p:childTnLst>
                              <p:par>
                                <p:cTn id="36" presetID="47" presetClass="entr" presetSubtype="0" fill="hold" grpId="0" nodeType="after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fade">
                                      <p:cBhvr>
                                        <p:cTn id="38" dur="300"/>
                                        <p:tgtEl>
                                          <p:spTgt spid="129"/>
                                        </p:tgtEl>
                                      </p:cBhvr>
                                    </p:animEffect>
                                    <p:anim calcmode="lin" valueType="num">
                                      <p:cBhvr>
                                        <p:cTn id="39" dur="300" fill="hold"/>
                                        <p:tgtEl>
                                          <p:spTgt spid="129"/>
                                        </p:tgtEl>
                                        <p:attrNameLst>
                                          <p:attrName>ppt_x</p:attrName>
                                        </p:attrNameLst>
                                      </p:cBhvr>
                                      <p:tavLst>
                                        <p:tav tm="0">
                                          <p:val>
                                            <p:strVal val="#ppt_x"/>
                                          </p:val>
                                        </p:tav>
                                        <p:tav tm="100000">
                                          <p:val>
                                            <p:strVal val="#ppt_x"/>
                                          </p:val>
                                        </p:tav>
                                      </p:tavLst>
                                    </p:anim>
                                    <p:anim calcmode="lin" valueType="num">
                                      <p:cBhvr>
                                        <p:cTn id="40" dur="300" fill="hold"/>
                                        <p:tgtEl>
                                          <p:spTgt spid="129"/>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22" presetClass="entr" presetSubtype="2" fill="hold"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wipe(right)">
                                      <p:cBhvr>
                                        <p:cTn id="44" dur="500"/>
                                        <p:tgtEl>
                                          <p:spTgt spid="123"/>
                                        </p:tgtEl>
                                      </p:cBhvr>
                                    </p:animEffect>
                                  </p:childTnLst>
                                </p:cTn>
                              </p:par>
                            </p:childTnLst>
                          </p:cTn>
                        </p:par>
                        <p:par>
                          <p:cTn id="45" fill="hold">
                            <p:stCondLst>
                              <p:cond delay="2000"/>
                            </p:stCondLst>
                            <p:childTnLst>
                              <p:par>
                                <p:cTn id="46" presetID="22" presetClass="entr" presetSubtype="8" fill="hold" nodeType="afterEffect">
                                  <p:stCondLst>
                                    <p:cond delay="0"/>
                                  </p:stCondLst>
                                  <p:childTnLst>
                                    <p:set>
                                      <p:cBhvr>
                                        <p:cTn id="47" dur="1" fill="hold">
                                          <p:stCondLst>
                                            <p:cond delay="0"/>
                                          </p:stCondLst>
                                        </p:cTn>
                                        <p:tgtEl>
                                          <p:spTgt spid="126"/>
                                        </p:tgtEl>
                                        <p:attrNameLst>
                                          <p:attrName>style.visibility</p:attrName>
                                        </p:attrNameLst>
                                      </p:cBhvr>
                                      <p:to>
                                        <p:strVal val="visible"/>
                                      </p:to>
                                    </p:set>
                                    <p:animEffect transition="in" filter="wipe(left)">
                                      <p:cBhvr>
                                        <p:cTn id="48" dur="500"/>
                                        <p:tgtEl>
                                          <p:spTgt spid="126"/>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4096"/>
                                        </p:tgtEl>
                                        <p:attrNameLst>
                                          <p:attrName>style.visibility</p:attrName>
                                        </p:attrNameLst>
                                      </p:cBhvr>
                                      <p:to>
                                        <p:strVal val="visible"/>
                                      </p:to>
                                    </p:set>
                                    <p:anim calcmode="lin" valueType="num">
                                      <p:cBhvr>
                                        <p:cTn id="52" dur="500" fill="hold"/>
                                        <p:tgtEl>
                                          <p:spTgt spid="4096"/>
                                        </p:tgtEl>
                                        <p:attrNameLst>
                                          <p:attrName>ppt_w</p:attrName>
                                        </p:attrNameLst>
                                      </p:cBhvr>
                                      <p:tavLst>
                                        <p:tav tm="0">
                                          <p:val>
                                            <p:fltVal val="0"/>
                                          </p:val>
                                        </p:tav>
                                        <p:tav tm="100000">
                                          <p:val>
                                            <p:strVal val="#ppt_w"/>
                                          </p:val>
                                        </p:tav>
                                      </p:tavLst>
                                    </p:anim>
                                    <p:anim calcmode="lin" valueType="num">
                                      <p:cBhvr>
                                        <p:cTn id="53" dur="500" fill="hold"/>
                                        <p:tgtEl>
                                          <p:spTgt spid="4096"/>
                                        </p:tgtEl>
                                        <p:attrNameLst>
                                          <p:attrName>ppt_h</p:attrName>
                                        </p:attrNameLst>
                                      </p:cBhvr>
                                      <p:tavLst>
                                        <p:tav tm="0">
                                          <p:val>
                                            <p:fltVal val="0"/>
                                          </p:val>
                                        </p:tav>
                                        <p:tav tm="100000">
                                          <p:val>
                                            <p:strVal val="#ppt_h"/>
                                          </p:val>
                                        </p:tav>
                                      </p:tavLst>
                                    </p:anim>
                                    <p:animEffect transition="in" filter="fade">
                                      <p:cBhvr>
                                        <p:cTn id="54" dur="500"/>
                                        <p:tgtEl>
                                          <p:spTgt spid="4096"/>
                                        </p:tgtEl>
                                      </p:cBhvr>
                                    </p:animEffect>
                                  </p:childTnLst>
                                </p:cTn>
                              </p:par>
                              <p:par>
                                <p:cTn id="55" presetID="53" presetClass="entr" presetSubtype="16" fill="hold" nodeType="withEffect">
                                  <p:stCondLst>
                                    <p:cond delay="0"/>
                                  </p:stCondLst>
                                  <p:childTnLst>
                                    <p:set>
                                      <p:cBhvr>
                                        <p:cTn id="56" dur="1" fill="hold">
                                          <p:stCondLst>
                                            <p:cond delay="0"/>
                                          </p:stCondLst>
                                        </p:cTn>
                                        <p:tgtEl>
                                          <p:spTgt spid="176"/>
                                        </p:tgtEl>
                                        <p:attrNameLst>
                                          <p:attrName>style.visibility</p:attrName>
                                        </p:attrNameLst>
                                      </p:cBhvr>
                                      <p:to>
                                        <p:strVal val="visible"/>
                                      </p:to>
                                    </p:set>
                                    <p:anim calcmode="lin" valueType="num">
                                      <p:cBhvr>
                                        <p:cTn id="57" dur="500" fill="hold"/>
                                        <p:tgtEl>
                                          <p:spTgt spid="176"/>
                                        </p:tgtEl>
                                        <p:attrNameLst>
                                          <p:attrName>ppt_w</p:attrName>
                                        </p:attrNameLst>
                                      </p:cBhvr>
                                      <p:tavLst>
                                        <p:tav tm="0">
                                          <p:val>
                                            <p:fltVal val="0"/>
                                          </p:val>
                                        </p:tav>
                                        <p:tav tm="100000">
                                          <p:val>
                                            <p:strVal val="#ppt_w"/>
                                          </p:val>
                                        </p:tav>
                                      </p:tavLst>
                                    </p:anim>
                                    <p:anim calcmode="lin" valueType="num">
                                      <p:cBhvr>
                                        <p:cTn id="58" dur="500" fill="hold"/>
                                        <p:tgtEl>
                                          <p:spTgt spid="176"/>
                                        </p:tgtEl>
                                        <p:attrNameLst>
                                          <p:attrName>ppt_h</p:attrName>
                                        </p:attrNameLst>
                                      </p:cBhvr>
                                      <p:tavLst>
                                        <p:tav tm="0">
                                          <p:val>
                                            <p:fltVal val="0"/>
                                          </p:val>
                                        </p:tav>
                                        <p:tav tm="100000">
                                          <p:val>
                                            <p:strVal val="#ppt_h"/>
                                          </p:val>
                                        </p:tav>
                                      </p:tavLst>
                                    </p:anim>
                                    <p:animEffect transition="in" filter="fade">
                                      <p:cBhvr>
                                        <p:cTn id="59" dur="500"/>
                                        <p:tgtEl>
                                          <p:spTgt spid="176"/>
                                        </p:tgtEl>
                                      </p:cBhvr>
                                    </p:animEffect>
                                  </p:childTnLst>
                                </p:cTn>
                              </p:par>
                              <p:par>
                                <p:cTn id="60" presetID="53" presetClass="entr" presetSubtype="16" fill="hold" nodeType="withEffect">
                                  <p:stCondLst>
                                    <p:cond delay="0"/>
                                  </p:stCondLst>
                                  <p:childTnLst>
                                    <p:set>
                                      <p:cBhvr>
                                        <p:cTn id="61" dur="1" fill="hold">
                                          <p:stCondLst>
                                            <p:cond delay="0"/>
                                          </p:stCondLst>
                                        </p:cTn>
                                        <p:tgtEl>
                                          <p:spTgt spid="179"/>
                                        </p:tgtEl>
                                        <p:attrNameLst>
                                          <p:attrName>style.visibility</p:attrName>
                                        </p:attrNameLst>
                                      </p:cBhvr>
                                      <p:to>
                                        <p:strVal val="visible"/>
                                      </p:to>
                                    </p:set>
                                    <p:anim calcmode="lin" valueType="num">
                                      <p:cBhvr>
                                        <p:cTn id="62" dur="500" fill="hold"/>
                                        <p:tgtEl>
                                          <p:spTgt spid="179"/>
                                        </p:tgtEl>
                                        <p:attrNameLst>
                                          <p:attrName>ppt_w</p:attrName>
                                        </p:attrNameLst>
                                      </p:cBhvr>
                                      <p:tavLst>
                                        <p:tav tm="0">
                                          <p:val>
                                            <p:fltVal val="0"/>
                                          </p:val>
                                        </p:tav>
                                        <p:tav tm="100000">
                                          <p:val>
                                            <p:strVal val="#ppt_w"/>
                                          </p:val>
                                        </p:tav>
                                      </p:tavLst>
                                    </p:anim>
                                    <p:anim calcmode="lin" valueType="num">
                                      <p:cBhvr>
                                        <p:cTn id="63" dur="500" fill="hold"/>
                                        <p:tgtEl>
                                          <p:spTgt spid="179"/>
                                        </p:tgtEl>
                                        <p:attrNameLst>
                                          <p:attrName>ppt_h</p:attrName>
                                        </p:attrNameLst>
                                      </p:cBhvr>
                                      <p:tavLst>
                                        <p:tav tm="0">
                                          <p:val>
                                            <p:fltVal val="0"/>
                                          </p:val>
                                        </p:tav>
                                        <p:tav tm="100000">
                                          <p:val>
                                            <p:strVal val="#ppt_h"/>
                                          </p:val>
                                        </p:tav>
                                      </p:tavLst>
                                    </p:anim>
                                    <p:animEffect transition="in" filter="fade">
                                      <p:cBhvr>
                                        <p:cTn id="64" dur="500"/>
                                        <p:tgtEl>
                                          <p:spTgt spid="179"/>
                                        </p:tgtEl>
                                      </p:cBhvr>
                                    </p:animEffect>
                                  </p:childTnLst>
                                </p:cTn>
                              </p:par>
                              <p:par>
                                <p:cTn id="65" presetID="53" presetClass="entr" presetSubtype="16" fill="hold" nodeType="withEffect">
                                  <p:stCondLst>
                                    <p:cond delay="0"/>
                                  </p:stCondLst>
                                  <p:childTnLst>
                                    <p:set>
                                      <p:cBhvr>
                                        <p:cTn id="66" dur="1" fill="hold">
                                          <p:stCondLst>
                                            <p:cond delay="0"/>
                                          </p:stCondLst>
                                        </p:cTn>
                                        <p:tgtEl>
                                          <p:spTgt spid="182"/>
                                        </p:tgtEl>
                                        <p:attrNameLst>
                                          <p:attrName>style.visibility</p:attrName>
                                        </p:attrNameLst>
                                      </p:cBhvr>
                                      <p:to>
                                        <p:strVal val="visible"/>
                                      </p:to>
                                    </p:set>
                                    <p:anim calcmode="lin" valueType="num">
                                      <p:cBhvr>
                                        <p:cTn id="67" dur="500" fill="hold"/>
                                        <p:tgtEl>
                                          <p:spTgt spid="182"/>
                                        </p:tgtEl>
                                        <p:attrNameLst>
                                          <p:attrName>ppt_w</p:attrName>
                                        </p:attrNameLst>
                                      </p:cBhvr>
                                      <p:tavLst>
                                        <p:tav tm="0">
                                          <p:val>
                                            <p:fltVal val="0"/>
                                          </p:val>
                                        </p:tav>
                                        <p:tav tm="100000">
                                          <p:val>
                                            <p:strVal val="#ppt_w"/>
                                          </p:val>
                                        </p:tav>
                                      </p:tavLst>
                                    </p:anim>
                                    <p:anim calcmode="lin" valueType="num">
                                      <p:cBhvr>
                                        <p:cTn id="68" dur="500" fill="hold"/>
                                        <p:tgtEl>
                                          <p:spTgt spid="182"/>
                                        </p:tgtEl>
                                        <p:attrNameLst>
                                          <p:attrName>ppt_h</p:attrName>
                                        </p:attrNameLst>
                                      </p:cBhvr>
                                      <p:tavLst>
                                        <p:tav tm="0">
                                          <p:val>
                                            <p:fltVal val="0"/>
                                          </p:val>
                                        </p:tav>
                                        <p:tav tm="100000">
                                          <p:val>
                                            <p:strVal val="#ppt_h"/>
                                          </p:val>
                                        </p:tav>
                                      </p:tavLst>
                                    </p:anim>
                                    <p:animEffect transition="in" filter="fade">
                                      <p:cBhvr>
                                        <p:cTn id="69" dur="500"/>
                                        <p:tgtEl>
                                          <p:spTgt spid="182"/>
                                        </p:tgtEl>
                                      </p:cBhvr>
                                    </p:animEffect>
                                  </p:childTnLst>
                                </p:cTn>
                              </p:par>
                            </p:childTnLst>
                          </p:cTn>
                        </p:par>
                        <p:par>
                          <p:cTn id="70" fill="hold">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246"/>
                                        </p:tgtEl>
                                        <p:attrNameLst>
                                          <p:attrName>style.visibility</p:attrName>
                                        </p:attrNameLst>
                                      </p:cBhvr>
                                      <p:to>
                                        <p:strVal val="visible"/>
                                      </p:to>
                                    </p:set>
                                    <p:animEffect transition="in" filter="wipe(left)">
                                      <p:cBhvr>
                                        <p:cTn id="73" dur="500"/>
                                        <p:tgtEl>
                                          <p:spTgt spid="24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7"/>
                                        </p:tgtEl>
                                        <p:attrNameLst>
                                          <p:attrName>style.visibility</p:attrName>
                                        </p:attrNameLst>
                                      </p:cBhvr>
                                      <p:to>
                                        <p:strVal val="visible"/>
                                      </p:to>
                                    </p:set>
                                    <p:animEffect transition="in" filter="wipe(left)">
                                      <p:cBhvr>
                                        <p:cTn id="76" dur="500"/>
                                        <p:tgtEl>
                                          <p:spTgt spid="24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48"/>
                                        </p:tgtEl>
                                        <p:attrNameLst>
                                          <p:attrName>style.visibility</p:attrName>
                                        </p:attrNameLst>
                                      </p:cBhvr>
                                      <p:to>
                                        <p:strVal val="visible"/>
                                      </p:to>
                                    </p:set>
                                    <p:animEffect transition="in" filter="wipe(left)">
                                      <p:cBhvr>
                                        <p:cTn id="79" dur="500"/>
                                        <p:tgtEl>
                                          <p:spTgt spid="24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49"/>
                                        </p:tgtEl>
                                        <p:attrNameLst>
                                          <p:attrName>style.visibility</p:attrName>
                                        </p:attrNameLst>
                                      </p:cBhvr>
                                      <p:to>
                                        <p:strVal val="visible"/>
                                      </p:to>
                                    </p:set>
                                    <p:animEffect transition="in" filter="wipe(left)">
                                      <p:cBhvr>
                                        <p:cTn id="82" dur="500"/>
                                        <p:tgtEl>
                                          <p:spTgt spid="249"/>
                                        </p:tgtEl>
                                      </p:cBhvr>
                                    </p:animEffect>
                                  </p:childTnLst>
                                </p:cTn>
                              </p:par>
                            </p:childTnLst>
                          </p:cTn>
                        </p:par>
                        <p:par>
                          <p:cTn id="83" fill="hold">
                            <p:stCondLst>
                              <p:cond delay="3500"/>
                            </p:stCondLst>
                            <p:childTnLst>
                              <p:par>
                                <p:cTn id="84" presetID="22" presetClass="entr" presetSubtype="2" fill="hold" nodeType="afterEffect">
                                  <p:stCondLst>
                                    <p:cond delay="0"/>
                                  </p:stCondLst>
                                  <p:childTnLst>
                                    <p:set>
                                      <p:cBhvr>
                                        <p:cTn id="85" dur="1" fill="hold">
                                          <p:stCondLst>
                                            <p:cond delay="0"/>
                                          </p:stCondLst>
                                        </p:cTn>
                                        <p:tgtEl>
                                          <p:spTgt spid="190"/>
                                        </p:tgtEl>
                                        <p:attrNameLst>
                                          <p:attrName>style.visibility</p:attrName>
                                        </p:attrNameLst>
                                      </p:cBhvr>
                                      <p:to>
                                        <p:strVal val="visible"/>
                                      </p:to>
                                    </p:set>
                                    <p:animEffect transition="in" filter="wipe(right)">
                                      <p:cBhvr>
                                        <p:cTn id="86" dur="500"/>
                                        <p:tgtEl>
                                          <p:spTgt spid="190"/>
                                        </p:tgtEl>
                                      </p:cBhvr>
                                    </p:animEffect>
                                  </p:childTnLst>
                                </p:cTn>
                              </p:par>
                            </p:childTnLst>
                          </p:cTn>
                        </p:par>
                        <p:par>
                          <p:cTn id="87" fill="hold">
                            <p:stCondLst>
                              <p:cond delay="4000"/>
                            </p:stCondLst>
                            <p:childTnLst>
                              <p:par>
                                <p:cTn id="88" presetID="22" presetClass="entr" presetSubtype="8" fill="hold" nodeType="afterEffect">
                                  <p:stCondLst>
                                    <p:cond delay="0"/>
                                  </p:stCondLst>
                                  <p:childTnLst>
                                    <p:set>
                                      <p:cBhvr>
                                        <p:cTn id="89" dur="1" fill="hold">
                                          <p:stCondLst>
                                            <p:cond delay="0"/>
                                          </p:stCondLst>
                                        </p:cTn>
                                        <p:tgtEl>
                                          <p:spTgt spid="185"/>
                                        </p:tgtEl>
                                        <p:attrNameLst>
                                          <p:attrName>style.visibility</p:attrName>
                                        </p:attrNameLst>
                                      </p:cBhvr>
                                      <p:to>
                                        <p:strVal val="visible"/>
                                      </p:to>
                                    </p:set>
                                    <p:animEffect transition="in" filter="wipe(left)">
                                      <p:cBhvr>
                                        <p:cTn id="90" dur="500"/>
                                        <p:tgtEl>
                                          <p:spTgt spid="185"/>
                                        </p:tgtEl>
                                      </p:cBhvr>
                                    </p:animEffect>
                                  </p:childTnLst>
                                </p:cTn>
                              </p:par>
                            </p:childTnLst>
                          </p:cTn>
                        </p:par>
                        <p:par>
                          <p:cTn id="91" fill="hold">
                            <p:stCondLst>
                              <p:cond delay="4500"/>
                            </p:stCondLst>
                            <p:childTnLst>
                              <p:par>
                                <p:cTn id="92" presetID="14" presetClass="entr" presetSubtype="10" fill="hold" nodeType="afterEffect">
                                  <p:stCondLst>
                                    <p:cond delay="0"/>
                                  </p:stCondLst>
                                  <p:childTnLst>
                                    <p:set>
                                      <p:cBhvr>
                                        <p:cTn id="93" dur="1" fill="hold">
                                          <p:stCondLst>
                                            <p:cond delay="0"/>
                                          </p:stCondLst>
                                        </p:cTn>
                                        <p:tgtEl>
                                          <p:spTgt spid="195"/>
                                        </p:tgtEl>
                                        <p:attrNameLst>
                                          <p:attrName>style.visibility</p:attrName>
                                        </p:attrNameLst>
                                      </p:cBhvr>
                                      <p:to>
                                        <p:strVal val="visible"/>
                                      </p:to>
                                    </p:set>
                                    <p:animEffect transition="in" filter="randombar(horizontal)">
                                      <p:cBhvr>
                                        <p:cTn id="94" dur="500"/>
                                        <p:tgtEl>
                                          <p:spTgt spid="195"/>
                                        </p:tgtEl>
                                      </p:cBhvr>
                                    </p:animEffect>
                                  </p:childTnLst>
                                </p:cTn>
                              </p:par>
                              <p:par>
                                <p:cTn id="95" presetID="14" presetClass="entr" presetSubtype="10" fill="hold" nodeType="withEffect">
                                  <p:stCondLst>
                                    <p:cond delay="0"/>
                                  </p:stCondLst>
                                  <p:childTnLst>
                                    <p:set>
                                      <p:cBhvr>
                                        <p:cTn id="96" dur="1" fill="hold">
                                          <p:stCondLst>
                                            <p:cond delay="0"/>
                                          </p:stCondLst>
                                        </p:cTn>
                                        <p:tgtEl>
                                          <p:spTgt spid="198"/>
                                        </p:tgtEl>
                                        <p:attrNameLst>
                                          <p:attrName>style.visibility</p:attrName>
                                        </p:attrNameLst>
                                      </p:cBhvr>
                                      <p:to>
                                        <p:strVal val="visible"/>
                                      </p:to>
                                    </p:set>
                                    <p:animEffect transition="in" filter="randombar(horizontal)">
                                      <p:cBhvr>
                                        <p:cTn id="97" dur="500"/>
                                        <p:tgtEl>
                                          <p:spTgt spid="198"/>
                                        </p:tgtEl>
                                      </p:cBhvr>
                                    </p:animEffect>
                                  </p:childTnLst>
                                </p:cTn>
                              </p:par>
                              <p:par>
                                <p:cTn id="98" presetID="14" presetClass="entr" presetSubtype="10" fill="hold" nodeType="withEffect">
                                  <p:stCondLst>
                                    <p:cond delay="0"/>
                                  </p:stCondLst>
                                  <p:childTnLst>
                                    <p:set>
                                      <p:cBhvr>
                                        <p:cTn id="99" dur="1" fill="hold">
                                          <p:stCondLst>
                                            <p:cond delay="0"/>
                                          </p:stCondLst>
                                        </p:cTn>
                                        <p:tgtEl>
                                          <p:spTgt spid="201"/>
                                        </p:tgtEl>
                                        <p:attrNameLst>
                                          <p:attrName>style.visibility</p:attrName>
                                        </p:attrNameLst>
                                      </p:cBhvr>
                                      <p:to>
                                        <p:strVal val="visible"/>
                                      </p:to>
                                    </p:set>
                                    <p:animEffect transition="in" filter="randombar(horizontal)">
                                      <p:cBhvr>
                                        <p:cTn id="100" dur="500"/>
                                        <p:tgtEl>
                                          <p:spTgt spid="201"/>
                                        </p:tgtEl>
                                      </p:cBhvr>
                                    </p:animEffect>
                                  </p:childTnLst>
                                </p:cTn>
                              </p:par>
                              <p:par>
                                <p:cTn id="101" presetID="14" presetClass="entr" presetSubtype="10" fill="hold" nodeType="withEffect">
                                  <p:stCondLst>
                                    <p:cond delay="0"/>
                                  </p:stCondLst>
                                  <p:childTnLst>
                                    <p:set>
                                      <p:cBhvr>
                                        <p:cTn id="102" dur="1" fill="hold">
                                          <p:stCondLst>
                                            <p:cond delay="0"/>
                                          </p:stCondLst>
                                        </p:cTn>
                                        <p:tgtEl>
                                          <p:spTgt spid="204"/>
                                        </p:tgtEl>
                                        <p:attrNameLst>
                                          <p:attrName>style.visibility</p:attrName>
                                        </p:attrNameLst>
                                      </p:cBhvr>
                                      <p:to>
                                        <p:strVal val="visible"/>
                                      </p:to>
                                    </p:set>
                                    <p:animEffect transition="in" filter="randombar(horizontal)">
                                      <p:cBhvr>
                                        <p:cTn id="103" dur="500"/>
                                        <p:tgtEl>
                                          <p:spTgt spid="204"/>
                                        </p:tgtEl>
                                      </p:cBhvr>
                                    </p:animEffect>
                                  </p:childTnLst>
                                </p:cTn>
                              </p:par>
                              <p:par>
                                <p:cTn id="104" presetID="14" presetClass="entr" presetSubtype="10" fill="hold" nodeType="withEffect">
                                  <p:stCondLst>
                                    <p:cond delay="0"/>
                                  </p:stCondLst>
                                  <p:childTnLst>
                                    <p:set>
                                      <p:cBhvr>
                                        <p:cTn id="105" dur="1" fill="hold">
                                          <p:stCondLst>
                                            <p:cond delay="0"/>
                                          </p:stCondLst>
                                        </p:cTn>
                                        <p:tgtEl>
                                          <p:spTgt spid="207"/>
                                        </p:tgtEl>
                                        <p:attrNameLst>
                                          <p:attrName>style.visibility</p:attrName>
                                        </p:attrNameLst>
                                      </p:cBhvr>
                                      <p:to>
                                        <p:strVal val="visible"/>
                                      </p:to>
                                    </p:set>
                                    <p:animEffect transition="in" filter="randombar(horizontal)">
                                      <p:cBhvr>
                                        <p:cTn id="106" dur="500"/>
                                        <p:tgtEl>
                                          <p:spTgt spid="207"/>
                                        </p:tgtEl>
                                      </p:cBhvr>
                                    </p:animEffect>
                                  </p:childTnLst>
                                </p:cTn>
                              </p:par>
                              <p:par>
                                <p:cTn id="107" presetID="14" presetClass="entr" presetSubtype="10" fill="hold" nodeType="withEffect">
                                  <p:stCondLst>
                                    <p:cond delay="0"/>
                                  </p:stCondLst>
                                  <p:childTnLst>
                                    <p:set>
                                      <p:cBhvr>
                                        <p:cTn id="108" dur="1" fill="hold">
                                          <p:stCondLst>
                                            <p:cond delay="0"/>
                                          </p:stCondLst>
                                        </p:cTn>
                                        <p:tgtEl>
                                          <p:spTgt spid="210"/>
                                        </p:tgtEl>
                                        <p:attrNameLst>
                                          <p:attrName>style.visibility</p:attrName>
                                        </p:attrNameLst>
                                      </p:cBhvr>
                                      <p:to>
                                        <p:strVal val="visible"/>
                                      </p:to>
                                    </p:set>
                                    <p:animEffect transition="in" filter="randombar(horizontal)">
                                      <p:cBhvr>
                                        <p:cTn id="109" dur="500"/>
                                        <p:tgtEl>
                                          <p:spTgt spid="210"/>
                                        </p:tgtEl>
                                      </p:cBhvr>
                                    </p:animEffect>
                                  </p:childTnLst>
                                </p:cTn>
                              </p:par>
                              <p:par>
                                <p:cTn id="110" presetID="14" presetClass="entr" presetSubtype="10" fill="hold" nodeType="withEffect">
                                  <p:stCondLst>
                                    <p:cond delay="0"/>
                                  </p:stCondLst>
                                  <p:childTnLst>
                                    <p:set>
                                      <p:cBhvr>
                                        <p:cTn id="111" dur="1" fill="hold">
                                          <p:stCondLst>
                                            <p:cond delay="0"/>
                                          </p:stCondLst>
                                        </p:cTn>
                                        <p:tgtEl>
                                          <p:spTgt spid="213"/>
                                        </p:tgtEl>
                                        <p:attrNameLst>
                                          <p:attrName>style.visibility</p:attrName>
                                        </p:attrNameLst>
                                      </p:cBhvr>
                                      <p:to>
                                        <p:strVal val="visible"/>
                                      </p:to>
                                    </p:set>
                                    <p:animEffect transition="in" filter="randombar(horizontal)">
                                      <p:cBhvr>
                                        <p:cTn id="112" dur="500"/>
                                        <p:tgtEl>
                                          <p:spTgt spid="213"/>
                                        </p:tgtEl>
                                      </p:cBhvr>
                                    </p:animEffect>
                                  </p:childTnLst>
                                </p:cTn>
                              </p:par>
                              <p:par>
                                <p:cTn id="113" presetID="14" presetClass="entr" presetSubtype="10" fill="hold" nodeType="withEffect">
                                  <p:stCondLst>
                                    <p:cond delay="0"/>
                                  </p:stCondLst>
                                  <p:childTnLst>
                                    <p:set>
                                      <p:cBhvr>
                                        <p:cTn id="114" dur="1" fill="hold">
                                          <p:stCondLst>
                                            <p:cond delay="0"/>
                                          </p:stCondLst>
                                        </p:cTn>
                                        <p:tgtEl>
                                          <p:spTgt spid="216"/>
                                        </p:tgtEl>
                                        <p:attrNameLst>
                                          <p:attrName>style.visibility</p:attrName>
                                        </p:attrNameLst>
                                      </p:cBhvr>
                                      <p:to>
                                        <p:strVal val="visible"/>
                                      </p:to>
                                    </p:set>
                                    <p:animEffect transition="in" filter="randombar(horizontal)">
                                      <p:cBhvr>
                                        <p:cTn id="115" dur="500"/>
                                        <p:tgtEl>
                                          <p:spTgt spid="216"/>
                                        </p:tgtEl>
                                      </p:cBhvr>
                                    </p:animEffect>
                                  </p:childTnLst>
                                </p:cTn>
                              </p:par>
                            </p:childTnLst>
                          </p:cTn>
                        </p:par>
                        <p:par>
                          <p:cTn id="116" fill="hold">
                            <p:stCondLst>
                              <p:cond delay="5000"/>
                            </p:stCondLst>
                            <p:childTnLst>
                              <p:par>
                                <p:cTn id="117" presetID="16" presetClass="entr" presetSubtype="21" fill="hold" grpId="0" nodeType="afterEffect">
                                  <p:stCondLst>
                                    <p:cond delay="0"/>
                                  </p:stCondLst>
                                  <p:childTnLst>
                                    <p:set>
                                      <p:cBhvr>
                                        <p:cTn id="118" dur="1" fill="hold">
                                          <p:stCondLst>
                                            <p:cond delay="0"/>
                                          </p:stCondLst>
                                        </p:cTn>
                                        <p:tgtEl>
                                          <p:spTgt spid="88"/>
                                        </p:tgtEl>
                                        <p:attrNameLst>
                                          <p:attrName>style.visibility</p:attrName>
                                        </p:attrNameLst>
                                      </p:cBhvr>
                                      <p:to>
                                        <p:strVal val="visible"/>
                                      </p:to>
                                    </p:set>
                                    <p:animEffect transition="in" filter="barn(inVertical)">
                                      <p:cBhvr>
                                        <p:cTn id="119" dur="500"/>
                                        <p:tgtEl>
                                          <p:spTgt spid="88"/>
                                        </p:tgtEl>
                                      </p:cBhvr>
                                    </p:animEffect>
                                  </p:childTnLst>
                                </p:cTn>
                              </p:par>
                              <p:par>
                                <p:cTn id="120" presetID="14" presetClass="entr" presetSubtype="10" fill="hold" grpId="0" nodeType="withEffect">
                                  <p:stCondLst>
                                    <p:cond delay="0"/>
                                  </p:stCondLst>
                                  <p:childTnLst>
                                    <p:set>
                                      <p:cBhvr>
                                        <p:cTn id="121" dur="1" fill="hold">
                                          <p:stCondLst>
                                            <p:cond delay="0"/>
                                          </p:stCondLst>
                                        </p:cTn>
                                        <p:tgtEl>
                                          <p:spTgt spid="229"/>
                                        </p:tgtEl>
                                        <p:attrNameLst>
                                          <p:attrName>style.visibility</p:attrName>
                                        </p:attrNameLst>
                                      </p:cBhvr>
                                      <p:to>
                                        <p:strVal val="visible"/>
                                      </p:to>
                                    </p:set>
                                    <p:animEffect transition="in" filter="randombar(horizontal)">
                                      <p:cBhvr>
                                        <p:cTn id="122" dur="500"/>
                                        <p:tgtEl>
                                          <p:spTgt spid="229"/>
                                        </p:tgtEl>
                                      </p:cBhvr>
                                    </p:animEffect>
                                  </p:childTnLst>
                                </p:cTn>
                              </p:par>
                            </p:childTnLst>
                          </p:cTn>
                        </p:par>
                        <p:par>
                          <p:cTn id="123" fill="hold">
                            <p:stCondLst>
                              <p:cond delay="5500"/>
                            </p:stCondLst>
                            <p:childTnLst>
                              <p:par>
                                <p:cTn id="124" presetID="16" presetClass="entr" presetSubtype="21" fill="hold" grpId="0" nodeType="afterEffect">
                                  <p:stCondLst>
                                    <p:cond delay="0"/>
                                  </p:stCondLst>
                                  <p:childTnLst>
                                    <p:set>
                                      <p:cBhvr>
                                        <p:cTn id="125" dur="1" fill="hold">
                                          <p:stCondLst>
                                            <p:cond delay="0"/>
                                          </p:stCondLst>
                                        </p:cTn>
                                        <p:tgtEl>
                                          <p:spTgt spid="230"/>
                                        </p:tgtEl>
                                        <p:attrNameLst>
                                          <p:attrName>style.visibility</p:attrName>
                                        </p:attrNameLst>
                                      </p:cBhvr>
                                      <p:to>
                                        <p:strVal val="visible"/>
                                      </p:to>
                                    </p:set>
                                    <p:animEffect transition="in" filter="barn(inVertical)">
                                      <p:cBhvr>
                                        <p:cTn id="126" dur="500"/>
                                        <p:tgtEl>
                                          <p:spTgt spid="23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231"/>
                                        </p:tgtEl>
                                        <p:attrNameLst>
                                          <p:attrName>style.visibility</p:attrName>
                                        </p:attrNameLst>
                                      </p:cBhvr>
                                      <p:to>
                                        <p:strVal val="visible"/>
                                      </p:to>
                                    </p:set>
                                    <p:animEffect transition="in" filter="randombar(horizontal)">
                                      <p:cBhvr>
                                        <p:cTn id="129" dur="500"/>
                                        <p:tgtEl>
                                          <p:spTgt spid="231"/>
                                        </p:tgtEl>
                                      </p:cBhvr>
                                    </p:animEffect>
                                  </p:childTnLst>
                                </p:cTn>
                              </p:par>
                            </p:childTnLst>
                          </p:cTn>
                        </p:par>
                        <p:par>
                          <p:cTn id="130" fill="hold">
                            <p:stCondLst>
                              <p:cond delay="6000"/>
                            </p:stCondLst>
                            <p:childTnLst>
                              <p:par>
                                <p:cTn id="131" presetID="16" presetClass="entr" presetSubtype="21" fill="hold" grpId="0" nodeType="afterEffect">
                                  <p:stCondLst>
                                    <p:cond delay="0"/>
                                  </p:stCondLst>
                                  <p:childTnLst>
                                    <p:set>
                                      <p:cBhvr>
                                        <p:cTn id="132" dur="1" fill="hold">
                                          <p:stCondLst>
                                            <p:cond delay="0"/>
                                          </p:stCondLst>
                                        </p:cTn>
                                        <p:tgtEl>
                                          <p:spTgt spid="232"/>
                                        </p:tgtEl>
                                        <p:attrNameLst>
                                          <p:attrName>style.visibility</p:attrName>
                                        </p:attrNameLst>
                                      </p:cBhvr>
                                      <p:to>
                                        <p:strVal val="visible"/>
                                      </p:to>
                                    </p:set>
                                    <p:animEffect transition="in" filter="barn(inVertical)">
                                      <p:cBhvr>
                                        <p:cTn id="133" dur="500"/>
                                        <p:tgtEl>
                                          <p:spTgt spid="232"/>
                                        </p:tgtEl>
                                      </p:cBhvr>
                                    </p:animEffect>
                                  </p:childTnLst>
                                </p:cTn>
                              </p:par>
                              <p:par>
                                <p:cTn id="134" presetID="14" presetClass="entr" presetSubtype="10"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Effect transition="in" filter="randombar(horizontal)">
                                      <p:cBhvr>
                                        <p:cTn id="136" dur="500"/>
                                        <p:tgtEl>
                                          <p:spTgt spid="233"/>
                                        </p:tgtEl>
                                      </p:cBhvr>
                                    </p:animEffect>
                                  </p:childTnLst>
                                </p:cTn>
                              </p:par>
                            </p:childTnLst>
                          </p:cTn>
                        </p:par>
                        <p:par>
                          <p:cTn id="137" fill="hold">
                            <p:stCondLst>
                              <p:cond delay="6500"/>
                            </p:stCondLst>
                            <p:childTnLst>
                              <p:par>
                                <p:cTn id="138" presetID="16" presetClass="entr" presetSubtype="21" fill="hold" grpId="0" nodeType="afterEffect">
                                  <p:stCondLst>
                                    <p:cond delay="0"/>
                                  </p:stCondLst>
                                  <p:childTnLst>
                                    <p:set>
                                      <p:cBhvr>
                                        <p:cTn id="139" dur="1" fill="hold">
                                          <p:stCondLst>
                                            <p:cond delay="0"/>
                                          </p:stCondLst>
                                        </p:cTn>
                                        <p:tgtEl>
                                          <p:spTgt spid="234"/>
                                        </p:tgtEl>
                                        <p:attrNameLst>
                                          <p:attrName>style.visibility</p:attrName>
                                        </p:attrNameLst>
                                      </p:cBhvr>
                                      <p:to>
                                        <p:strVal val="visible"/>
                                      </p:to>
                                    </p:set>
                                    <p:animEffect transition="in" filter="barn(inVertical)">
                                      <p:cBhvr>
                                        <p:cTn id="140" dur="500"/>
                                        <p:tgtEl>
                                          <p:spTgt spid="234"/>
                                        </p:tgtEl>
                                      </p:cBhvr>
                                    </p:animEffect>
                                  </p:childTnLst>
                                </p:cTn>
                              </p:par>
                              <p:par>
                                <p:cTn id="141" presetID="14" presetClass="entr" presetSubtype="10" fill="hold" grpId="0" nodeType="withEffect">
                                  <p:stCondLst>
                                    <p:cond delay="0"/>
                                  </p:stCondLst>
                                  <p:childTnLst>
                                    <p:set>
                                      <p:cBhvr>
                                        <p:cTn id="142" dur="1" fill="hold">
                                          <p:stCondLst>
                                            <p:cond delay="0"/>
                                          </p:stCondLst>
                                        </p:cTn>
                                        <p:tgtEl>
                                          <p:spTgt spid="235"/>
                                        </p:tgtEl>
                                        <p:attrNameLst>
                                          <p:attrName>style.visibility</p:attrName>
                                        </p:attrNameLst>
                                      </p:cBhvr>
                                      <p:to>
                                        <p:strVal val="visible"/>
                                      </p:to>
                                    </p:set>
                                    <p:animEffect transition="in" filter="randombar(horizontal)">
                                      <p:cBhvr>
                                        <p:cTn id="143" dur="500"/>
                                        <p:tgtEl>
                                          <p:spTgt spid="235"/>
                                        </p:tgtEl>
                                      </p:cBhvr>
                                    </p:animEffect>
                                  </p:childTnLst>
                                </p:cTn>
                              </p:par>
                            </p:childTnLst>
                          </p:cTn>
                        </p:par>
                        <p:par>
                          <p:cTn id="144" fill="hold">
                            <p:stCondLst>
                              <p:cond delay="7000"/>
                            </p:stCondLst>
                            <p:childTnLst>
                              <p:par>
                                <p:cTn id="145" presetID="16" presetClass="entr" presetSubtype="21" fill="hold" grpId="0" nodeType="afterEffect">
                                  <p:stCondLst>
                                    <p:cond delay="0"/>
                                  </p:stCondLst>
                                  <p:childTnLst>
                                    <p:set>
                                      <p:cBhvr>
                                        <p:cTn id="146" dur="1" fill="hold">
                                          <p:stCondLst>
                                            <p:cond delay="0"/>
                                          </p:stCondLst>
                                        </p:cTn>
                                        <p:tgtEl>
                                          <p:spTgt spid="236"/>
                                        </p:tgtEl>
                                        <p:attrNameLst>
                                          <p:attrName>style.visibility</p:attrName>
                                        </p:attrNameLst>
                                      </p:cBhvr>
                                      <p:to>
                                        <p:strVal val="visible"/>
                                      </p:to>
                                    </p:set>
                                    <p:animEffect transition="in" filter="barn(inVertical)">
                                      <p:cBhvr>
                                        <p:cTn id="147" dur="500"/>
                                        <p:tgtEl>
                                          <p:spTgt spid="236"/>
                                        </p:tgtEl>
                                      </p:cBhvr>
                                    </p:animEffect>
                                  </p:childTnLst>
                                </p:cTn>
                              </p:par>
                              <p:par>
                                <p:cTn id="148" presetID="14" presetClass="entr" presetSubtype="10" fill="hold" grpId="0" nodeType="withEffect">
                                  <p:stCondLst>
                                    <p:cond delay="0"/>
                                  </p:stCondLst>
                                  <p:childTnLst>
                                    <p:set>
                                      <p:cBhvr>
                                        <p:cTn id="149" dur="1" fill="hold">
                                          <p:stCondLst>
                                            <p:cond delay="0"/>
                                          </p:stCondLst>
                                        </p:cTn>
                                        <p:tgtEl>
                                          <p:spTgt spid="237"/>
                                        </p:tgtEl>
                                        <p:attrNameLst>
                                          <p:attrName>style.visibility</p:attrName>
                                        </p:attrNameLst>
                                      </p:cBhvr>
                                      <p:to>
                                        <p:strVal val="visible"/>
                                      </p:to>
                                    </p:set>
                                    <p:animEffect transition="in" filter="randombar(horizontal)">
                                      <p:cBhvr>
                                        <p:cTn id="150" dur="500"/>
                                        <p:tgtEl>
                                          <p:spTgt spid="237"/>
                                        </p:tgtEl>
                                      </p:cBhvr>
                                    </p:animEffect>
                                  </p:childTnLst>
                                </p:cTn>
                              </p:par>
                            </p:childTnLst>
                          </p:cTn>
                        </p:par>
                        <p:par>
                          <p:cTn id="151" fill="hold">
                            <p:stCondLst>
                              <p:cond delay="7500"/>
                            </p:stCondLst>
                            <p:childTnLst>
                              <p:par>
                                <p:cTn id="152" presetID="16" presetClass="entr" presetSubtype="21" fill="hold" grpId="0" nodeType="afterEffect">
                                  <p:stCondLst>
                                    <p:cond delay="0"/>
                                  </p:stCondLst>
                                  <p:childTnLst>
                                    <p:set>
                                      <p:cBhvr>
                                        <p:cTn id="153" dur="1" fill="hold">
                                          <p:stCondLst>
                                            <p:cond delay="0"/>
                                          </p:stCondLst>
                                        </p:cTn>
                                        <p:tgtEl>
                                          <p:spTgt spid="238"/>
                                        </p:tgtEl>
                                        <p:attrNameLst>
                                          <p:attrName>style.visibility</p:attrName>
                                        </p:attrNameLst>
                                      </p:cBhvr>
                                      <p:to>
                                        <p:strVal val="visible"/>
                                      </p:to>
                                    </p:set>
                                    <p:animEffect transition="in" filter="barn(inVertical)">
                                      <p:cBhvr>
                                        <p:cTn id="154" dur="500"/>
                                        <p:tgtEl>
                                          <p:spTgt spid="238"/>
                                        </p:tgtEl>
                                      </p:cBhvr>
                                    </p:animEffect>
                                  </p:childTnLst>
                                </p:cTn>
                              </p:par>
                              <p:par>
                                <p:cTn id="155" presetID="14" presetClass="entr" presetSubtype="10" fill="hold" grpId="0" nodeType="withEffect">
                                  <p:stCondLst>
                                    <p:cond delay="0"/>
                                  </p:stCondLst>
                                  <p:childTnLst>
                                    <p:set>
                                      <p:cBhvr>
                                        <p:cTn id="156" dur="1" fill="hold">
                                          <p:stCondLst>
                                            <p:cond delay="0"/>
                                          </p:stCondLst>
                                        </p:cTn>
                                        <p:tgtEl>
                                          <p:spTgt spid="239"/>
                                        </p:tgtEl>
                                        <p:attrNameLst>
                                          <p:attrName>style.visibility</p:attrName>
                                        </p:attrNameLst>
                                      </p:cBhvr>
                                      <p:to>
                                        <p:strVal val="visible"/>
                                      </p:to>
                                    </p:set>
                                    <p:animEffect transition="in" filter="randombar(horizontal)">
                                      <p:cBhvr>
                                        <p:cTn id="157" dur="500"/>
                                        <p:tgtEl>
                                          <p:spTgt spid="239"/>
                                        </p:tgtEl>
                                      </p:cBhvr>
                                    </p:animEffect>
                                  </p:childTnLst>
                                </p:cTn>
                              </p:par>
                            </p:childTnLst>
                          </p:cTn>
                        </p:par>
                        <p:par>
                          <p:cTn id="158" fill="hold">
                            <p:stCondLst>
                              <p:cond delay="8000"/>
                            </p:stCondLst>
                            <p:childTnLst>
                              <p:par>
                                <p:cTn id="159" presetID="16" presetClass="entr" presetSubtype="21" fill="hold" grpId="0" nodeType="afterEffect">
                                  <p:stCondLst>
                                    <p:cond delay="0"/>
                                  </p:stCondLst>
                                  <p:childTnLst>
                                    <p:set>
                                      <p:cBhvr>
                                        <p:cTn id="160" dur="1" fill="hold">
                                          <p:stCondLst>
                                            <p:cond delay="0"/>
                                          </p:stCondLst>
                                        </p:cTn>
                                        <p:tgtEl>
                                          <p:spTgt spid="240"/>
                                        </p:tgtEl>
                                        <p:attrNameLst>
                                          <p:attrName>style.visibility</p:attrName>
                                        </p:attrNameLst>
                                      </p:cBhvr>
                                      <p:to>
                                        <p:strVal val="visible"/>
                                      </p:to>
                                    </p:set>
                                    <p:animEffect transition="in" filter="barn(inVertical)">
                                      <p:cBhvr>
                                        <p:cTn id="161" dur="500"/>
                                        <p:tgtEl>
                                          <p:spTgt spid="240"/>
                                        </p:tgtEl>
                                      </p:cBhvr>
                                    </p:animEffect>
                                  </p:childTnLst>
                                </p:cTn>
                              </p:par>
                              <p:par>
                                <p:cTn id="162" presetID="14" presetClass="entr" presetSubtype="10" fill="hold" grpId="0" nodeType="withEffect">
                                  <p:stCondLst>
                                    <p:cond delay="0"/>
                                  </p:stCondLst>
                                  <p:childTnLst>
                                    <p:set>
                                      <p:cBhvr>
                                        <p:cTn id="163" dur="1" fill="hold">
                                          <p:stCondLst>
                                            <p:cond delay="0"/>
                                          </p:stCondLst>
                                        </p:cTn>
                                        <p:tgtEl>
                                          <p:spTgt spid="241"/>
                                        </p:tgtEl>
                                        <p:attrNameLst>
                                          <p:attrName>style.visibility</p:attrName>
                                        </p:attrNameLst>
                                      </p:cBhvr>
                                      <p:to>
                                        <p:strVal val="visible"/>
                                      </p:to>
                                    </p:set>
                                    <p:animEffect transition="in" filter="randombar(horizontal)">
                                      <p:cBhvr>
                                        <p:cTn id="164" dur="500"/>
                                        <p:tgtEl>
                                          <p:spTgt spid="241"/>
                                        </p:tgtEl>
                                      </p:cBhvr>
                                    </p:animEffect>
                                  </p:childTnLst>
                                </p:cTn>
                              </p:par>
                            </p:childTnLst>
                          </p:cTn>
                        </p:par>
                        <p:par>
                          <p:cTn id="165" fill="hold">
                            <p:stCondLst>
                              <p:cond delay="8500"/>
                            </p:stCondLst>
                            <p:childTnLst>
                              <p:par>
                                <p:cTn id="166" presetID="16" presetClass="entr" presetSubtype="21" fill="hold" grpId="0" nodeType="afterEffect">
                                  <p:stCondLst>
                                    <p:cond delay="0"/>
                                  </p:stCondLst>
                                  <p:childTnLst>
                                    <p:set>
                                      <p:cBhvr>
                                        <p:cTn id="167" dur="1" fill="hold">
                                          <p:stCondLst>
                                            <p:cond delay="0"/>
                                          </p:stCondLst>
                                        </p:cTn>
                                        <p:tgtEl>
                                          <p:spTgt spid="242"/>
                                        </p:tgtEl>
                                        <p:attrNameLst>
                                          <p:attrName>style.visibility</p:attrName>
                                        </p:attrNameLst>
                                      </p:cBhvr>
                                      <p:to>
                                        <p:strVal val="visible"/>
                                      </p:to>
                                    </p:set>
                                    <p:animEffect transition="in" filter="barn(inVertical)">
                                      <p:cBhvr>
                                        <p:cTn id="168" dur="500"/>
                                        <p:tgtEl>
                                          <p:spTgt spid="242"/>
                                        </p:tgtEl>
                                      </p:cBhvr>
                                    </p:animEffect>
                                  </p:childTnLst>
                                </p:cTn>
                              </p:par>
                              <p:par>
                                <p:cTn id="169" presetID="14" presetClass="entr" presetSubtype="10" fill="hold" grpId="0" nodeType="withEffect">
                                  <p:stCondLst>
                                    <p:cond delay="0"/>
                                  </p:stCondLst>
                                  <p:childTnLst>
                                    <p:set>
                                      <p:cBhvr>
                                        <p:cTn id="170" dur="1" fill="hold">
                                          <p:stCondLst>
                                            <p:cond delay="0"/>
                                          </p:stCondLst>
                                        </p:cTn>
                                        <p:tgtEl>
                                          <p:spTgt spid="243"/>
                                        </p:tgtEl>
                                        <p:attrNameLst>
                                          <p:attrName>style.visibility</p:attrName>
                                        </p:attrNameLst>
                                      </p:cBhvr>
                                      <p:to>
                                        <p:strVal val="visible"/>
                                      </p:to>
                                    </p:set>
                                    <p:animEffect transition="in" filter="randombar(horizontal)">
                                      <p:cBhvr>
                                        <p:cTn id="17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29" grpId="0" animBg="1"/>
      <p:bldP spid="2" grpId="0" animBg="1"/>
      <p:bldP spid="229" grpId="0"/>
      <p:bldP spid="230" grpId="0"/>
      <p:bldP spid="231" grpId="0"/>
      <p:bldP spid="232" grpId="0"/>
      <p:bldP spid="233" grpId="0"/>
      <p:bldP spid="234" grpId="0"/>
      <p:bldP spid="235" grpId="0"/>
      <p:bldP spid="236" grpId="0"/>
      <p:bldP spid="237" grpId="0"/>
      <p:bldP spid="238" grpId="0"/>
      <p:bldP spid="239" grpId="0"/>
      <p:bldP spid="240" grpId="0"/>
      <p:bldP spid="241" grpId="0"/>
      <p:bldP spid="242" grpId="0"/>
      <p:bldP spid="243" grpId="0"/>
      <p:bldP spid="245" grpId="0"/>
      <p:bldP spid="246" grpId="0"/>
      <p:bldP spid="247" grpId="0"/>
      <p:bldP spid="248" grpId="0"/>
      <p:bldP spid="2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5034679" y="-16624"/>
            <a:ext cx="6977989" cy="6940135"/>
            <a:chOff x="3776560" y="-12472"/>
            <a:chExt cx="5235082" cy="5206708"/>
          </a:xfrm>
          <a:solidFill>
            <a:schemeClr val="tx1">
              <a:lumMod val="50000"/>
              <a:lumOff val="50000"/>
            </a:schemeClr>
          </a:solidFill>
        </p:grpSpPr>
        <p:sp>
          <p:nvSpPr>
            <p:cNvPr id="72" name="AutoShape 8"/>
            <p:cNvSpPr/>
            <p:nvPr/>
          </p:nvSpPr>
          <p:spPr bwMode="auto">
            <a:xfrm>
              <a:off x="7961788" y="299647"/>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73" name="AutoShape 11"/>
            <p:cNvSpPr/>
            <p:nvPr/>
          </p:nvSpPr>
          <p:spPr bwMode="auto">
            <a:xfrm>
              <a:off x="7415580" y="4421033"/>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74" name="AutoShape 12"/>
            <p:cNvSpPr/>
            <p:nvPr/>
          </p:nvSpPr>
          <p:spPr bwMode="auto">
            <a:xfrm>
              <a:off x="8110754" y="4931773"/>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75" name="AutoShape 13"/>
            <p:cNvSpPr/>
            <p:nvPr/>
          </p:nvSpPr>
          <p:spPr bwMode="auto">
            <a:xfrm>
              <a:off x="8344843" y="43926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76" name="AutoShape 16"/>
            <p:cNvSpPr/>
            <p:nvPr/>
          </p:nvSpPr>
          <p:spPr bwMode="auto">
            <a:xfrm>
              <a:off x="3960994" y="299521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6" y="1270"/>
                    <a:pt x="1271" y="5545"/>
                    <a:pt x="1271" y="10799"/>
                  </a:cubicBezTo>
                  <a:cubicBezTo>
                    <a:pt x="1271" y="16053"/>
                    <a:pt x="5546" y="20329"/>
                    <a:pt x="10800" y="20329"/>
                  </a:cubicBezTo>
                  <a:cubicBezTo>
                    <a:pt x="16055" y="20329"/>
                    <a:pt x="20330" y="16053"/>
                    <a:pt x="20330" y="10799"/>
                  </a:cubicBezTo>
                  <a:cubicBezTo>
                    <a:pt x="20329" y="5545"/>
                    <a:pt x="16055"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77" name="AutoShape 18"/>
            <p:cNvSpPr/>
            <p:nvPr/>
          </p:nvSpPr>
          <p:spPr bwMode="auto">
            <a:xfrm>
              <a:off x="6096170" y="92388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30"/>
                    <a:pt x="10800" y="20330"/>
                  </a:cubicBezTo>
                  <a:cubicBezTo>
                    <a:pt x="16055" y="20330"/>
                    <a:pt x="20329" y="16055"/>
                    <a:pt x="20329" y="10800"/>
                  </a:cubicBezTo>
                  <a:cubicBezTo>
                    <a:pt x="20329" y="5545"/>
                    <a:pt x="16055"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78" name="AutoShape 19"/>
            <p:cNvSpPr/>
            <p:nvPr/>
          </p:nvSpPr>
          <p:spPr bwMode="auto">
            <a:xfrm>
              <a:off x="7947601" y="301649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79" name="AutoShape 20"/>
            <p:cNvSpPr/>
            <p:nvPr/>
          </p:nvSpPr>
          <p:spPr bwMode="auto">
            <a:xfrm>
              <a:off x="8685336" y="952259"/>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30"/>
                    <a:pt x="10800" y="20330"/>
                  </a:cubicBezTo>
                  <a:cubicBezTo>
                    <a:pt x="16054" y="20330"/>
                    <a:pt x="20329" y="16055"/>
                    <a:pt x="20329" y="10800"/>
                  </a:cubicBezTo>
                  <a:cubicBezTo>
                    <a:pt x="20329" y="5545"/>
                    <a:pt x="16054"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0" name="AutoShape 21"/>
            <p:cNvSpPr/>
            <p:nvPr/>
          </p:nvSpPr>
          <p:spPr bwMode="auto">
            <a:xfrm>
              <a:off x="6472131" y="3945761"/>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1" name="AutoShape 22"/>
            <p:cNvSpPr/>
            <p:nvPr/>
          </p:nvSpPr>
          <p:spPr bwMode="auto">
            <a:xfrm>
              <a:off x="8614400" y="332152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2" name="AutoShape 23"/>
            <p:cNvSpPr/>
            <p:nvPr/>
          </p:nvSpPr>
          <p:spPr bwMode="auto">
            <a:xfrm>
              <a:off x="8422873" y="16190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5"/>
                    <a:pt x="5545" y="20329"/>
                    <a:pt x="10800" y="20329"/>
                  </a:cubicBezTo>
                  <a:cubicBezTo>
                    <a:pt x="16055" y="20329"/>
                    <a:pt x="20329" y="16055"/>
                    <a:pt x="20329" y="10800"/>
                  </a:cubicBezTo>
                  <a:cubicBezTo>
                    <a:pt x="20329" y="5545"/>
                    <a:pt x="16055"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3" name="AutoShape 24"/>
            <p:cNvSpPr/>
            <p:nvPr/>
          </p:nvSpPr>
          <p:spPr bwMode="auto">
            <a:xfrm>
              <a:off x="7451048" y="30090"/>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4"/>
                    <a:pt x="5545" y="20329"/>
                    <a:pt x="10800" y="20329"/>
                  </a:cubicBezTo>
                  <a:cubicBezTo>
                    <a:pt x="16055" y="20329"/>
                    <a:pt x="20330" y="16054"/>
                    <a:pt x="20330" y="10800"/>
                  </a:cubicBezTo>
                  <a:cubicBezTo>
                    <a:pt x="20330" y="5545"/>
                    <a:pt x="16055"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4" name="AutoShape 25"/>
            <p:cNvSpPr/>
            <p:nvPr/>
          </p:nvSpPr>
          <p:spPr bwMode="auto">
            <a:xfrm>
              <a:off x="5911736" y="2654724"/>
              <a:ext cx="1027687" cy="666799"/>
            </a:xfrm>
            <a:custGeom>
              <a:avLst/>
              <a:gdLst/>
              <a:ahLst/>
              <a:cxnLst/>
              <a:rect l="0" t="0" r="r" b="b"/>
              <a:pathLst>
                <a:path w="21538" h="21552">
                  <a:moveTo>
                    <a:pt x="21315" y="21552"/>
                  </a:moveTo>
                  <a:cubicBezTo>
                    <a:pt x="21274" y="21552"/>
                    <a:pt x="21232" y="21535"/>
                    <a:pt x="21195" y="21498"/>
                  </a:cubicBezTo>
                  <a:lnTo>
                    <a:pt x="103" y="634"/>
                  </a:lnTo>
                  <a:cubicBezTo>
                    <a:pt x="-1" y="532"/>
                    <a:pt x="-31" y="319"/>
                    <a:pt x="35" y="159"/>
                  </a:cubicBezTo>
                  <a:cubicBezTo>
                    <a:pt x="102" y="-1"/>
                    <a:pt x="239" y="-48"/>
                    <a:pt x="343" y="55"/>
                  </a:cubicBezTo>
                  <a:lnTo>
                    <a:pt x="21435" y="20919"/>
                  </a:lnTo>
                  <a:cubicBezTo>
                    <a:pt x="21539" y="21021"/>
                    <a:pt x="21569" y="21234"/>
                    <a:pt x="21503" y="21394"/>
                  </a:cubicBezTo>
                  <a:cubicBezTo>
                    <a:pt x="21460" y="21496"/>
                    <a:pt x="21388" y="21552"/>
                    <a:pt x="21315" y="21552"/>
                  </a:cubicBezTo>
                  <a:close/>
                  <a:moveTo>
                    <a:pt x="21315" y="21552"/>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5" name="AutoShape 29"/>
            <p:cNvSpPr/>
            <p:nvPr/>
          </p:nvSpPr>
          <p:spPr bwMode="auto">
            <a:xfrm>
              <a:off x="6301884" y="159777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6" name="AutoShape 30"/>
            <p:cNvSpPr/>
            <p:nvPr/>
          </p:nvSpPr>
          <p:spPr bwMode="auto">
            <a:xfrm>
              <a:off x="8082379" y="374004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7" name="AutoShape 31"/>
            <p:cNvSpPr/>
            <p:nvPr/>
          </p:nvSpPr>
          <p:spPr bwMode="auto">
            <a:xfrm>
              <a:off x="4627793" y="244901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8" name="AutoShape 34"/>
            <p:cNvSpPr/>
            <p:nvPr/>
          </p:nvSpPr>
          <p:spPr bwMode="auto">
            <a:xfrm>
              <a:off x="3776560" y="344211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89" name="AutoShape 35"/>
            <p:cNvSpPr/>
            <p:nvPr/>
          </p:nvSpPr>
          <p:spPr bwMode="auto">
            <a:xfrm>
              <a:off x="6046514" y="320093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2" y="18783"/>
                    <a:pt x="18783" y="15201"/>
                    <a:pt x="18783" y="10800"/>
                  </a:cubicBezTo>
                  <a:cubicBezTo>
                    <a:pt x="18783" y="6399"/>
                    <a:pt x="15202"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0" name="AutoShape 36"/>
            <p:cNvSpPr/>
            <p:nvPr/>
          </p:nvSpPr>
          <p:spPr bwMode="auto">
            <a:xfrm>
              <a:off x="5769864" y="1505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1" name="AutoShape 38"/>
            <p:cNvSpPr/>
            <p:nvPr/>
          </p:nvSpPr>
          <p:spPr bwMode="auto">
            <a:xfrm>
              <a:off x="8848489" y="295975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1" y="18783"/>
                    <a:pt x="18783" y="15201"/>
                    <a:pt x="18783" y="10800"/>
                  </a:cubicBezTo>
                  <a:cubicBezTo>
                    <a:pt x="18783" y="6399"/>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2" name="AutoShape 39"/>
            <p:cNvSpPr/>
            <p:nvPr/>
          </p:nvSpPr>
          <p:spPr bwMode="auto">
            <a:xfrm>
              <a:off x="8813021" y="151265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3" name="AutoShape 41"/>
            <p:cNvSpPr/>
            <p:nvPr/>
          </p:nvSpPr>
          <p:spPr bwMode="auto">
            <a:xfrm>
              <a:off x="6819717" y="1590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4" name="AutoShape 42"/>
            <p:cNvSpPr/>
            <p:nvPr/>
          </p:nvSpPr>
          <p:spPr bwMode="auto">
            <a:xfrm>
              <a:off x="7153117" y="497433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5" name="AutoShape 43"/>
            <p:cNvSpPr/>
            <p:nvPr/>
          </p:nvSpPr>
          <p:spPr bwMode="auto">
            <a:xfrm>
              <a:off x="5720208" y="4612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6" name="AutoShape 44"/>
            <p:cNvSpPr/>
            <p:nvPr/>
          </p:nvSpPr>
          <p:spPr bwMode="auto">
            <a:xfrm>
              <a:off x="3925526" y="413019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7" name="AutoShape 46"/>
            <p:cNvSpPr/>
            <p:nvPr/>
          </p:nvSpPr>
          <p:spPr bwMode="auto">
            <a:xfrm>
              <a:off x="8408685" y="-1247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8" name="AutoShape 47"/>
            <p:cNvSpPr/>
            <p:nvPr/>
          </p:nvSpPr>
          <p:spPr bwMode="auto">
            <a:xfrm>
              <a:off x="7692231" y="106575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99" name="AutoShape 48"/>
            <p:cNvSpPr/>
            <p:nvPr/>
          </p:nvSpPr>
          <p:spPr bwMode="auto">
            <a:xfrm>
              <a:off x="8642774" y="228585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0" name="AutoShape 49"/>
            <p:cNvSpPr/>
            <p:nvPr/>
          </p:nvSpPr>
          <p:spPr bwMode="auto">
            <a:xfrm>
              <a:off x="5847893" y="1725462"/>
              <a:ext cx="503646" cy="418523"/>
            </a:xfrm>
            <a:custGeom>
              <a:avLst/>
              <a:gdLst/>
              <a:ahLst/>
              <a:cxnLst/>
              <a:rect l="0" t="0" r="r" b="b"/>
              <a:pathLst>
                <a:path w="21488" h="21532">
                  <a:moveTo>
                    <a:pt x="454" y="21532"/>
                  </a:moveTo>
                  <a:cubicBezTo>
                    <a:pt x="323" y="21532"/>
                    <a:pt x="193" y="21464"/>
                    <a:pt x="103" y="21333"/>
                  </a:cubicBezTo>
                  <a:cubicBezTo>
                    <a:pt x="-56" y="21099"/>
                    <a:pt x="-28" y="20754"/>
                    <a:pt x="165" y="20562"/>
                  </a:cubicBezTo>
                  <a:lnTo>
                    <a:pt x="20746" y="125"/>
                  </a:lnTo>
                  <a:cubicBezTo>
                    <a:pt x="20939" y="-68"/>
                    <a:pt x="21225" y="-34"/>
                    <a:pt x="21385" y="199"/>
                  </a:cubicBezTo>
                  <a:cubicBezTo>
                    <a:pt x="21544" y="433"/>
                    <a:pt x="21516" y="778"/>
                    <a:pt x="21323" y="970"/>
                  </a:cubicBezTo>
                  <a:lnTo>
                    <a:pt x="742" y="21407"/>
                  </a:lnTo>
                  <a:cubicBezTo>
                    <a:pt x="658" y="21491"/>
                    <a:pt x="556" y="21532"/>
                    <a:pt x="454" y="21532"/>
                  </a:cubicBezTo>
                  <a:close/>
                  <a:moveTo>
                    <a:pt x="454" y="21532"/>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1" name="AutoShape 50"/>
            <p:cNvSpPr/>
            <p:nvPr/>
          </p:nvSpPr>
          <p:spPr bwMode="auto">
            <a:xfrm>
              <a:off x="6429569" y="1009007"/>
              <a:ext cx="516947" cy="630445"/>
            </a:xfrm>
            <a:custGeom>
              <a:avLst/>
              <a:gdLst/>
              <a:ahLst/>
              <a:cxnLst/>
              <a:rect l="0" t="0" r="r" b="b"/>
              <a:pathLst>
                <a:path w="21490" h="21555">
                  <a:moveTo>
                    <a:pt x="441" y="21555"/>
                  </a:moveTo>
                  <a:cubicBezTo>
                    <a:pt x="343" y="21555"/>
                    <a:pt x="244" y="21528"/>
                    <a:pt x="163" y="21474"/>
                  </a:cubicBezTo>
                  <a:cubicBezTo>
                    <a:pt x="-27" y="21347"/>
                    <a:pt x="-55" y="21118"/>
                    <a:pt x="99" y="20963"/>
                  </a:cubicBezTo>
                  <a:lnTo>
                    <a:pt x="20706" y="134"/>
                  </a:lnTo>
                  <a:cubicBezTo>
                    <a:pt x="20860" y="-22"/>
                    <a:pt x="21138" y="-45"/>
                    <a:pt x="21327" y="81"/>
                  </a:cubicBezTo>
                  <a:cubicBezTo>
                    <a:pt x="21516" y="208"/>
                    <a:pt x="21545" y="437"/>
                    <a:pt x="21391" y="592"/>
                  </a:cubicBezTo>
                  <a:lnTo>
                    <a:pt x="784" y="21421"/>
                  </a:lnTo>
                  <a:cubicBezTo>
                    <a:pt x="697" y="21509"/>
                    <a:pt x="569" y="21555"/>
                    <a:pt x="441" y="21555"/>
                  </a:cubicBezTo>
                  <a:close/>
                  <a:moveTo>
                    <a:pt x="441" y="21555"/>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2" name="AutoShape 51"/>
            <p:cNvSpPr/>
            <p:nvPr/>
          </p:nvSpPr>
          <p:spPr bwMode="auto">
            <a:xfrm>
              <a:off x="6003953" y="2392261"/>
              <a:ext cx="486799" cy="62956"/>
            </a:xfrm>
            <a:custGeom>
              <a:avLst/>
              <a:gdLst/>
              <a:ahLst/>
              <a:cxnLst/>
              <a:rect l="0" t="0" r="r" b="b"/>
              <a:pathLst>
                <a:path w="21600" h="21600">
                  <a:moveTo>
                    <a:pt x="64" y="0"/>
                  </a:moveTo>
                  <a:lnTo>
                    <a:pt x="21600" y="16821"/>
                  </a:lnTo>
                  <a:lnTo>
                    <a:pt x="21536" y="21600"/>
                  </a:lnTo>
                  <a:lnTo>
                    <a:pt x="0" y="4779"/>
                  </a:lnTo>
                  <a:close/>
                  <a:moveTo>
                    <a:pt x="64"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3" name="AutoShape 52"/>
            <p:cNvSpPr/>
            <p:nvPr/>
          </p:nvSpPr>
          <p:spPr bwMode="auto">
            <a:xfrm>
              <a:off x="6415382" y="1746743"/>
              <a:ext cx="204828" cy="524041"/>
            </a:xfrm>
            <a:custGeom>
              <a:avLst/>
              <a:gdLst/>
              <a:ahLst/>
              <a:cxnLst/>
              <a:rect l="0" t="0" r="r" b="b"/>
              <a:pathLst>
                <a:path w="21600" h="21600">
                  <a:moveTo>
                    <a:pt x="20082" y="21600"/>
                  </a:moveTo>
                  <a:lnTo>
                    <a:pt x="0" y="195"/>
                  </a:lnTo>
                  <a:lnTo>
                    <a:pt x="1517" y="0"/>
                  </a:lnTo>
                  <a:lnTo>
                    <a:pt x="21600" y="21405"/>
                  </a:lnTo>
                  <a:close/>
                  <a:moveTo>
                    <a:pt x="20082" y="2160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4" name="AutoShape 53"/>
            <p:cNvSpPr/>
            <p:nvPr/>
          </p:nvSpPr>
          <p:spPr bwMode="auto">
            <a:xfrm>
              <a:off x="6876466" y="1973738"/>
              <a:ext cx="553301" cy="373301"/>
            </a:xfrm>
            <a:custGeom>
              <a:avLst/>
              <a:gdLst/>
              <a:ahLst/>
              <a:cxnLst/>
              <a:rect l="0" t="0" r="r" b="b"/>
              <a:pathLst>
                <a:path w="21600" h="21600">
                  <a:moveTo>
                    <a:pt x="21295" y="0"/>
                  </a:moveTo>
                  <a:lnTo>
                    <a:pt x="21600" y="684"/>
                  </a:lnTo>
                  <a:lnTo>
                    <a:pt x="305" y="21600"/>
                  </a:lnTo>
                  <a:lnTo>
                    <a:pt x="0" y="20916"/>
                  </a:lnTo>
                  <a:close/>
                  <a:moveTo>
                    <a:pt x="21295"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5" name="AutoShape 54"/>
            <p:cNvSpPr/>
            <p:nvPr/>
          </p:nvSpPr>
          <p:spPr bwMode="auto">
            <a:xfrm>
              <a:off x="6351539" y="852948"/>
              <a:ext cx="458425" cy="176454"/>
            </a:xfrm>
            <a:custGeom>
              <a:avLst/>
              <a:gdLst/>
              <a:ahLst/>
              <a:cxnLst/>
              <a:rect l="0" t="0" r="r" b="b"/>
              <a:pathLst>
                <a:path w="21600" h="21600">
                  <a:moveTo>
                    <a:pt x="21374" y="0"/>
                  </a:moveTo>
                  <a:lnTo>
                    <a:pt x="21600" y="1634"/>
                  </a:lnTo>
                  <a:lnTo>
                    <a:pt x="226" y="21600"/>
                  </a:lnTo>
                  <a:lnTo>
                    <a:pt x="0" y="19966"/>
                  </a:lnTo>
                  <a:close/>
                  <a:moveTo>
                    <a:pt x="21374"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6" name="AutoShape 55"/>
            <p:cNvSpPr/>
            <p:nvPr/>
          </p:nvSpPr>
          <p:spPr bwMode="auto">
            <a:xfrm>
              <a:off x="7230260" y="249991"/>
              <a:ext cx="266010" cy="292611"/>
            </a:xfrm>
            <a:custGeom>
              <a:avLst/>
              <a:gdLst/>
              <a:ahLst/>
              <a:cxnLst/>
              <a:rect l="0" t="0" r="r" b="b"/>
              <a:pathLst>
                <a:path w="21600" h="21600">
                  <a:moveTo>
                    <a:pt x="20743" y="0"/>
                  </a:moveTo>
                  <a:lnTo>
                    <a:pt x="21600" y="699"/>
                  </a:lnTo>
                  <a:lnTo>
                    <a:pt x="857" y="21600"/>
                  </a:lnTo>
                  <a:lnTo>
                    <a:pt x="0" y="20901"/>
                  </a:lnTo>
                  <a:close/>
                  <a:moveTo>
                    <a:pt x="20743"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7" name="AutoShape 56"/>
            <p:cNvSpPr/>
            <p:nvPr/>
          </p:nvSpPr>
          <p:spPr bwMode="auto">
            <a:xfrm>
              <a:off x="7351738" y="604672"/>
              <a:ext cx="641971" cy="148079"/>
            </a:xfrm>
            <a:custGeom>
              <a:avLst/>
              <a:gdLst/>
              <a:ahLst/>
              <a:cxnLst/>
              <a:rect l="0" t="0" r="r" b="b"/>
              <a:pathLst>
                <a:path w="21600" h="21600">
                  <a:moveTo>
                    <a:pt x="100" y="21600"/>
                  </a:moveTo>
                  <a:lnTo>
                    <a:pt x="0" y="19584"/>
                  </a:lnTo>
                  <a:lnTo>
                    <a:pt x="21501" y="0"/>
                  </a:lnTo>
                  <a:lnTo>
                    <a:pt x="21600" y="2016"/>
                  </a:lnTo>
                  <a:close/>
                  <a:moveTo>
                    <a:pt x="100" y="2160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8" name="AutoShape 57"/>
            <p:cNvSpPr/>
            <p:nvPr/>
          </p:nvSpPr>
          <p:spPr bwMode="auto">
            <a:xfrm>
              <a:off x="5627991" y="2817877"/>
              <a:ext cx="61183" cy="937243"/>
            </a:xfrm>
            <a:custGeom>
              <a:avLst/>
              <a:gdLst/>
              <a:ahLst/>
              <a:cxnLst/>
              <a:rect l="0" t="0" r="r" b="b"/>
              <a:pathLst>
                <a:path w="21600" h="21600">
                  <a:moveTo>
                    <a:pt x="4950" y="0"/>
                  </a:moveTo>
                  <a:lnTo>
                    <a:pt x="21600" y="21583"/>
                  </a:lnTo>
                  <a:lnTo>
                    <a:pt x="16650" y="21600"/>
                  </a:lnTo>
                  <a:lnTo>
                    <a:pt x="0" y="17"/>
                  </a:lnTo>
                  <a:close/>
                  <a:moveTo>
                    <a:pt x="4950"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09" name="AutoShape 58"/>
            <p:cNvSpPr/>
            <p:nvPr/>
          </p:nvSpPr>
          <p:spPr bwMode="auto">
            <a:xfrm>
              <a:off x="4975380" y="3676204"/>
              <a:ext cx="481479" cy="246503"/>
            </a:xfrm>
            <a:custGeom>
              <a:avLst/>
              <a:gdLst/>
              <a:ahLst/>
              <a:cxnLst/>
              <a:rect l="0" t="0" r="r" b="b"/>
              <a:pathLst>
                <a:path w="21600" h="21600">
                  <a:moveTo>
                    <a:pt x="281" y="0"/>
                  </a:moveTo>
                  <a:lnTo>
                    <a:pt x="21600" y="20486"/>
                  </a:lnTo>
                  <a:lnTo>
                    <a:pt x="21319" y="21600"/>
                  </a:lnTo>
                  <a:lnTo>
                    <a:pt x="0" y="1114"/>
                  </a:lnTo>
                  <a:close/>
                  <a:moveTo>
                    <a:pt x="281"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0" name="AutoShape 59"/>
            <p:cNvSpPr/>
            <p:nvPr/>
          </p:nvSpPr>
          <p:spPr bwMode="auto">
            <a:xfrm>
              <a:off x="4187989" y="3179651"/>
              <a:ext cx="453991" cy="295272"/>
            </a:xfrm>
            <a:custGeom>
              <a:avLst/>
              <a:gdLst/>
              <a:ahLst/>
              <a:cxnLst/>
              <a:rect l="0" t="0" r="r" b="b"/>
              <a:pathLst>
                <a:path w="21600" h="21600">
                  <a:moveTo>
                    <a:pt x="361" y="0"/>
                  </a:moveTo>
                  <a:lnTo>
                    <a:pt x="21600" y="20726"/>
                  </a:lnTo>
                  <a:lnTo>
                    <a:pt x="21239" y="21600"/>
                  </a:lnTo>
                  <a:lnTo>
                    <a:pt x="0" y="874"/>
                  </a:lnTo>
                  <a:close/>
                  <a:moveTo>
                    <a:pt x="361"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1" name="AutoShape 60"/>
            <p:cNvSpPr/>
            <p:nvPr/>
          </p:nvSpPr>
          <p:spPr bwMode="auto">
            <a:xfrm>
              <a:off x="5110158" y="4243693"/>
              <a:ext cx="421183" cy="448671"/>
            </a:xfrm>
            <a:custGeom>
              <a:avLst/>
              <a:gdLst/>
              <a:ahLst/>
              <a:cxnLst/>
              <a:rect l="0" t="0" r="r" b="b"/>
              <a:pathLst>
                <a:path w="21600" h="21600">
                  <a:moveTo>
                    <a:pt x="21069" y="0"/>
                  </a:moveTo>
                  <a:lnTo>
                    <a:pt x="21600" y="466"/>
                  </a:lnTo>
                  <a:lnTo>
                    <a:pt x="531" y="21600"/>
                  </a:lnTo>
                  <a:lnTo>
                    <a:pt x="0" y="21134"/>
                  </a:lnTo>
                  <a:close/>
                  <a:moveTo>
                    <a:pt x="21069"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2" name="AutoShape 61"/>
            <p:cNvSpPr/>
            <p:nvPr/>
          </p:nvSpPr>
          <p:spPr bwMode="auto">
            <a:xfrm>
              <a:off x="4414985" y="3789702"/>
              <a:ext cx="345813" cy="716454"/>
            </a:xfrm>
            <a:custGeom>
              <a:avLst/>
              <a:gdLst/>
              <a:ahLst/>
              <a:cxnLst/>
              <a:rect l="0" t="0" r="r" b="b"/>
              <a:pathLst>
                <a:path w="21600" h="21600">
                  <a:moveTo>
                    <a:pt x="821" y="21600"/>
                  </a:moveTo>
                  <a:lnTo>
                    <a:pt x="0" y="21421"/>
                  </a:lnTo>
                  <a:lnTo>
                    <a:pt x="20779" y="0"/>
                  </a:lnTo>
                  <a:lnTo>
                    <a:pt x="21600" y="179"/>
                  </a:lnTo>
                  <a:close/>
                  <a:moveTo>
                    <a:pt x="821" y="2160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3" name="AutoShape 62"/>
            <p:cNvSpPr/>
            <p:nvPr/>
          </p:nvSpPr>
          <p:spPr bwMode="auto">
            <a:xfrm>
              <a:off x="4464640" y="4640935"/>
              <a:ext cx="323646" cy="133005"/>
            </a:xfrm>
            <a:custGeom>
              <a:avLst/>
              <a:gdLst/>
              <a:ahLst/>
              <a:cxnLst/>
              <a:rect l="0" t="0" r="r" b="b"/>
              <a:pathLst>
                <a:path w="21600" h="21600">
                  <a:moveTo>
                    <a:pt x="334" y="0"/>
                  </a:moveTo>
                  <a:lnTo>
                    <a:pt x="21600" y="19458"/>
                  </a:lnTo>
                  <a:lnTo>
                    <a:pt x="21266" y="21600"/>
                  </a:lnTo>
                  <a:lnTo>
                    <a:pt x="0" y="2142"/>
                  </a:lnTo>
                  <a:close/>
                  <a:moveTo>
                    <a:pt x="334"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4" name="AutoShape 63"/>
            <p:cNvSpPr/>
            <p:nvPr/>
          </p:nvSpPr>
          <p:spPr bwMode="auto">
            <a:xfrm>
              <a:off x="7351738" y="3881919"/>
              <a:ext cx="197735" cy="557735"/>
            </a:xfrm>
            <a:custGeom>
              <a:avLst/>
              <a:gdLst/>
              <a:ahLst/>
              <a:cxnLst/>
              <a:rect l="0" t="0" r="r" b="b"/>
              <a:pathLst>
                <a:path w="21600" h="21600">
                  <a:moveTo>
                    <a:pt x="1469" y="0"/>
                  </a:moveTo>
                  <a:lnTo>
                    <a:pt x="21600" y="21426"/>
                  </a:lnTo>
                  <a:lnTo>
                    <a:pt x="20131" y="21600"/>
                  </a:lnTo>
                  <a:lnTo>
                    <a:pt x="0" y="174"/>
                  </a:lnTo>
                  <a:close/>
                  <a:moveTo>
                    <a:pt x="1469"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5" name="AutoShape 64"/>
            <p:cNvSpPr/>
            <p:nvPr/>
          </p:nvSpPr>
          <p:spPr bwMode="auto">
            <a:xfrm>
              <a:off x="7805729" y="4513250"/>
              <a:ext cx="540888" cy="85123"/>
            </a:xfrm>
            <a:custGeom>
              <a:avLst/>
              <a:gdLst/>
              <a:ahLst/>
              <a:cxnLst/>
              <a:rect l="0" t="0" r="r" b="b"/>
              <a:pathLst>
                <a:path w="21600" h="21600">
                  <a:moveTo>
                    <a:pt x="21525" y="0"/>
                  </a:moveTo>
                  <a:lnTo>
                    <a:pt x="21600" y="3585"/>
                  </a:lnTo>
                  <a:lnTo>
                    <a:pt x="75" y="21600"/>
                  </a:lnTo>
                  <a:lnTo>
                    <a:pt x="0" y="18015"/>
                  </a:lnTo>
                  <a:close/>
                  <a:moveTo>
                    <a:pt x="21525"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6" name="AutoShape 65"/>
            <p:cNvSpPr/>
            <p:nvPr/>
          </p:nvSpPr>
          <p:spPr bwMode="auto">
            <a:xfrm>
              <a:off x="7791542" y="4726058"/>
              <a:ext cx="357341" cy="266010"/>
            </a:xfrm>
            <a:custGeom>
              <a:avLst/>
              <a:gdLst/>
              <a:ahLst/>
              <a:cxnLst/>
              <a:rect l="0" t="0" r="r" b="b"/>
              <a:pathLst>
                <a:path w="21600" h="21600">
                  <a:moveTo>
                    <a:pt x="517" y="0"/>
                  </a:moveTo>
                  <a:lnTo>
                    <a:pt x="21600" y="20647"/>
                  </a:lnTo>
                  <a:lnTo>
                    <a:pt x="21083" y="21600"/>
                  </a:lnTo>
                  <a:lnTo>
                    <a:pt x="0" y="953"/>
                  </a:lnTo>
                  <a:close/>
                  <a:moveTo>
                    <a:pt x="517"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7" name="AutoShape 66"/>
            <p:cNvSpPr/>
            <p:nvPr/>
          </p:nvSpPr>
          <p:spPr bwMode="auto">
            <a:xfrm>
              <a:off x="6926122" y="4648028"/>
              <a:ext cx="491232" cy="84237"/>
            </a:xfrm>
            <a:custGeom>
              <a:avLst/>
              <a:gdLst/>
              <a:ahLst/>
              <a:cxnLst/>
              <a:rect l="0" t="0" r="r" b="b"/>
              <a:pathLst>
                <a:path w="21600" h="21600">
                  <a:moveTo>
                    <a:pt x="21511" y="0"/>
                  </a:moveTo>
                  <a:lnTo>
                    <a:pt x="21600" y="3564"/>
                  </a:lnTo>
                  <a:lnTo>
                    <a:pt x="89" y="21600"/>
                  </a:lnTo>
                  <a:lnTo>
                    <a:pt x="0" y="18036"/>
                  </a:lnTo>
                  <a:close/>
                  <a:moveTo>
                    <a:pt x="21511"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8" name="AutoShape 67"/>
            <p:cNvSpPr/>
            <p:nvPr/>
          </p:nvSpPr>
          <p:spPr bwMode="auto">
            <a:xfrm>
              <a:off x="7557453" y="3186745"/>
              <a:ext cx="407882" cy="133892"/>
            </a:xfrm>
            <a:custGeom>
              <a:avLst/>
              <a:gdLst/>
              <a:ahLst/>
              <a:cxnLst/>
              <a:rect l="0" t="0" r="r" b="b"/>
              <a:pathLst>
                <a:path w="21600" h="21600">
                  <a:moveTo>
                    <a:pt x="21385" y="0"/>
                  </a:moveTo>
                  <a:lnTo>
                    <a:pt x="21600" y="2186"/>
                  </a:lnTo>
                  <a:lnTo>
                    <a:pt x="215" y="21600"/>
                  </a:lnTo>
                  <a:lnTo>
                    <a:pt x="0" y="19414"/>
                  </a:lnTo>
                  <a:close/>
                  <a:moveTo>
                    <a:pt x="21385"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19" name="AutoShape 68"/>
            <p:cNvSpPr/>
            <p:nvPr/>
          </p:nvSpPr>
          <p:spPr bwMode="auto">
            <a:xfrm>
              <a:off x="7954695" y="1738763"/>
              <a:ext cx="465518" cy="49655"/>
            </a:xfrm>
            <a:custGeom>
              <a:avLst/>
              <a:gdLst/>
              <a:ahLst/>
              <a:cxnLst/>
              <a:rect l="0" t="0" r="r" b="b"/>
              <a:pathLst>
                <a:path w="21600" h="21600">
                  <a:moveTo>
                    <a:pt x="21550" y="0"/>
                  </a:moveTo>
                  <a:lnTo>
                    <a:pt x="21600" y="6154"/>
                  </a:lnTo>
                  <a:lnTo>
                    <a:pt x="50" y="21600"/>
                  </a:lnTo>
                  <a:lnTo>
                    <a:pt x="0" y="15446"/>
                  </a:lnTo>
                  <a:close/>
                  <a:moveTo>
                    <a:pt x="21550"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0" name="AutoShape 69"/>
            <p:cNvSpPr/>
            <p:nvPr/>
          </p:nvSpPr>
          <p:spPr bwMode="auto">
            <a:xfrm>
              <a:off x="7316270" y="2136891"/>
              <a:ext cx="324533" cy="1017933"/>
            </a:xfrm>
            <a:custGeom>
              <a:avLst/>
              <a:gdLst/>
              <a:ahLst/>
              <a:cxnLst/>
              <a:rect l="0" t="0" r="r" b="b"/>
              <a:pathLst>
                <a:path w="21600" h="21600">
                  <a:moveTo>
                    <a:pt x="20699" y="0"/>
                  </a:moveTo>
                  <a:lnTo>
                    <a:pt x="21600" y="88"/>
                  </a:lnTo>
                  <a:lnTo>
                    <a:pt x="901" y="21600"/>
                  </a:lnTo>
                  <a:lnTo>
                    <a:pt x="0" y="21512"/>
                  </a:lnTo>
                  <a:close/>
                  <a:moveTo>
                    <a:pt x="20699"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1" name="AutoShape 71"/>
            <p:cNvSpPr/>
            <p:nvPr/>
          </p:nvSpPr>
          <p:spPr bwMode="auto">
            <a:xfrm>
              <a:off x="8082379" y="3271868"/>
              <a:ext cx="91330" cy="481479"/>
            </a:xfrm>
            <a:custGeom>
              <a:avLst/>
              <a:gdLst/>
              <a:ahLst/>
              <a:cxnLst/>
              <a:rect l="0" t="0" r="r" b="b"/>
              <a:pathLst>
                <a:path w="21600" h="21600">
                  <a:moveTo>
                    <a:pt x="18316" y="21600"/>
                  </a:moveTo>
                  <a:lnTo>
                    <a:pt x="0" y="109"/>
                  </a:lnTo>
                  <a:lnTo>
                    <a:pt x="3284" y="0"/>
                  </a:lnTo>
                  <a:lnTo>
                    <a:pt x="21600" y="21491"/>
                  </a:lnTo>
                  <a:close/>
                  <a:moveTo>
                    <a:pt x="18316" y="2160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2" name="AutoShape 72"/>
            <p:cNvSpPr/>
            <p:nvPr/>
          </p:nvSpPr>
          <p:spPr bwMode="auto">
            <a:xfrm>
              <a:off x="7727699" y="3881919"/>
              <a:ext cx="394582" cy="574582"/>
            </a:xfrm>
            <a:custGeom>
              <a:avLst/>
              <a:gdLst/>
              <a:ahLst/>
              <a:cxnLst/>
              <a:rect l="0" t="0" r="r" b="b"/>
              <a:pathLst>
                <a:path w="21600" h="21600">
                  <a:moveTo>
                    <a:pt x="20956" y="0"/>
                  </a:moveTo>
                  <a:lnTo>
                    <a:pt x="21600" y="298"/>
                  </a:lnTo>
                  <a:lnTo>
                    <a:pt x="644" y="21600"/>
                  </a:lnTo>
                  <a:lnTo>
                    <a:pt x="0" y="21302"/>
                  </a:lnTo>
                  <a:close/>
                  <a:moveTo>
                    <a:pt x="20956"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3" name="AutoShape 73"/>
            <p:cNvSpPr/>
            <p:nvPr/>
          </p:nvSpPr>
          <p:spPr bwMode="auto">
            <a:xfrm>
              <a:off x="7805729" y="674722"/>
              <a:ext cx="283744" cy="419409"/>
            </a:xfrm>
            <a:custGeom>
              <a:avLst/>
              <a:gdLst/>
              <a:ahLst/>
              <a:cxnLst/>
              <a:rect l="0" t="0" r="r" b="b"/>
              <a:pathLst>
                <a:path w="21378" h="21524">
                  <a:moveTo>
                    <a:pt x="801" y="21524"/>
                  </a:moveTo>
                  <a:cubicBezTo>
                    <a:pt x="650" y="21524"/>
                    <a:pt x="496" y="21495"/>
                    <a:pt x="360" y="21433"/>
                  </a:cubicBezTo>
                  <a:cubicBezTo>
                    <a:pt x="-10" y="21266"/>
                    <a:pt x="-111" y="20927"/>
                    <a:pt x="133" y="20675"/>
                  </a:cubicBezTo>
                  <a:lnTo>
                    <a:pt x="19907" y="246"/>
                  </a:lnTo>
                  <a:cubicBezTo>
                    <a:pt x="20152" y="-7"/>
                    <a:pt x="20649" y="-76"/>
                    <a:pt x="21018" y="91"/>
                  </a:cubicBezTo>
                  <a:cubicBezTo>
                    <a:pt x="21387" y="257"/>
                    <a:pt x="21489" y="597"/>
                    <a:pt x="21245" y="849"/>
                  </a:cubicBezTo>
                  <a:lnTo>
                    <a:pt x="1471" y="21278"/>
                  </a:lnTo>
                  <a:cubicBezTo>
                    <a:pt x="1316" y="21438"/>
                    <a:pt x="1061" y="21524"/>
                    <a:pt x="801" y="21524"/>
                  </a:cubicBezTo>
                  <a:close/>
                  <a:moveTo>
                    <a:pt x="801" y="2152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4" name="AutoShape 74"/>
            <p:cNvSpPr/>
            <p:nvPr/>
          </p:nvSpPr>
          <p:spPr bwMode="auto">
            <a:xfrm>
              <a:off x="7309176" y="930978"/>
              <a:ext cx="397242" cy="191527"/>
            </a:xfrm>
            <a:custGeom>
              <a:avLst/>
              <a:gdLst/>
              <a:ahLst/>
              <a:cxnLst/>
              <a:rect l="0" t="0" r="r" b="b"/>
              <a:pathLst>
                <a:path w="21441" h="21434">
                  <a:moveTo>
                    <a:pt x="20866" y="21434"/>
                  </a:moveTo>
                  <a:cubicBezTo>
                    <a:pt x="20786" y="21434"/>
                    <a:pt x="20706" y="21400"/>
                    <a:pt x="20629" y="21328"/>
                  </a:cubicBezTo>
                  <a:lnTo>
                    <a:pt x="337" y="2276"/>
                  </a:lnTo>
                  <a:cubicBezTo>
                    <a:pt x="48" y="2005"/>
                    <a:pt x="-80" y="1299"/>
                    <a:pt x="51" y="700"/>
                  </a:cubicBezTo>
                  <a:cubicBezTo>
                    <a:pt x="182" y="101"/>
                    <a:pt x="521" y="-166"/>
                    <a:pt x="811" y="107"/>
                  </a:cubicBezTo>
                  <a:lnTo>
                    <a:pt x="21103" y="19159"/>
                  </a:lnTo>
                  <a:cubicBezTo>
                    <a:pt x="21392" y="19430"/>
                    <a:pt x="21520" y="20135"/>
                    <a:pt x="21389" y="20735"/>
                  </a:cubicBezTo>
                  <a:cubicBezTo>
                    <a:pt x="21293" y="21174"/>
                    <a:pt x="21084" y="21434"/>
                    <a:pt x="20866" y="21434"/>
                  </a:cubicBezTo>
                  <a:close/>
                  <a:moveTo>
                    <a:pt x="20866" y="2143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5" name="AutoShape 75"/>
            <p:cNvSpPr/>
            <p:nvPr/>
          </p:nvSpPr>
          <p:spPr bwMode="auto">
            <a:xfrm>
              <a:off x="7699325" y="1207629"/>
              <a:ext cx="85123" cy="382168"/>
            </a:xfrm>
            <a:custGeom>
              <a:avLst/>
              <a:gdLst/>
              <a:ahLst/>
              <a:cxnLst/>
              <a:rect l="0" t="0" r="r" b="b"/>
              <a:pathLst>
                <a:path w="21176" h="21552">
                  <a:moveTo>
                    <a:pt x="2652" y="21552"/>
                  </a:moveTo>
                  <a:cubicBezTo>
                    <a:pt x="2498" y="21552"/>
                    <a:pt x="2343" y="21549"/>
                    <a:pt x="2188" y="21543"/>
                  </a:cubicBezTo>
                  <a:cubicBezTo>
                    <a:pt x="750" y="21485"/>
                    <a:pt x="-212" y="21175"/>
                    <a:pt x="40" y="20849"/>
                  </a:cubicBezTo>
                  <a:lnTo>
                    <a:pt x="15921" y="494"/>
                  </a:lnTo>
                  <a:cubicBezTo>
                    <a:pt x="16177" y="168"/>
                    <a:pt x="17559" y="-48"/>
                    <a:pt x="18988" y="9"/>
                  </a:cubicBezTo>
                  <a:cubicBezTo>
                    <a:pt x="20426" y="66"/>
                    <a:pt x="21388" y="377"/>
                    <a:pt x="21136" y="702"/>
                  </a:cubicBezTo>
                  <a:lnTo>
                    <a:pt x="5255" y="21057"/>
                  </a:lnTo>
                  <a:cubicBezTo>
                    <a:pt x="5029" y="21347"/>
                    <a:pt x="3912" y="21552"/>
                    <a:pt x="2652" y="21552"/>
                  </a:cubicBezTo>
                  <a:close/>
                  <a:moveTo>
                    <a:pt x="2652" y="21552"/>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6" name="AutoShape 76"/>
            <p:cNvSpPr/>
            <p:nvPr/>
          </p:nvSpPr>
          <p:spPr bwMode="auto">
            <a:xfrm>
              <a:off x="8330656" y="604672"/>
              <a:ext cx="397242" cy="396356"/>
            </a:xfrm>
            <a:custGeom>
              <a:avLst/>
              <a:gdLst/>
              <a:ahLst/>
              <a:cxnLst/>
              <a:rect l="0" t="0" r="r" b="b"/>
              <a:pathLst>
                <a:path w="21488" h="21544">
                  <a:moveTo>
                    <a:pt x="20912" y="21544"/>
                  </a:moveTo>
                  <a:cubicBezTo>
                    <a:pt x="20765" y="21544"/>
                    <a:pt x="20618" y="21488"/>
                    <a:pt x="20505" y="21375"/>
                  </a:cubicBezTo>
                  <a:lnTo>
                    <a:pt x="169" y="985"/>
                  </a:lnTo>
                  <a:cubicBezTo>
                    <a:pt x="-56" y="760"/>
                    <a:pt x="-56" y="394"/>
                    <a:pt x="169" y="169"/>
                  </a:cubicBezTo>
                  <a:cubicBezTo>
                    <a:pt x="394" y="-56"/>
                    <a:pt x="758" y="-56"/>
                    <a:pt x="983" y="169"/>
                  </a:cubicBezTo>
                  <a:lnTo>
                    <a:pt x="21319" y="20559"/>
                  </a:lnTo>
                  <a:cubicBezTo>
                    <a:pt x="21544" y="20784"/>
                    <a:pt x="21544" y="21150"/>
                    <a:pt x="21319" y="21375"/>
                  </a:cubicBezTo>
                  <a:cubicBezTo>
                    <a:pt x="21207" y="21488"/>
                    <a:pt x="21060" y="21544"/>
                    <a:pt x="20912" y="21544"/>
                  </a:cubicBezTo>
                  <a:close/>
                  <a:moveTo>
                    <a:pt x="20912" y="2154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7" name="AutoShape 77"/>
            <p:cNvSpPr/>
            <p:nvPr/>
          </p:nvSpPr>
          <p:spPr bwMode="auto">
            <a:xfrm>
              <a:off x="8273907" y="121420"/>
              <a:ext cx="176454" cy="220788"/>
            </a:xfrm>
            <a:custGeom>
              <a:avLst/>
              <a:gdLst/>
              <a:ahLst/>
              <a:cxnLst/>
              <a:rect l="0" t="0" r="r" b="b"/>
              <a:pathLst>
                <a:path w="21274" h="21467">
                  <a:moveTo>
                    <a:pt x="1276" y="21467"/>
                  </a:moveTo>
                  <a:cubicBezTo>
                    <a:pt x="1000" y="21467"/>
                    <a:pt x="722" y="21395"/>
                    <a:pt x="488" y="21245"/>
                  </a:cubicBezTo>
                  <a:cubicBezTo>
                    <a:pt x="-66" y="20891"/>
                    <a:pt x="-163" y="20238"/>
                    <a:pt x="273" y="19786"/>
                  </a:cubicBezTo>
                  <a:lnTo>
                    <a:pt x="18994" y="397"/>
                  </a:lnTo>
                  <a:cubicBezTo>
                    <a:pt x="19430" y="-54"/>
                    <a:pt x="20233" y="-133"/>
                    <a:pt x="20786" y="222"/>
                  </a:cubicBezTo>
                  <a:cubicBezTo>
                    <a:pt x="21340" y="576"/>
                    <a:pt x="21437" y="1229"/>
                    <a:pt x="21001" y="1680"/>
                  </a:cubicBezTo>
                  <a:lnTo>
                    <a:pt x="2280" y="21070"/>
                  </a:lnTo>
                  <a:cubicBezTo>
                    <a:pt x="2029" y="21331"/>
                    <a:pt x="1654" y="21467"/>
                    <a:pt x="1276" y="21467"/>
                  </a:cubicBezTo>
                  <a:close/>
                  <a:moveTo>
                    <a:pt x="1276" y="21467"/>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8" name="AutoShape 81"/>
            <p:cNvSpPr/>
            <p:nvPr/>
          </p:nvSpPr>
          <p:spPr bwMode="auto">
            <a:xfrm>
              <a:off x="4769665" y="2491571"/>
              <a:ext cx="510740" cy="48769"/>
            </a:xfrm>
            <a:custGeom>
              <a:avLst/>
              <a:gdLst/>
              <a:ahLst/>
              <a:cxnLst/>
              <a:rect l="0" t="0" r="r" b="b"/>
              <a:pathLst>
                <a:path w="21573" h="21486">
                  <a:moveTo>
                    <a:pt x="449" y="21486"/>
                  </a:moveTo>
                  <a:cubicBezTo>
                    <a:pt x="213" y="21486"/>
                    <a:pt x="14" y="19595"/>
                    <a:pt x="0" y="17149"/>
                  </a:cubicBezTo>
                  <a:cubicBezTo>
                    <a:pt x="-14" y="14610"/>
                    <a:pt x="175" y="12431"/>
                    <a:pt x="423" y="12284"/>
                  </a:cubicBezTo>
                  <a:lnTo>
                    <a:pt x="21097" y="6"/>
                  </a:lnTo>
                  <a:cubicBezTo>
                    <a:pt x="21347" y="-114"/>
                    <a:pt x="21558" y="1798"/>
                    <a:pt x="21572" y="4337"/>
                  </a:cubicBezTo>
                  <a:cubicBezTo>
                    <a:pt x="21586" y="6875"/>
                    <a:pt x="21397" y="9055"/>
                    <a:pt x="21149" y="9202"/>
                  </a:cubicBezTo>
                  <a:lnTo>
                    <a:pt x="475" y="21480"/>
                  </a:lnTo>
                  <a:cubicBezTo>
                    <a:pt x="466" y="21483"/>
                    <a:pt x="458" y="21486"/>
                    <a:pt x="449" y="21486"/>
                  </a:cubicBezTo>
                  <a:close/>
                  <a:moveTo>
                    <a:pt x="449" y="21486"/>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29" name="AutoShape 82"/>
            <p:cNvSpPr/>
            <p:nvPr/>
          </p:nvSpPr>
          <p:spPr bwMode="auto">
            <a:xfrm>
              <a:off x="4698729" y="2590882"/>
              <a:ext cx="85123" cy="808671"/>
            </a:xfrm>
            <a:custGeom>
              <a:avLst/>
              <a:gdLst/>
              <a:ahLst/>
              <a:cxnLst/>
              <a:rect l="0" t="0" r="r" b="b"/>
              <a:pathLst>
                <a:path w="21379" h="21588">
                  <a:moveTo>
                    <a:pt x="18705" y="21588"/>
                  </a:moveTo>
                  <a:cubicBezTo>
                    <a:pt x="17328" y="21588"/>
                    <a:pt x="16158" y="21475"/>
                    <a:pt x="16044" y="21327"/>
                  </a:cubicBezTo>
                  <a:lnTo>
                    <a:pt x="9" y="307"/>
                  </a:lnTo>
                  <a:cubicBezTo>
                    <a:pt x="-110" y="150"/>
                    <a:pt x="986" y="13"/>
                    <a:pt x="2457" y="1"/>
                  </a:cubicBezTo>
                  <a:cubicBezTo>
                    <a:pt x="3927" y="-12"/>
                    <a:pt x="5217" y="104"/>
                    <a:pt x="5336" y="261"/>
                  </a:cubicBezTo>
                  <a:lnTo>
                    <a:pt x="21371" y="21281"/>
                  </a:lnTo>
                  <a:cubicBezTo>
                    <a:pt x="21490" y="21437"/>
                    <a:pt x="20394" y="21574"/>
                    <a:pt x="18923" y="21587"/>
                  </a:cubicBezTo>
                  <a:cubicBezTo>
                    <a:pt x="18851" y="21588"/>
                    <a:pt x="18778" y="21588"/>
                    <a:pt x="18705" y="21588"/>
                  </a:cubicBezTo>
                  <a:close/>
                  <a:moveTo>
                    <a:pt x="18705" y="21588"/>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0" name="AutoShape 83"/>
            <p:cNvSpPr/>
            <p:nvPr/>
          </p:nvSpPr>
          <p:spPr bwMode="auto">
            <a:xfrm>
              <a:off x="4152521" y="2569601"/>
              <a:ext cx="503646" cy="454878"/>
            </a:xfrm>
            <a:custGeom>
              <a:avLst/>
              <a:gdLst/>
              <a:ahLst/>
              <a:cxnLst/>
              <a:rect l="0" t="0" r="r" b="b"/>
              <a:pathLst>
                <a:path w="21499" h="21544">
                  <a:moveTo>
                    <a:pt x="448" y="21544"/>
                  </a:moveTo>
                  <a:cubicBezTo>
                    <a:pt x="325" y="21544"/>
                    <a:pt x="203" y="21488"/>
                    <a:pt x="114" y="21379"/>
                  </a:cubicBezTo>
                  <a:cubicBezTo>
                    <a:pt x="-51" y="21175"/>
                    <a:pt x="-36" y="20860"/>
                    <a:pt x="148" y="20677"/>
                  </a:cubicBezTo>
                  <a:lnTo>
                    <a:pt x="20751" y="128"/>
                  </a:lnTo>
                  <a:cubicBezTo>
                    <a:pt x="20935" y="-56"/>
                    <a:pt x="21218" y="-39"/>
                    <a:pt x="21384" y="165"/>
                  </a:cubicBezTo>
                  <a:cubicBezTo>
                    <a:pt x="21549" y="370"/>
                    <a:pt x="21534" y="684"/>
                    <a:pt x="21350" y="867"/>
                  </a:cubicBezTo>
                  <a:lnTo>
                    <a:pt x="747" y="21417"/>
                  </a:lnTo>
                  <a:cubicBezTo>
                    <a:pt x="662" y="21502"/>
                    <a:pt x="555" y="21544"/>
                    <a:pt x="448" y="21544"/>
                  </a:cubicBezTo>
                  <a:close/>
                  <a:moveTo>
                    <a:pt x="448" y="2154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1" name="AutoShape 84"/>
            <p:cNvSpPr/>
            <p:nvPr/>
          </p:nvSpPr>
          <p:spPr bwMode="auto">
            <a:xfrm>
              <a:off x="6663658" y="3718766"/>
              <a:ext cx="277538" cy="256257"/>
            </a:xfrm>
            <a:custGeom>
              <a:avLst/>
              <a:gdLst/>
              <a:ahLst/>
              <a:cxnLst/>
              <a:rect l="0" t="0" r="r" b="b"/>
              <a:pathLst>
                <a:path w="21423" h="21504">
                  <a:moveTo>
                    <a:pt x="804" y="21504"/>
                  </a:moveTo>
                  <a:cubicBezTo>
                    <a:pt x="587" y="21504"/>
                    <a:pt x="370" y="21409"/>
                    <a:pt x="212" y="21222"/>
                  </a:cubicBezTo>
                  <a:cubicBezTo>
                    <a:pt x="-88" y="20868"/>
                    <a:pt x="-67" y="20316"/>
                    <a:pt x="260" y="19990"/>
                  </a:cubicBezTo>
                  <a:lnTo>
                    <a:pt x="20076" y="230"/>
                  </a:lnTo>
                  <a:cubicBezTo>
                    <a:pt x="20403" y="-96"/>
                    <a:pt x="20910" y="-73"/>
                    <a:pt x="21212" y="283"/>
                  </a:cubicBezTo>
                  <a:cubicBezTo>
                    <a:pt x="21512" y="637"/>
                    <a:pt x="21490" y="1188"/>
                    <a:pt x="21163" y="1514"/>
                  </a:cubicBezTo>
                  <a:lnTo>
                    <a:pt x="1346" y="21275"/>
                  </a:lnTo>
                  <a:cubicBezTo>
                    <a:pt x="1192" y="21428"/>
                    <a:pt x="998" y="21504"/>
                    <a:pt x="804" y="21504"/>
                  </a:cubicBezTo>
                  <a:close/>
                  <a:moveTo>
                    <a:pt x="804" y="2150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2" name="AutoShape 85"/>
            <p:cNvSpPr/>
            <p:nvPr/>
          </p:nvSpPr>
          <p:spPr bwMode="auto">
            <a:xfrm>
              <a:off x="5982672" y="4023791"/>
              <a:ext cx="493006" cy="56749"/>
            </a:xfrm>
            <a:custGeom>
              <a:avLst/>
              <a:gdLst/>
              <a:ahLst/>
              <a:cxnLst/>
              <a:rect l="0" t="0" r="r" b="b"/>
              <a:pathLst>
                <a:path w="21564" h="21434">
                  <a:moveTo>
                    <a:pt x="21100" y="21434"/>
                  </a:moveTo>
                  <a:cubicBezTo>
                    <a:pt x="21088" y="21434"/>
                    <a:pt x="21076" y="21431"/>
                    <a:pt x="21064" y="21423"/>
                  </a:cubicBezTo>
                  <a:lnTo>
                    <a:pt x="430" y="8008"/>
                  </a:lnTo>
                  <a:cubicBezTo>
                    <a:pt x="174" y="7843"/>
                    <a:pt x="-18" y="5916"/>
                    <a:pt x="1" y="3709"/>
                  </a:cubicBezTo>
                  <a:cubicBezTo>
                    <a:pt x="20" y="1504"/>
                    <a:pt x="242" y="-166"/>
                    <a:pt x="500" y="13"/>
                  </a:cubicBezTo>
                  <a:lnTo>
                    <a:pt x="21134" y="13425"/>
                  </a:lnTo>
                  <a:cubicBezTo>
                    <a:pt x="21390" y="13591"/>
                    <a:pt x="21582" y="15518"/>
                    <a:pt x="21563" y="17725"/>
                  </a:cubicBezTo>
                  <a:cubicBezTo>
                    <a:pt x="21545" y="19833"/>
                    <a:pt x="21340" y="21434"/>
                    <a:pt x="21100" y="21434"/>
                  </a:cubicBezTo>
                  <a:close/>
                  <a:moveTo>
                    <a:pt x="21100" y="2143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3" name="AutoShape 86"/>
            <p:cNvSpPr/>
            <p:nvPr/>
          </p:nvSpPr>
          <p:spPr bwMode="auto">
            <a:xfrm>
              <a:off x="4918631" y="2732754"/>
              <a:ext cx="503646" cy="709361"/>
            </a:xfrm>
            <a:custGeom>
              <a:avLst/>
              <a:gdLst/>
              <a:ahLst/>
              <a:cxnLst/>
              <a:rect l="0" t="0" r="r" b="b"/>
              <a:pathLst>
                <a:path w="21477" h="21556">
                  <a:moveTo>
                    <a:pt x="453" y="21556"/>
                  </a:moveTo>
                  <a:cubicBezTo>
                    <a:pt x="363" y="21556"/>
                    <a:pt x="272" y="21537"/>
                    <a:pt x="193" y="21498"/>
                  </a:cubicBezTo>
                  <a:cubicBezTo>
                    <a:pt x="-12" y="21395"/>
                    <a:pt x="-62" y="21193"/>
                    <a:pt x="82" y="21047"/>
                  </a:cubicBezTo>
                  <a:lnTo>
                    <a:pt x="20651" y="138"/>
                  </a:lnTo>
                  <a:cubicBezTo>
                    <a:pt x="20795" y="-8"/>
                    <a:pt x="21078" y="-44"/>
                    <a:pt x="21283" y="59"/>
                  </a:cubicBezTo>
                  <a:cubicBezTo>
                    <a:pt x="21488" y="161"/>
                    <a:pt x="21538" y="363"/>
                    <a:pt x="21394" y="509"/>
                  </a:cubicBezTo>
                  <a:lnTo>
                    <a:pt x="825" y="21418"/>
                  </a:lnTo>
                  <a:cubicBezTo>
                    <a:pt x="737" y="21508"/>
                    <a:pt x="596" y="21556"/>
                    <a:pt x="453" y="21556"/>
                  </a:cubicBezTo>
                  <a:close/>
                  <a:moveTo>
                    <a:pt x="453" y="21556"/>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4" name="AutoShape 88"/>
            <p:cNvSpPr/>
            <p:nvPr/>
          </p:nvSpPr>
          <p:spPr bwMode="auto">
            <a:xfrm>
              <a:off x="8160409" y="2413542"/>
              <a:ext cx="531134" cy="652612"/>
            </a:xfrm>
            <a:custGeom>
              <a:avLst/>
              <a:gdLst/>
              <a:ahLst/>
              <a:cxnLst/>
              <a:rect l="0" t="0" r="r" b="b"/>
              <a:pathLst>
                <a:path w="21493" h="21556">
                  <a:moveTo>
                    <a:pt x="429" y="21556"/>
                  </a:moveTo>
                  <a:cubicBezTo>
                    <a:pt x="334" y="21556"/>
                    <a:pt x="239" y="21530"/>
                    <a:pt x="159" y="21478"/>
                  </a:cubicBezTo>
                  <a:cubicBezTo>
                    <a:pt x="-25" y="21356"/>
                    <a:pt x="-54" y="21134"/>
                    <a:pt x="95" y="20984"/>
                  </a:cubicBezTo>
                  <a:lnTo>
                    <a:pt x="20728" y="131"/>
                  </a:lnTo>
                  <a:cubicBezTo>
                    <a:pt x="20877" y="-20"/>
                    <a:pt x="21149" y="-44"/>
                    <a:pt x="21333" y="78"/>
                  </a:cubicBezTo>
                  <a:cubicBezTo>
                    <a:pt x="21518" y="200"/>
                    <a:pt x="21546" y="422"/>
                    <a:pt x="21397" y="572"/>
                  </a:cubicBezTo>
                  <a:lnTo>
                    <a:pt x="764" y="21425"/>
                  </a:lnTo>
                  <a:cubicBezTo>
                    <a:pt x="679" y="21511"/>
                    <a:pt x="554" y="21556"/>
                    <a:pt x="429" y="21556"/>
                  </a:cubicBezTo>
                  <a:close/>
                  <a:moveTo>
                    <a:pt x="429" y="21556"/>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5" name="AutoShape 89"/>
            <p:cNvSpPr/>
            <p:nvPr/>
          </p:nvSpPr>
          <p:spPr bwMode="auto">
            <a:xfrm>
              <a:off x="8188784" y="3186745"/>
              <a:ext cx="453104" cy="213695"/>
            </a:xfrm>
            <a:custGeom>
              <a:avLst/>
              <a:gdLst/>
              <a:ahLst/>
              <a:cxnLst/>
              <a:rect l="0" t="0" r="r" b="b"/>
              <a:pathLst>
                <a:path w="21459" h="21452">
                  <a:moveTo>
                    <a:pt x="20947" y="21452"/>
                  </a:moveTo>
                  <a:cubicBezTo>
                    <a:pt x="20877" y="21452"/>
                    <a:pt x="20806" y="21422"/>
                    <a:pt x="20738" y="21358"/>
                  </a:cubicBezTo>
                  <a:lnTo>
                    <a:pt x="301" y="2052"/>
                  </a:lnTo>
                  <a:cubicBezTo>
                    <a:pt x="44" y="1808"/>
                    <a:pt x="-71" y="1173"/>
                    <a:pt x="45" y="633"/>
                  </a:cubicBezTo>
                  <a:cubicBezTo>
                    <a:pt x="160" y="93"/>
                    <a:pt x="464" y="-148"/>
                    <a:pt x="720" y="95"/>
                  </a:cubicBezTo>
                  <a:lnTo>
                    <a:pt x="21157" y="19401"/>
                  </a:lnTo>
                  <a:cubicBezTo>
                    <a:pt x="21414" y="19644"/>
                    <a:pt x="21529" y="20279"/>
                    <a:pt x="21413" y="20819"/>
                  </a:cubicBezTo>
                  <a:cubicBezTo>
                    <a:pt x="21328" y="21217"/>
                    <a:pt x="21142" y="21452"/>
                    <a:pt x="20947" y="21452"/>
                  </a:cubicBezTo>
                  <a:close/>
                  <a:moveTo>
                    <a:pt x="20947" y="21452"/>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6" name="AutoShape 90"/>
            <p:cNvSpPr/>
            <p:nvPr/>
          </p:nvSpPr>
          <p:spPr bwMode="auto">
            <a:xfrm>
              <a:off x="8217158" y="3505957"/>
              <a:ext cx="422957" cy="284631"/>
            </a:xfrm>
            <a:custGeom>
              <a:avLst/>
              <a:gdLst/>
              <a:ahLst/>
              <a:cxnLst/>
              <a:rect l="0" t="0" r="r" b="b"/>
              <a:pathLst>
                <a:path w="21453" h="21491">
                  <a:moveTo>
                    <a:pt x="528" y="21491"/>
                  </a:moveTo>
                  <a:cubicBezTo>
                    <a:pt x="356" y="21491"/>
                    <a:pt x="188" y="21366"/>
                    <a:pt x="87" y="21136"/>
                  </a:cubicBezTo>
                  <a:cubicBezTo>
                    <a:pt x="-73" y="20772"/>
                    <a:pt x="-5" y="20285"/>
                    <a:pt x="239" y="20047"/>
                  </a:cubicBezTo>
                  <a:lnTo>
                    <a:pt x="20637" y="128"/>
                  </a:lnTo>
                  <a:cubicBezTo>
                    <a:pt x="20881" y="-109"/>
                    <a:pt x="21208" y="-9"/>
                    <a:pt x="21367" y="355"/>
                  </a:cubicBezTo>
                  <a:cubicBezTo>
                    <a:pt x="21527" y="718"/>
                    <a:pt x="21459" y="1205"/>
                    <a:pt x="21215" y="1443"/>
                  </a:cubicBezTo>
                  <a:lnTo>
                    <a:pt x="817" y="21363"/>
                  </a:lnTo>
                  <a:cubicBezTo>
                    <a:pt x="728" y="21450"/>
                    <a:pt x="627" y="21491"/>
                    <a:pt x="528" y="21491"/>
                  </a:cubicBezTo>
                  <a:close/>
                  <a:moveTo>
                    <a:pt x="528" y="2149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7" name="AutoShape 91"/>
            <p:cNvSpPr/>
            <p:nvPr/>
          </p:nvSpPr>
          <p:spPr bwMode="auto">
            <a:xfrm>
              <a:off x="5911736" y="4208225"/>
              <a:ext cx="794484" cy="524927"/>
            </a:xfrm>
            <a:custGeom>
              <a:avLst/>
              <a:gdLst/>
              <a:ahLst/>
              <a:cxnLst/>
              <a:rect l="0" t="0" r="r" b="b"/>
              <a:pathLst>
                <a:path w="21520" h="21539">
                  <a:moveTo>
                    <a:pt x="21231" y="21539"/>
                  </a:moveTo>
                  <a:cubicBezTo>
                    <a:pt x="21177" y="21539"/>
                    <a:pt x="21123" y="21516"/>
                    <a:pt x="21074" y="21468"/>
                  </a:cubicBezTo>
                  <a:lnTo>
                    <a:pt x="131" y="803"/>
                  </a:lnTo>
                  <a:cubicBezTo>
                    <a:pt x="-2" y="671"/>
                    <a:pt x="-40" y="400"/>
                    <a:pt x="47" y="199"/>
                  </a:cubicBezTo>
                  <a:cubicBezTo>
                    <a:pt x="134" y="-3"/>
                    <a:pt x="312" y="-61"/>
                    <a:pt x="446" y="71"/>
                  </a:cubicBezTo>
                  <a:lnTo>
                    <a:pt x="21389" y="20737"/>
                  </a:lnTo>
                  <a:cubicBezTo>
                    <a:pt x="21522" y="20868"/>
                    <a:pt x="21560" y="21139"/>
                    <a:pt x="21473" y="21341"/>
                  </a:cubicBezTo>
                  <a:cubicBezTo>
                    <a:pt x="21418" y="21469"/>
                    <a:pt x="21325" y="21539"/>
                    <a:pt x="21231" y="21539"/>
                  </a:cubicBezTo>
                  <a:close/>
                  <a:moveTo>
                    <a:pt x="21231" y="2153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8" name="AutoShape 93"/>
            <p:cNvSpPr/>
            <p:nvPr/>
          </p:nvSpPr>
          <p:spPr bwMode="auto">
            <a:xfrm>
              <a:off x="6394101" y="335115"/>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39" name="AutoShape 95"/>
            <p:cNvSpPr/>
            <p:nvPr/>
          </p:nvSpPr>
          <p:spPr bwMode="auto">
            <a:xfrm>
              <a:off x="3882964" y="5002709"/>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0" name="AutoShape 100"/>
            <p:cNvSpPr/>
            <p:nvPr/>
          </p:nvSpPr>
          <p:spPr bwMode="auto">
            <a:xfrm>
              <a:off x="8791740" y="382517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1" name="AutoShape 101"/>
            <p:cNvSpPr/>
            <p:nvPr/>
          </p:nvSpPr>
          <p:spPr bwMode="auto">
            <a:xfrm>
              <a:off x="8614400" y="4832462"/>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2" name="AutoShape 102"/>
            <p:cNvSpPr/>
            <p:nvPr/>
          </p:nvSpPr>
          <p:spPr bwMode="auto">
            <a:xfrm>
              <a:off x="8238439" y="110831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3" name="AutoShape 103"/>
            <p:cNvSpPr/>
            <p:nvPr/>
          </p:nvSpPr>
          <p:spPr bwMode="auto">
            <a:xfrm>
              <a:off x="8869770" y="12940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4" name="AutoShape 104"/>
            <p:cNvSpPr/>
            <p:nvPr/>
          </p:nvSpPr>
          <p:spPr bwMode="auto">
            <a:xfrm>
              <a:off x="8359030" y="186149"/>
              <a:ext cx="572809" cy="267784"/>
            </a:xfrm>
            <a:custGeom>
              <a:avLst/>
              <a:gdLst/>
              <a:ahLst/>
              <a:cxnLst/>
              <a:rect l="0" t="0" r="r" b="b"/>
              <a:pathLst>
                <a:path w="21600" h="21600">
                  <a:moveTo>
                    <a:pt x="21381" y="0"/>
                  </a:moveTo>
                  <a:lnTo>
                    <a:pt x="21600" y="1042"/>
                  </a:lnTo>
                  <a:lnTo>
                    <a:pt x="219" y="21600"/>
                  </a:lnTo>
                  <a:lnTo>
                    <a:pt x="0" y="20558"/>
                  </a:lnTo>
                  <a:close/>
                  <a:moveTo>
                    <a:pt x="21381"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5" name="AutoShape 105"/>
            <p:cNvSpPr/>
            <p:nvPr/>
          </p:nvSpPr>
          <p:spPr bwMode="auto">
            <a:xfrm>
              <a:off x="6897747" y="164868"/>
              <a:ext cx="126799" cy="337833"/>
            </a:xfrm>
            <a:custGeom>
              <a:avLst/>
              <a:gdLst/>
              <a:ahLst/>
              <a:cxnLst/>
              <a:rect l="0" t="0" r="r" b="b"/>
              <a:pathLst>
                <a:path w="21600" h="21600">
                  <a:moveTo>
                    <a:pt x="2284" y="0"/>
                  </a:moveTo>
                  <a:lnTo>
                    <a:pt x="21600" y="21308"/>
                  </a:lnTo>
                  <a:lnTo>
                    <a:pt x="19316" y="21600"/>
                  </a:lnTo>
                  <a:lnTo>
                    <a:pt x="0" y="292"/>
                  </a:lnTo>
                  <a:close/>
                  <a:moveTo>
                    <a:pt x="2284"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6" name="AutoShape 106"/>
            <p:cNvSpPr/>
            <p:nvPr/>
          </p:nvSpPr>
          <p:spPr bwMode="auto">
            <a:xfrm>
              <a:off x="6465037" y="420238"/>
              <a:ext cx="382168" cy="211035"/>
            </a:xfrm>
            <a:custGeom>
              <a:avLst/>
              <a:gdLst/>
              <a:ahLst/>
              <a:cxnLst/>
              <a:rect l="0" t="0" r="r" b="b"/>
              <a:pathLst>
                <a:path w="21600" h="21600">
                  <a:moveTo>
                    <a:pt x="374" y="0"/>
                  </a:moveTo>
                  <a:lnTo>
                    <a:pt x="21600" y="20317"/>
                  </a:lnTo>
                  <a:lnTo>
                    <a:pt x="21226" y="21600"/>
                  </a:lnTo>
                  <a:lnTo>
                    <a:pt x="0" y="1283"/>
                  </a:lnTo>
                  <a:close/>
                  <a:moveTo>
                    <a:pt x="374"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7" name="AutoShape 107"/>
            <p:cNvSpPr/>
            <p:nvPr/>
          </p:nvSpPr>
          <p:spPr bwMode="auto">
            <a:xfrm>
              <a:off x="5713115" y="1646546"/>
              <a:ext cx="126799" cy="422956"/>
            </a:xfrm>
            <a:custGeom>
              <a:avLst/>
              <a:gdLst/>
              <a:ahLst/>
              <a:cxnLst/>
              <a:rect l="0" t="0" r="r" b="b"/>
              <a:pathLst>
                <a:path w="21600" h="21600">
                  <a:moveTo>
                    <a:pt x="19274" y="0"/>
                  </a:moveTo>
                  <a:lnTo>
                    <a:pt x="21600" y="190"/>
                  </a:lnTo>
                  <a:lnTo>
                    <a:pt x="2326" y="21600"/>
                  </a:lnTo>
                  <a:lnTo>
                    <a:pt x="0" y="21410"/>
                  </a:lnTo>
                  <a:close/>
                  <a:moveTo>
                    <a:pt x="19274"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8" name="AutoShape 111"/>
            <p:cNvSpPr/>
            <p:nvPr/>
          </p:nvSpPr>
          <p:spPr bwMode="auto">
            <a:xfrm>
              <a:off x="4046117" y="4257880"/>
              <a:ext cx="237636" cy="250050"/>
            </a:xfrm>
            <a:custGeom>
              <a:avLst/>
              <a:gdLst/>
              <a:ahLst/>
              <a:cxnLst/>
              <a:rect l="0" t="0" r="r" b="b"/>
              <a:pathLst>
                <a:path w="21600" h="21600">
                  <a:moveTo>
                    <a:pt x="20664" y="21600"/>
                  </a:moveTo>
                  <a:lnTo>
                    <a:pt x="0" y="839"/>
                  </a:lnTo>
                  <a:lnTo>
                    <a:pt x="935" y="0"/>
                  </a:lnTo>
                  <a:lnTo>
                    <a:pt x="21600" y="20761"/>
                  </a:lnTo>
                  <a:close/>
                  <a:moveTo>
                    <a:pt x="20664" y="2160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49" name="AutoShape 112"/>
            <p:cNvSpPr/>
            <p:nvPr/>
          </p:nvSpPr>
          <p:spPr bwMode="auto">
            <a:xfrm>
              <a:off x="3939713" y="4683496"/>
              <a:ext cx="313006" cy="386602"/>
            </a:xfrm>
            <a:custGeom>
              <a:avLst/>
              <a:gdLst/>
              <a:ahLst/>
              <a:cxnLst/>
              <a:rect l="0" t="0" r="r" b="b"/>
              <a:pathLst>
                <a:path w="21600" h="21600">
                  <a:moveTo>
                    <a:pt x="777" y="21600"/>
                  </a:moveTo>
                  <a:lnTo>
                    <a:pt x="0" y="21105"/>
                  </a:lnTo>
                  <a:lnTo>
                    <a:pt x="20823" y="0"/>
                  </a:lnTo>
                  <a:lnTo>
                    <a:pt x="21600" y="495"/>
                  </a:lnTo>
                  <a:close/>
                  <a:moveTo>
                    <a:pt x="777" y="2160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0" name="AutoShape 113"/>
            <p:cNvSpPr/>
            <p:nvPr/>
          </p:nvSpPr>
          <p:spPr bwMode="auto">
            <a:xfrm>
              <a:off x="5755676" y="4307535"/>
              <a:ext cx="41675" cy="308572"/>
            </a:xfrm>
            <a:custGeom>
              <a:avLst/>
              <a:gdLst/>
              <a:ahLst/>
              <a:cxnLst/>
              <a:rect l="0" t="0" r="r" b="b"/>
              <a:pathLst>
                <a:path w="21600" h="21600">
                  <a:moveTo>
                    <a:pt x="14424" y="21600"/>
                  </a:moveTo>
                  <a:lnTo>
                    <a:pt x="0" y="101"/>
                  </a:lnTo>
                  <a:lnTo>
                    <a:pt x="7176" y="0"/>
                  </a:lnTo>
                  <a:lnTo>
                    <a:pt x="21600" y="21499"/>
                  </a:lnTo>
                  <a:close/>
                  <a:moveTo>
                    <a:pt x="14424" y="2160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1" name="AutoShape 114"/>
            <p:cNvSpPr/>
            <p:nvPr/>
          </p:nvSpPr>
          <p:spPr bwMode="auto">
            <a:xfrm>
              <a:off x="7280802" y="4804088"/>
              <a:ext cx="250050" cy="209261"/>
            </a:xfrm>
            <a:custGeom>
              <a:avLst/>
              <a:gdLst/>
              <a:ahLst/>
              <a:cxnLst/>
              <a:rect l="0" t="0" r="r" b="b"/>
              <a:pathLst>
                <a:path w="21600" h="21600">
                  <a:moveTo>
                    <a:pt x="20821" y="0"/>
                  </a:moveTo>
                  <a:lnTo>
                    <a:pt x="21600" y="1128"/>
                  </a:lnTo>
                  <a:lnTo>
                    <a:pt x="779" y="21600"/>
                  </a:lnTo>
                  <a:lnTo>
                    <a:pt x="0" y="20472"/>
                  </a:lnTo>
                  <a:close/>
                  <a:moveTo>
                    <a:pt x="20821"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2" name="AutoShape 115"/>
            <p:cNvSpPr/>
            <p:nvPr/>
          </p:nvSpPr>
          <p:spPr bwMode="auto">
            <a:xfrm>
              <a:off x="8763366" y="3576893"/>
              <a:ext cx="91330" cy="307686"/>
            </a:xfrm>
            <a:custGeom>
              <a:avLst/>
              <a:gdLst/>
              <a:ahLst/>
              <a:cxnLst/>
              <a:rect l="0" t="0" r="r" b="b"/>
              <a:pathLst>
                <a:path w="21600" h="21600">
                  <a:moveTo>
                    <a:pt x="3235" y="0"/>
                  </a:moveTo>
                  <a:lnTo>
                    <a:pt x="21600" y="21354"/>
                  </a:lnTo>
                  <a:lnTo>
                    <a:pt x="18365" y="21600"/>
                  </a:lnTo>
                  <a:lnTo>
                    <a:pt x="0" y="246"/>
                  </a:lnTo>
                  <a:close/>
                  <a:moveTo>
                    <a:pt x="3235"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3" name="AutoShape 116"/>
            <p:cNvSpPr/>
            <p:nvPr/>
          </p:nvSpPr>
          <p:spPr bwMode="auto">
            <a:xfrm>
              <a:off x="8543464" y="4633841"/>
              <a:ext cx="140099" cy="261577"/>
            </a:xfrm>
            <a:custGeom>
              <a:avLst/>
              <a:gdLst/>
              <a:ahLst/>
              <a:cxnLst/>
              <a:rect l="0" t="0" r="r" b="b"/>
              <a:pathLst>
                <a:path w="21600" h="21600">
                  <a:moveTo>
                    <a:pt x="1953" y="0"/>
                  </a:moveTo>
                  <a:lnTo>
                    <a:pt x="21600" y="21076"/>
                  </a:lnTo>
                  <a:lnTo>
                    <a:pt x="19647" y="21600"/>
                  </a:lnTo>
                  <a:lnTo>
                    <a:pt x="0" y="524"/>
                  </a:lnTo>
                  <a:close/>
                  <a:moveTo>
                    <a:pt x="1953"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4" name="AutoShape 117"/>
            <p:cNvSpPr/>
            <p:nvPr/>
          </p:nvSpPr>
          <p:spPr bwMode="auto">
            <a:xfrm>
              <a:off x="7819916" y="2094329"/>
              <a:ext cx="161380" cy="345813"/>
            </a:xfrm>
            <a:custGeom>
              <a:avLst/>
              <a:gdLst/>
              <a:ahLst/>
              <a:cxnLst/>
              <a:rect l="0" t="0" r="r" b="b"/>
              <a:pathLst>
                <a:path w="21600" h="21600">
                  <a:moveTo>
                    <a:pt x="1734" y="0"/>
                  </a:moveTo>
                  <a:lnTo>
                    <a:pt x="21600" y="21245"/>
                  </a:lnTo>
                  <a:lnTo>
                    <a:pt x="19866" y="21600"/>
                  </a:lnTo>
                  <a:lnTo>
                    <a:pt x="0" y="355"/>
                  </a:lnTo>
                  <a:close/>
                  <a:moveTo>
                    <a:pt x="1734"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5" name="AutoShape 118"/>
            <p:cNvSpPr/>
            <p:nvPr/>
          </p:nvSpPr>
          <p:spPr bwMode="auto">
            <a:xfrm>
              <a:off x="7869571" y="1165067"/>
              <a:ext cx="435370" cy="484139"/>
            </a:xfrm>
            <a:custGeom>
              <a:avLst/>
              <a:gdLst/>
              <a:ahLst/>
              <a:cxnLst/>
              <a:rect l="0" t="0" r="r" b="b"/>
              <a:pathLst>
                <a:path w="21600" h="21600">
                  <a:moveTo>
                    <a:pt x="21076" y="0"/>
                  </a:moveTo>
                  <a:lnTo>
                    <a:pt x="21600" y="422"/>
                  </a:lnTo>
                  <a:lnTo>
                    <a:pt x="524" y="21600"/>
                  </a:lnTo>
                  <a:lnTo>
                    <a:pt x="0" y="21178"/>
                  </a:lnTo>
                  <a:close/>
                  <a:moveTo>
                    <a:pt x="21076"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6" name="AutoShape 119"/>
            <p:cNvSpPr/>
            <p:nvPr/>
          </p:nvSpPr>
          <p:spPr bwMode="auto">
            <a:xfrm>
              <a:off x="7201886" y="1037382"/>
              <a:ext cx="345813" cy="581676"/>
            </a:xfrm>
            <a:custGeom>
              <a:avLst/>
              <a:gdLst/>
              <a:ahLst/>
              <a:cxnLst/>
              <a:rect l="0" t="0" r="r" b="b"/>
              <a:pathLst>
                <a:path w="21600" h="21600">
                  <a:moveTo>
                    <a:pt x="767" y="0"/>
                  </a:moveTo>
                  <a:lnTo>
                    <a:pt x="21600" y="21335"/>
                  </a:lnTo>
                  <a:lnTo>
                    <a:pt x="20833" y="21600"/>
                  </a:lnTo>
                  <a:lnTo>
                    <a:pt x="0" y="265"/>
                  </a:lnTo>
                  <a:close/>
                  <a:moveTo>
                    <a:pt x="767"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7" name="AutoShape 120"/>
            <p:cNvSpPr/>
            <p:nvPr/>
          </p:nvSpPr>
          <p:spPr bwMode="auto">
            <a:xfrm>
              <a:off x="6791343" y="2633444"/>
              <a:ext cx="296158" cy="573696"/>
            </a:xfrm>
            <a:custGeom>
              <a:avLst/>
              <a:gdLst/>
              <a:ahLst/>
              <a:cxnLst/>
              <a:rect l="0" t="0" r="r" b="b"/>
              <a:pathLst>
                <a:path w="21600" h="21600">
                  <a:moveTo>
                    <a:pt x="925" y="0"/>
                  </a:moveTo>
                  <a:lnTo>
                    <a:pt x="21600" y="21361"/>
                  </a:lnTo>
                  <a:lnTo>
                    <a:pt x="20675" y="21600"/>
                  </a:lnTo>
                  <a:lnTo>
                    <a:pt x="0" y="239"/>
                  </a:lnTo>
                  <a:close/>
                  <a:moveTo>
                    <a:pt x="925" y="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8" name="AutoShape 122"/>
            <p:cNvSpPr/>
            <p:nvPr/>
          </p:nvSpPr>
          <p:spPr bwMode="auto">
            <a:xfrm>
              <a:off x="8188784" y="3030686"/>
              <a:ext cx="673006" cy="77143"/>
            </a:xfrm>
            <a:custGeom>
              <a:avLst/>
              <a:gdLst/>
              <a:ahLst/>
              <a:cxnLst/>
              <a:rect l="0" t="0" r="r" b="b"/>
              <a:pathLst>
                <a:path w="21578" h="21510">
                  <a:moveTo>
                    <a:pt x="227" y="21510"/>
                  </a:moveTo>
                  <a:cubicBezTo>
                    <a:pt x="111" y="21510"/>
                    <a:pt x="13" y="20753"/>
                    <a:pt x="1" y="19744"/>
                  </a:cubicBezTo>
                  <a:cubicBezTo>
                    <a:pt x="-11" y="18668"/>
                    <a:pt x="81" y="17712"/>
                    <a:pt x="205" y="17609"/>
                  </a:cubicBezTo>
                  <a:lnTo>
                    <a:pt x="21329" y="8"/>
                  </a:lnTo>
                  <a:cubicBezTo>
                    <a:pt x="21456" y="-90"/>
                    <a:pt x="21565" y="690"/>
                    <a:pt x="21577" y="1764"/>
                  </a:cubicBezTo>
                  <a:cubicBezTo>
                    <a:pt x="21589" y="2840"/>
                    <a:pt x="21497" y="3796"/>
                    <a:pt x="21373" y="3899"/>
                  </a:cubicBezTo>
                  <a:lnTo>
                    <a:pt x="249" y="21500"/>
                  </a:lnTo>
                  <a:cubicBezTo>
                    <a:pt x="242" y="21506"/>
                    <a:pt x="234" y="21510"/>
                    <a:pt x="227" y="21510"/>
                  </a:cubicBezTo>
                  <a:close/>
                  <a:moveTo>
                    <a:pt x="227" y="2151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59" name="AutoShape 123"/>
            <p:cNvSpPr/>
            <p:nvPr/>
          </p:nvSpPr>
          <p:spPr bwMode="auto">
            <a:xfrm>
              <a:off x="8798834" y="3108715"/>
              <a:ext cx="99310" cy="240296"/>
            </a:xfrm>
            <a:custGeom>
              <a:avLst/>
              <a:gdLst/>
              <a:ahLst/>
              <a:cxnLst/>
              <a:rect l="0" t="0" r="r" b="b"/>
              <a:pathLst>
                <a:path w="21208" h="21519">
                  <a:moveTo>
                    <a:pt x="1516" y="21519"/>
                  </a:moveTo>
                  <a:cubicBezTo>
                    <a:pt x="1339" y="21519"/>
                    <a:pt x="1160" y="21506"/>
                    <a:pt x="983" y="21478"/>
                  </a:cubicBezTo>
                  <a:cubicBezTo>
                    <a:pt x="199" y="21356"/>
                    <a:pt x="-196" y="20991"/>
                    <a:pt x="96" y="20663"/>
                  </a:cubicBezTo>
                  <a:lnTo>
                    <a:pt x="18274" y="410"/>
                  </a:lnTo>
                  <a:cubicBezTo>
                    <a:pt x="18568" y="82"/>
                    <a:pt x="19442" y="-81"/>
                    <a:pt x="20225" y="40"/>
                  </a:cubicBezTo>
                  <a:cubicBezTo>
                    <a:pt x="21009" y="163"/>
                    <a:pt x="21404" y="528"/>
                    <a:pt x="21112" y="855"/>
                  </a:cubicBezTo>
                  <a:lnTo>
                    <a:pt x="2934" y="21108"/>
                  </a:lnTo>
                  <a:cubicBezTo>
                    <a:pt x="2706" y="21363"/>
                    <a:pt x="2128" y="21519"/>
                    <a:pt x="1516" y="21519"/>
                  </a:cubicBezTo>
                  <a:close/>
                  <a:moveTo>
                    <a:pt x="1516" y="2151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0" name="AutoShape 124"/>
            <p:cNvSpPr/>
            <p:nvPr/>
          </p:nvSpPr>
          <p:spPr bwMode="auto">
            <a:xfrm>
              <a:off x="8664055" y="1611964"/>
              <a:ext cx="170247" cy="106404"/>
            </a:xfrm>
            <a:custGeom>
              <a:avLst/>
              <a:gdLst/>
              <a:ahLst/>
              <a:cxnLst/>
              <a:rect l="0" t="0" r="r" b="b"/>
              <a:pathLst>
                <a:path w="21349" h="21399">
                  <a:moveTo>
                    <a:pt x="890" y="21399"/>
                  </a:moveTo>
                  <a:cubicBezTo>
                    <a:pt x="586" y="21399"/>
                    <a:pt x="289" y="21149"/>
                    <a:pt x="123" y="20699"/>
                  </a:cubicBezTo>
                  <a:cubicBezTo>
                    <a:pt x="-126" y="20019"/>
                    <a:pt x="14" y="19145"/>
                    <a:pt x="437" y="18744"/>
                  </a:cubicBezTo>
                  <a:lnTo>
                    <a:pt x="20006" y="198"/>
                  </a:lnTo>
                  <a:cubicBezTo>
                    <a:pt x="20431" y="-201"/>
                    <a:pt x="20974" y="22"/>
                    <a:pt x="21225" y="701"/>
                  </a:cubicBezTo>
                  <a:cubicBezTo>
                    <a:pt x="21474" y="1380"/>
                    <a:pt x="21334" y="2254"/>
                    <a:pt x="20912" y="2655"/>
                  </a:cubicBezTo>
                  <a:lnTo>
                    <a:pt x="1343" y="21201"/>
                  </a:lnTo>
                  <a:cubicBezTo>
                    <a:pt x="1199" y="21335"/>
                    <a:pt x="1044" y="21399"/>
                    <a:pt x="890" y="21399"/>
                  </a:cubicBezTo>
                  <a:close/>
                  <a:moveTo>
                    <a:pt x="890" y="213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1" name="AutoShape 127"/>
            <p:cNvSpPr/>
            <p:nvPr/>
          </p:nvSpPr>
          <p:spPr bwMode="auto">
            <a:xfrm>
              <a:off x="3882964" y="3229307"/>
              <a:ext cx="148079" cy="226995"/>
            </a:xfrm>
            <a:custGeom>
              <a:avLst/>
              <a:gdLst/>
              <a:ahLst/>
              <a:cxnLst/>
              <a:rect l="0" t="0" r="r" b="b"/>
              <a:pathLst>
                <a:path w="21316" h="21506">
                  <a:moveTo>
                    <a:pt x="1014" y="21506"/>
                  </a:moveTo>
                  <a:cubicBezTo>
                    <a:pt x="828" y="21506"/>
                    <a:pt x="641" y="21472"/>
                    <a:pt x="472" y="21402"/>
                  </a:cubicBezTo>
                  <a:cubicBezTo>
                    <a:pt x="-1" y="21204"/>
                    <a:pt x="-142" y="20788"/>
                    <a:pt x="157" y="20474"/>
                  </a:cubicBezTo>
                  <a:lnTo>
                    <a:pt x="19443" y="313"/>
                  </a:lnTo>
                  <a:cubicBezTo>
                    <a:pt x="19743" y="-1"/>
                    <a:pt x="20371" y="-94"/>
                    <a:pt x="20844" y="104"/>
                  </a:cubicBezTo>
                  <a:cubicBezTo>
                    <a:pt x="21317" y="303"/>
                    <a:pt x="21458" y="718"/>
                    <a:pt x="21159" y="1032"/>
                  </a:cubicBezTo>
                  <a:lnTo>
                    <a:pt x="1873" y="21193"/>
                  </a:lnTo>
                  <a:cubicBezTo>
                    <a:pt x="1679" y="21396"/>
                    <a:pt x="1350" y="21506"/>
                    <a:pt x="1014" y="21506"/>
                  </a:cubicBezTo>
                  <a:close/>
                  <a:moveTo>
                    <a:pt x="1014" y="21506"/>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2" name="AutoShape 128"/>
            <p:cNvSpPr/>
            <p:nvPr/>
          </p:nvSpPr>
          <p:spPr bwMode="auto">
            <a:xfrm>
              <a:off x="5840800" y="3342804"/>
              <a:ext cx="262463" cy="461084"/>
            </a:xfrm>
            <a:custGeom>
              <a:avLst/>
              <a:gdLst/>
              <a:ahLst/>
              <a:cxnLst/>
              <a:rect l="0" t="0" r="r" b="b"/>
              <a:pathLst>
                <a:path w="21435" h="21553">
                  <a:moveTo>
                    <a:pt x="579" y="21553"/>
                  </a:moveTo>
                  <a:cubicBezTo>
                    <a:pt x="484" y="21553"/>
                    <a:pt x="387" y="21540"/>
                    <a:pt x="298" y="21511"/>
                  </a:cubicBezTo>
                  <a:cubicBezTo>
                    <a:pt x="18" y="21422"/>
                    <a:pt x="-83" y="21220"/>
                    <a:pt x="73" y="21061"/>
                  </a:cubicBezTo>
                  <a:lnTo>
                    <a:pt x="20349" y="172"/>
                  </a:lnTo>
                  <a:cubicBezTo>
                    <a:pt x="20504" y="11"/>
                    <a:pt x="20856" y="-47"/>
                    <a:pt x="21136" y="43"/>
                  </a:cubicBezTo>
                  <a:cubicBezTo>
                    <a:pt x="21416" y="131"/>
                    <a:pt x="21517" y="333"/>
                    <a:pt x="21361" y="493"/>
                  </a:cubicBezTo>
                  <a:lnTo>
                    <a:pt x="1085" y="21382"/>
                  </a:lnTo>
                  <a:cubicBezTo>
                    <a:pt x="979" y="21492"/>
                    <a:pt x="782" y="21553"/>
                    <a:pt x="579" y="21553"/>
                  </a:cubicBezTo>
                  <a:close/>
                  <a:moveTo>
                    <a:pt x="579" y="21553"/>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3" name="AutoShape 129"/>
            <p:cNvSpPr/>
            <p:nvPr/>
          </p:nvSpPr>
          <p:spPr bwMode="auto">
            <a:xfrm>
              <a:off x="6195480" y="3300243"/>
              <a:ext cx="669459" cy="223449"/>
            </a:xfrm>
            <a:custGeom>
              <a:avLst/>
              <a:gdLst/>
              <a:ahLst/>
              <a:cxnLst/>
              <a:rect l="0" t="0" r="r" b="b"/>
              <a:pathLst>
                <a:path w="21545" h="21518">
                  <a:moveTo>
                    <a:pt x="21318" y="21518"/>
                  </a:moveTo>
                  <a:cubicBezTo>
                    <a:pt x="21295" y="21518"/>
                    <a:pt x="21272" y="21508"/>
                    <a:pt x="21249" y="21486"/>
                  </a:cubicBezTo>
                  <a:lnTo>
                    <a:pt x="159" y="1335"/>
                  </a:lnTo>
                  <a:cubicBezTo>
                    <a:pt x="39" y="1220"/>
                    <a:pt x="-27" y="836"/>
                    <a:pt x="11" y="476"/>
                  </a:cubicBezTo>
                  <a:cubicBezTo>
                    <a:pt x="49" y="117"/>
                    <a:pt x="177" y="-82"/>
                    <a:pt x="298" y="33"/>
                  </a:cubicBezTo>
                  <a:lnTo>
                    <a:pt x="21387" y="20184"/>
                  </a:lnTo>
                  <a:cubicBezTo>
                    <a:pt x="21507" y="20299"/>
                    <a:pt x="21573" y="20683"/>
                    <a:pt x="21535" y="21043"/>
                  </a:cubicBezTo>
                  <a:cubicBezTo>
                    <a:pt x="21504" y="21333"/>
                    <a:pt x="21415" y="21518"/>
                    <a:pt x="21318" y="21518"/>
                  </a:cubicBezTo>
                  <a:close/>
                  <a:moveTo>
                    <a:pt x="21318" y="21518"/>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4" name="AutoShape 130"/>
            <p:cNvSpPr/>
            <p:nvPr/>
          </p:nvSpPr>
          <p:spPr bwMode="auto">
            <a:xfrm>
              <a:off x="5776957" y="2746941"/>
              <a:ext cx="312119" cy="468178"/>
            </a:xfrm>
            <a:custGeom>
              <a:avLst/>
              <a:gdLst/>
              <a:ahLst/>
              <a:cxnLst/>
              <a:rect l="0" t="0" r="r" b="b"/>
              <a:pathLst>
                <a:path w="21464" h="21554">
                  <a:moveTo>
                    <a:pt x="20977" y="21554"/>
                  </a:moveTo>
                  <a:cubicBezTo>
                    <a:pt x="20818" y="21554"/>
                    <a:pt x="20662" y="21502"/>
                    <a:pt x="20569" y="21407"/>
                  </a:cubicBezTo>
                  <a:lnTo>
                    <a:pt x="80" y="506"/>
                  </a:lnTo>
                  <a:cubicBezTo>
                    <a:pt x="-68" y="355"/>
                    <a:pt x="-5" y="153"/>
                    <a:pt x="220" y="54"/>
                  </a:cubicBezTo>
                  <a:cubicBezTo>
                    <a:pt x="446" y="-46"/>
                    <a:pt x="748" y="-3"/>
                    <a:pt x="895" y="147"/>
                  </a:cubicBezTo>
                  <a:lnTo>
                    <a:pt x="21384" y="21048"/>
                  </a:lnTo>
                  <a:cubicBezTo>
                    <a:pt x="21532" y="21199"/>
                    <a:pt x="21469" y="21401"/>
                    <a:pt x="21244" y="21500"/>
                  </a:cubicBezTo>
                  <a:cubicBezTo>
                    <a:pt x="21161" y="21537"/>
                    <a:pt x="21069" y="21554"/>
                    <a:pt x="20977" y="21554"/>
                  </a:cubicBezTo>
                  <a:close/>
                  <a:moveTo>
                    <a:pt x="20977" y="2155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5" name="AutoShape 131"/>
            <p:cNvSpPr/>
            <p:nvPr/>
          </p:nvSpPr>
          <p:spPr bwMode="auto">
            <a:xfrm>
              <a:off x="6699126" y="4137288"/>
              <a:ext cx="737735" cy="404336"/>
            </a:xfrm>
            <a:custGeom>
              <a:avLst/>
              <a:gdLst/>
              <a:ahLst/>
              <a:cxnLst/>
              <a:rect l="0" t="0" r="r" b="b"/>
              <a:pathLst>
                <a:path w="21541" h="21546">
                  <a:moveTo>
                    <a:pt x="21333" y="21546"/>
                  </a:moveTo>
                  <a:cubicBezTo>
                    <a:pt x="21300" y="21546"/>
                    <a:pt x="21267" y="21532"/>
                    <a:pt x="21235" y="21501"/>
                  </a:cubicBezTo>
                  <a:lnTo>
                    <a:pt x="108" y="711"/>
                  </a:lnTo>
                  <a:cubicBezTo>
                    <a:pt x="8" y="612"/>
                    <a:pt x="-30" y="383"/>
                    <a:pt x="24" y="199"/>
                  </a:cubicBezTo>
                  <a:cubicBezTo>
                    <a:pt x="79" y="16"/>
                    <a:pt x="204" y="-54"/>
                    <a:pt x="305" y="46"/>
                  </a:cubicBezTo>
                  <a:lnTo>
                    <a:pt x="21432" y="20836"/>
                  </a:lnTo>
                  <a:cubicBezTo>
                    <a:pt x="21532" y="20935"/>
                    <a:pt x="21570" y="21164"/>
                    <a:pt x="21516" y="21348"/>
                  </a:cubicBezTo>
                  <a:cubicBezTo>
                    <a:pt x="21478" y="21474"/>
                    <a:pt x="21407" y="21546"/>
                    <a:pt x="21333" y="21546"/>
                  </a:cubicBezTo>
                  <a:close/>
                  <a:moveTo>
                    <a:pt x="21333" y="21546"/>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6" name="AutoShape 132"/>
            <p:cNvSpPr/>
            <p:nvPr/>
          </p:nvSpPr>
          <p:spPr bwMode="auto">
            <a:xfrm>
              <a:off x="5869174" y="1129599"/>
              <a:ext cx="269557" cy="390148"/>
            </a:xfrm>
            <a:custGeom>
              <a:avLst/>
              <a:gdLst/>
              <a:ahLst/>
              <a:cxnLst/>
              <a:rect l="0" t="0" r="r" b="b"/>
              <a:pathLst>
                <a:path w="21445" h="21546">
                  <a:moveTo>
                    <a:pt x="564" y="21546"/>
                  </a:moveTo>
                  <a:cubicBezTo>
                    <a:pt x="455" y="21546"/>
                    <a:pt x="344" y="21524"/>
                    <a:pt x="247" y="21478"/>
                  </a:cubicBezTo>
                  <a:cubicBezTo>
                    <a:pt x="-11" y="21357"/>
                    <a:pt x="-78" y="21113"/>
                    <a:pt x="98" y="20934"/>
                  </a:cubicBezTo>
                  <a:lnTo>
                    <a:pt x="20413" y="172"/>
                  </a:lnTo>
                  <a:cubicBezTo>
                    <a:pt x="20589" y="-7"/>
                    <a:pt x="20939" y="-54"/>
                    <a:pt x="21197" y="68"/>
                  </a:cubicBezTo>
                  <a:cubicBezTo>
                    <a:pt x="21455" y="189"/>
                    <a:pt x="21522" y="433"/>
                    <a:pt x="21346" y="612"/>
                  </a:cubicBezTo>
                  <a:lnTo>
                    <a:pt x="1031" y="21374"/>
                  </a:lnTo>
                  <a:cubicBezTo>
                    <a:pt x="922" y="21486"/>
                    <a:pt x="744" y="21546"/>
                    <a:pt x="564" y="21546"/>
                  </a:cubicBezTo>
                  <a:close/>
                  <a:moveTo>
                    <a:pt x="564" y="21546"/>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7" name="AutoShape 133"/>
            <p:cNvSpPr/>
            <p:nvPr/>
          </p:nvSpPr>
          <p:spPr bwMode="auto">
            <a:xfrm>
              <a:off x="4442473" y="4094727"/>
              <a:ext cx="986898" cy="453991"/>
            </a:xfrm>
            <a:custGeom>
              <a:avLst/>
              <a:gdLst/>
              <a:ahLst/>
              <a:cxnLst/>
              <a:rect l="0" t="0" r="r" b="b"/>
              <a:pathLst>
                <a:path w="21557" h="21553">
                  <a:moveTo>
                    <a:pt x="155" y="21553"/>
                  </a:moveTo>
                  <a:cubicBezTo>
                    <a:pt x="96" y="21553"/>
                    <a:pt x="39" y="21479"/>
                    <a:pt x="13" y="21355"/>
                  </a:cubicBezTo>
                  <a:cubicBezTo>
                    <a:pt x="-22" y="21186"/>
                    <a:pt x="13" y="20986"/>
                    <a:pt x="91" y="20909"/>
                  </a:cubicBezTo>
                  <a:lnTo>
                    <a:pt x="21337" y="30"/>
                  </a:lnTo>
                  <a:cubicBezTo>
                    <a:pt x="21416" y="-47"/>
                    <a:pt x="21507" y="28"/>
                    <a:pt x="21543" y="198"/>
                  </a:cubicBezTo>
                  <a:cubicBezTo>
                    <a:pt x="21578" y="367"/>
                    <a:pt x="21543" y="567"/>
                    <a:pt x="21465" y="643"/>
                  </a:cubicBezTo>
                  <a:lnTo>
                    <a:pt x="219" y="21523"/>
                  </a:lnTo>
                  <a:cubicBezTo>
                    <a:pt x="198" y="21544"/>
                    <a:pt x="176" y="21553"/>
                    <a:pt x="155" y="21553"/>
                  </a:cubicBezTo>
                  <a:close/>
                  <a:moveTo>
                    <a:pt x="155" y="21553"/>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8" name="AutoShape 134"/>
            <p:cNvSpPr/>
            <p:nvPr/>
          </p:nvSpPr>
          <p:spPr bwMode="auto">
            <a:xfrm>
              <a:off x="6330259" y="1101224"/>
              <a:ext cx="1106603" cy="617144"/>
            </a:xfrm>
            <a:custGeom>
              <a:avLst/>
              <a:gdLst/>
              <a:ahLst/>
              <a:cxnLst/>
              <a:rect l="0" t="0" r="r" b="b"/>
              <a:pathLst>
                <a:path w="21561" h="21565">
                  <a:moveTo>
                    <a:pt x="21422" y="21565"/>
                  </a:moveTo>
                  <a:cubicBezTo>
                    <a:pt x="21399" y="21565"/>
                    <a:pt x="21376" y="21555"/>
                    <a:pt x="21355" y="21534"/>
                  </a:cubicBezTo>
                  <a:lnTo>
                    <a:pt x="71" y="465"/>
                  </a:lnTo>
                  <a:cubicBezTo>
                    <a:pt x="4" y="399"/>
                    <a:pt x="-20" y="248"/>
                    <a:pt x="17" y="128"/>
                  </a:cubicBezTo>
                  <a:cubicBezTo>
                    <a:pt x="54" y="9"/>
                    <a:pt x="138" y="-35"/>
                    <a:pt x="205" y="31"/>
                  </a:cubicBezTo>
                  <a:lnTo>
                    <a:pt x="21489" y="21100"/>
                  </a:lnTo>
                  <a:cubicBezTo>
                    <a:pt x="21556" y="21166"/>
                    <a:pt x="21580" y="21317"/>
                    <a:pt x="21543" y="21437"/>
                  </a:cubicBezTo>
                  <a:cubicBezTo>
                    <a:pt x="21518" y="21519"/>
                    <a:pt x="21471" y="21565"/>
                    <a:pt x="21422" y="21565"/>
                  </a:cubicBezTo>
                  <a:close/>
                  <a:moveTo>
                    <a:pt x="21422" y="21565"/>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69" name="AutoShape 135"/>
            <p:cNvSpPr/>
            <p:nvPr/>
          </p:nvSpPr>
          <p:spPr bwMode="auto">
            <a:xfrm>
              <a:off x="6883560" y="2505759"/>
              <a:ext cx="1099509" cy="560395"/>
            </a:xfrm>
            <a:custGeom>
              <a:avLst/>
              <a:gdLst/>
              <a:ahLst/>
              <a:cxnLst/>
              <a:rect l="0" t="0" r="r" b="b"/>
              <a:pathLst>
                <a:path w="21561" h="21561">
                  <a:moveTo>
                    <a:pt x="21421" y="21561"/>
                  </a:moveTo>
                  <a:cubicBezTo>
                    <a:pt x="21400" y="21561"/>
                    <a:pt x="21379" y="21552"/>
                    <a:pt x="21359" y="21532"/>
                  </a:cubicBezTo>
                  <a:lnTo>
                    <a:pt x="76" y="517"/>
                  </a:lnTo>
                  <a:cubicBezTo>
                    <a:pt x="8" y="449"/>
                    <a:pt x="-20" y="285"/>
                    <a:pt x="14" y="150"/>
                  </a:cubicBezTo>
                  <a:cubicBezTo>
                    <a:pt x="49" y="15"/>
                    <a:pt x="133" y="-39"/>
                    <a:pt x="201" y="29"/>
                  </a:cubicBezTo>
                  <a:lnTo>
                    <a:pt x="21484" y="21045"/>
                  </a:lnTo>
                  <a:cubicBezTo>
                    <a:pt x="21552" y="21113"/>
                    <a:pt x="21580" y="21277"/>
                    <a:pt x="21546" y="21411"/>
                  </a:cubicBezTo>
                  <a:cubicBezTo>
                    <a:pt x="21521" y="21506"/>
                    <a:pt x="21472" y="21561"/>
                    <a:pt x="21421" y="21561"/>
                  </a:cubicBezTo>
                  <a:close/>
                  <a:moveTo>
                    <a:pt x="21421" y="2156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0" name="AutoShape 136"/>
            <p:cNvSpPr/>
            <p:nvPr/>
          </p:nvSpPr>
          <p:spPr bwMode="auto">
            <a:xfrm>
              <a:off x="7592921" y="3612361"/>
              <a:ext cx="500986" cy="188868"/>
            </a:xfrm>
            <a:custGeom>
              <a:avLst/>
              <a:gdLst/>
              <a:ahLst/>
              <a:cxnLst/>
              <a:rect l="0" t="0" r="r" b="b"/>
              <a:pathLst>
                <a:path w="21520" h="21494">
                  <a:moveTo>
                    <a:pt x="21208" y="21494"/>
                  </a:moveTo>
                  <a:cubicBezTo>
                    <a:pt x="21173" y="21494"/>
                    <a:pt x="21138" y="21479"/>
                    <a:pt x="21103" y="21446"/>
                  </a:cubicBezTo>
                  <a:lnTo>
                    <a:pt x="207" y="1604"/>
                  </a:lnTo>
                  <a:cubicBezTo>
                    <a:pt x="45" y="1450"/>
                    <a:pt x="-40" y="978"/>
                    <a:pt x="18" y="548"/>
                  </a:cubicBezTo>
                  <a:cubicBezTo>
                    <a:pt x="76" y="117"/>
                    <a:pt x="255" y="-106"/>
                    <a:pt x="417" y="49"/>
                  </a:cubicBezTo>
                  <a:lnTo>
                    <a:pt x="21314" y="19890"/>
                  </a:lnTo>
                  <a:cubicBezTo>
                    <a:pt x="21476" y="20044"/>
                    <a:pt x="21560" y="20517"/>
                    <a:pt x="21502" y="20947"/>
                  </a:cubicBezTo>
                  <a:cubicBezTo>
                    <a:pt x="21456" y="21284"/>
                    <a:pt x="21336" y="21494"/>
                    <a:pt x="21208" y="21494"/>
                  </a:cubicBezTo>
                  <a:close/>
                  <a:moveTo>
                    <a:pt x="21208" y="2149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1" name="AutoShape 137"/>
            <p:cNvSpPr/>
            <p:nvPr/>
          </p:nvSpPr>
          <p:spPr bwMode="auto">
            <a:xfrm>
              <a:off x="4080699" y="3250588"/>
              <a:ext cx="268670" cy="1240495"/>
            </a:xfrm>
            <a:custGeom>
              <a:avLst/>
              <a:gdLst/>
              <a:ahLst/>
              <a:cxnLst/>
              <a:rect l="0" t="0" r="r" b="b"/>
              <a:pathLst>
                <a:path w="21498" h="21589">
                  <a:moveTo>
                    <a:pt x="20938" y="21589"/>
                  </a:moveTo>
                  <a:cubicBezTo>
                    <a:pt x="20679" y="21589"/>
                    <a:pt x="20446" y="21549"/>
                    <a:pt x="20391" y="21492"/>
                  </a:cubicBezTo>
                  <a:lnTo>
                    <a:pt x="12" y="147"/>
                  </a:lnTo>
                  <a:cubicBezTo>
                    <a:pt x="-51" y="81"/>
                    <a:pt x="143" y="16"/>
                    <a:pt x="445" y="3"/>
                  </a:cubicBezTo>
                  <a:cubicBezTo>
                    <a:pt x="748" y="-11"/>
                    <a:pt x="1043" y="31"/>
                    <a:pt x="1107" y="97"/>
                  </a:cubicBezTo>
                  <a:lnTo>
                    <a:pt x="21486" y="21442"/>
                  </a:lnTo>
                  <a:cubicBezTo>
                    <a:pt x="21549" y="21508"/>
                    <a:pt x="21355" y="21573"/>
                    <a:pt x="21053" y="21586"/>
                  </a:cubicBezTo>
                  <a:cubicBezTo>
                    <a:pt x="21014" y="21588"/>
                    <a:pt x="20976" y="21589"/>
                    <a:pt x="20938" y="21589"/>
                  </a:cubicBezTo>
                  <a:close/>
                  <a:moveTo>
                    <a:pt x="20938" y="2158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2" name="AutoShape 138"/>
            <p:cNvSpPr/>
            <p:nvPr/>
          </p:nvSpPr>
          <p:spPr bwMode="auto">
            <a:xfrm>
              <a:off x="8281000" y="4633841"/>
              <a:ext cx="141872" cy="319212"/>
            </a:xfrm>
            <a:custGeom>
              <a:avLst/>
              <a:gdLst/>
              <a:ahLst/>
              <a:cxnLst/>
              <a:rect l="0" t="0" r="r" b="b"/>
              <a:pathLst>
                <a:path w="21312" h="21535">
                  <a:moveTo>
                    <a:pt x="1066" y="21535"/>
                  </a:moveTo>
                  <a:cubicBezTo>
                    <a:pt x="929" y="21535"/>
                    <a:pt x="789" y="21524"/>
                    <a:pt x="655" y="21498"/>
                  </a:cubicBezTo>
                  <a:cubicBezTo>
                    <a:pt x="112" y="21396"/>
                    <a:pt x="-144" y="21115"/>
                    <a:pt x="83" y="20872"/>
                  </a:cubicBezTo>
                  <a:lnTo>
                    <a:pt x="19262" y="294"/>
                  </a:lnTo>
                  <a:cubicBezTo>
                    <a:pt x="19490" y="49"/>
                    <a:pt x="20116" y="-65"/>
                    <a:pt x="20657" y="37"/>
                  </a:cubicBezTo>
                  <a:cubicBezTo>
                    <a:pt x="21200" y="139"/>
                    <a:pt x="21456" y="420"/>
                    <a:pt x="21229" y="663"/>
                  </a:cubicBezTo>
                  <a:lnTo>
                    <a:pt x="2050" y="21241"/>
                  </a:lnTo>
                  <a:cubicBezTo>
                    <a:pt x="1878" y="21424"/>
                    <a:pt x="1483" y="21535"/>
                    <a:pt x="1066" y="21535"/>
                  </a:cubicBezTo>
                  <a:close/>
                  <a:moveTo>
                    <a:pt x="1066" y="21535"/>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3" name="AutoShape 139"/>
            <p:cNvSpPr/>
            <p:nvPr/>
          </p:nvSpPr>
          <p:spPr bwMode="auto">
            <a:xfrm>
              <a:off x="8195877" y="3874825"/>
              <a:ext cx="219902" cy="532021"/>
            </a:xfrm>
            <a:custGeom>
              <a:avLst/>
              <a:gdLst/>
              <a:ahLst/>
              <a:cxnLst/>
              <a:rect l="0" t="0" r="r" b="b"/>
              <a:pathLst>
                <a:path w="21417" h="21562">
                  <a:moveTo>
                    <a:pt x="20725" y="21562"/>
                  </a:moveTo>
                  <a:cubicBezTo>
                    <a:pt x="20450" y="21562"/>
                    <a:pt x="20191" y="21494"/>
                    <a:pt x="20083" y="21381"/>
                  </a:cubicBezTo>
                  <a:lnTo>
                    <a:pt x="48" y="394"/>
                  </a:lnTo>
                  <a:cubicBezTo>
                    <a:pt x="-92" y="246"/>
                    <a:pt x="81" y="79"/>
                    <a:pt x="436" y="20"/>
                  </a:cubicBezTo>
                  <a:cubicBezTo>
                    <a:pt x="790" y="-38"/>
                    <a:pt x="1192" y="34"/>
                    <a:pt x="1333" y="182"/>
                  </a:cubicBezTo>
                  <a:lnTo>
                    <a:pt x="21368" y="21168"/>
                  </a:lnTo>
                  <a:cubicBezTo>
                    <a:pt x="21508" y="21316"/>
                    <a:pt x="21335" y="21483"/>
                    <a:pt x="20980" y="21542"/>
                  </a:cubicBezTo>
                  <a:cubicBezTo>
                    <a:pt x="20897" y="21555"/>
                    <a:pt x="20810" y="21562"/>
                    <a:pt x="20725" y="21562"/>
                  </a:cubicBezTo>
                  <a:close/>
                  <a:moveTo>
                    <a:pt x="20725" y="21562"/>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4" name="AutoShape 140"/>
            <p:cNvSpPr/>
            <p:nvPr/>
          </p:nvSpPr>
          <p:spPr bwMode="auto">
            <a:xfrm>
              <a:off x="7968882" y="2456103"/>
              <a:ext cx="92217" cy="567489"/>
            </a:xfrm>
            <a:custGeom>
              <a:avLst/>
              <a:gdLst/>
              <a:ahLst/>
              <a:cxnLst/>
              <a:rect l="0" t="0" r="r" b="b"/>
              <a:pathLst>
                <a:path w="21379" h="21581">
                  <a:moveTo>
                    <a:pt x="19732" y="21581"/>
                  </a:moveTo>
                  <a:cubicBezTo>
                    <a:pt x="18926" y="21581"/>
                    <a:pt x="18221" y="21484"/>
                    <a:pt x="18106" y="21349"/>
                  </a:cubicBezTo>
                  <a:lnTo>
                    <a:pt x="17" y="307"/>
                  </a:lnTo>
                  <a:cubicBezTo>
                    <a:pt x="-110" y="160"/>
                    <a:pt x="517" y="23"/>
                    <a:pt x="1416" y="3"/>
                  </a:cubicBezTo>
                  <a:cubicBezTo>
                    <a:pt x="2321" y="-19"/>
                    <a:pt x="3148" y="85"/>
                    <a:pt x="3274" y="232"/>
                  </a:cubicBezTo>
                  <a:lnTo>
                    <a:pt x="21363" y="21274"/>
                  </a:lnTo>
                  <a:cubicBezTo>
                    <a:pt x="21490" y="21421"/>
                    <a:pt x="20863" y="21558"/>
                    <a:pt x="19964" y="21579"/>
                  </a:cubicBezTo>
                  <a:cubicBezTo>
                    <a:pt x="19887" y="21580"/>
                    <a:pt x="19808" y="21581"/>
                    <a:pt x="19732" y="21581"/>
                  </a:cubicBezTo>
                  <a:close/>
                  <a:moveTo>
                    <a:pt x="19732" y="2158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5" name="AutoShape 141"/>
            <p:cNvSpPr/>
            <p:nvPr/>
          </p:nvSpPr>
          <p:spPr bwMode="auto">
            <a:xfrm>
              <a:off x="7997256" y="1838960"/>
              <a:ext cx="474385" cy="617144"/>
            </a:xfrm>
            <a:custGeom>
              <a:avLst/>
              <a:gdLst/>
              <a:ahLst/>
              <a:cxnLst/>
              <a:rect l="0" t="0" r="r" b="b"/>
              <a:pathLst>
                <a:path w="21516" h="21568">
                  <a:moveTo>
                    <a:pt x="321" y="21568"/>
                  </a:moveTo>
                  <a:cubicBezTo>
                    <a:pt x="252" y="21568"/>
                    <a:pt x="184" y="21551"/>
                    <a:pt x="126" y="21517"/>
                  </a:cubicBezTo>
                  <a:cubicBezTo>
                    <a:pt x="-15" y="21434"/>
                    <a:pt x="-42" y="21278"/>
                    <a:pt x="66" y="21169"/>
                  </a:cubicBezTo>
                  <a:lnTo>
                    <a:pt x="20940" y="98"/>
                  </a:lnTo>
                  <a:cubicBezTo>
                    <a:pt x="21048" y="-11"/>
                    <a:pt x="21249" y="-32"/>
                    <a:pt x="21390" y="51"/>
                  </a:cubicBezTo>
                  <a:cubicBezTo>
                    <a:pt x="21531" y="134"/>
                    <a:pt x="21558" y="290"/>
                    <a:pt x="21450" y="399"/>
                  </a:cubicBezTo>
                  <a:lnTo>
                    <a:pt x="576" y="21471"/>
                  </a:lnTo>
                  <a:cubicBezTo>
                    <a:pt x="513" y="21535"/>
                    <a:pt x="417" y="21568"/>
                    <a:pt x="321" y="21568"/>
                  </a:cubicBezTo>
                  <a:close/>
                  <a:moveTo>
                    <a:pt x="321" y="21568"/>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6" name="AutoShape 142"/>
            <p:cNvSpPr/>
            <p:nvPr/>
          </p:nvSpPr>
          <p:spPr bwMode="auto">
            <a:xfrm>
              <a:off x="8578932" y="1874428"/>
              <a:ext cx="112611" cy="425616"/>
            </a:xfrm>
            <a:custGeom>
              <a:avLst/>
              <a:gdLst/>
              <a:ahLst/>
              <a:cxnLst/>
              <a:rect l="0" t="0" r="r" b="b"/>
              <a:pathLst>
                <a:path w="21329" h="21564">
                  <a:moveTo>
                    <a:pt x="19995" y="21564"/>
                  </a:moveTo>
                  <a:cubicBezTo>
                    <a:pt x="19394" y="21564"/>
                    <a:pt x="18848" y="21454"/>
                    <a:pt x="18701" y="21289"/>
                  </a:cubicBezTo>
                  <a:lnTo>
                    <a:pt x="37" y="444"/>
                  </a:lnTo>
                  <a:cubicBezTo>
                    <a:pt x="-136" y="251"/>
                    <a:pt x="304" y="57"/>
                    <a:pt x="1020" y="10"/>
                  </a:cubicBezTo>
                  <a:cubicBezTo>
                    <a:pt x="1728" y="-36"/>
                    <a:pt x="2454" y="82"/>
                    <a:pt x="2627" y="275"/>
                  </a:cubicBezTo>
                  <a:lnTo>
                    <a:pt x="21291" y="21120"/>
                  </a:lnTo>
                  <a:cubicBezTo>
                    <a:pt x="21464" y="21313"/>
                    <a:pt x="21024" y="21507"/>
                    <a:pt x="20308" y="21554"/>
                  </a:cubicBezTo>
                  <a:cubicBezTo>
                    <a:pt x="20204" y="21561"/>
                    <a:pt x="20099" y="21564"/>
                    <a:pt x="19995" y="21564"/>
                  </a:cubicBezTo>
                  <a:close/>
                  <a:moveTo>
                    <a:pt x="19995" y="21564"/>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7" name="AutoShape 143"/>
            <p:cNvSpPr/>
            <p:nvPr/>
          </p:nvSpPr>
          <p:spPr bwMode="auto">
            <a:xfrm>
              <a:off x="8344843" y="1072850"/>
              <a:ext cx="340493" cy="101971"/>
            </a:xfrm>
            <a:custGeom>
              <a:avLst/>
              <a:gdLst/>
              <a:ahLst/>
              <a:cxnLst/>
              <a:rect l="0" t="0" r="r" b="b"/>
              <a:pathLst>
                <a:path w="21502" h="21440">
                  <a:moveTo>
                    <a:pt x="447" y="21440"/>
                  </a:moveTo>
                  <a:cubicBezTo>
                    <a:pt x="250" y="21440"/>
                    <a:pt x="70" y="21005"/>
                    <a:pt x="16" y="20346"/>
                  </a:cubicBezTo>
                  <a:cubicBezTo>
                    <a:pt x="-49" y="19557"/>
                    <a:pt x="92" y="18743"/>
                    <a:pt x="331" y="18529"/>
                  </a:cubicBezTo>
                  <a:lnTo>
                    <a:pt x="20937" y="52"/>
                  </a:lnTo>
                  <a:cubicBezTo>
                    <a:pt x="21176" y="-160"/>
                    <a:pt x="21422" y="303"/>
                    <a:pt x="21487" y="1094"/>
                  </a:cubicBezTo>
                  <a:cubicBezTo>
                    <a:pt x="21551" y="1883"/>
                    <a:pt x="21410" y="2697"/>
                    <a:pt x="21172" y="2910"/>
                  </a:cubicBezTo>
                  <a:lnTo>
                    <a:pt x="565" y="21388"/>
                  </a:lnTo>
                  <a:cubicBezTo>
                    <a:pt x="526" y="21422"/>
                    <a:pt x="486" y="21440"/>
                    <a:pt x="447" y="21440"/>
                  </a:cubicBezTo>
                  <a:close/>
                  <a:moveTo>
                    <a:pt x="447" y="2144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8" name="AutoShape 144"/>
            <p:cNvSpPr/>
            <p:nvPr/>
          </p:nvSpPr>
          <p:spPr bwMode="auto">
            <a:xfrm>
              <a:off x="8160409" y="710190"/>
              <a:ext cx="141872" cy="437143"/>
            </a:xfrm>
            <a:custGeom>
              <a:avLst/>
              <a:gdLst/>
              <a:ahLst/>
              <a:cxnLst/>
              <a:rect l="0" t="0" r="r" b="b"/>
              <a:pathLst>
                <a:path w="21350" h="21559">
                  <a:moveTo>
                    <a:pt x="20283" y="21559"/>
                  </a:moveTo>
                  <a:cubicBezTo>
                    <a:pt x="19824" y="21559"/>
                    <a:pt x="19401" y="21461"/>
                    <a:pt x="19261" y="21310"/>
                  </a:cubicBezTo>
                  <a:lnTo>
                    <a:pt x="46" y="453"/>
                  </a:lnTo>
                  <a:cubicBezTo>
                    <a:pt x="-125" y="267"/>
                    <a:pt x="194" y="72"/>
                    <a:pt x="758" y="16"/>
                  </a:cubicBezTo>
                  <a:cubicBezTo>
                    <a:pt x="1324" y="-41"/>
                    <a:pt x="1918" y="65"/>
                    <a:pt x="2089" y="250"/>
                  </a:cubicBezTo>
                  <a:lnTo>
                    <a:pt x="21304" y="21106"/>
                  </a:lnTo>
                  <a:cubicBezTo>
                    <a:pt x="21475" y="21292"/>
                    <a:pt x="21156" y="21487"/>
                    <a:pt x="20592" y="21544"/>
                  </a:cubicBezTo>
                  <a:cubicBezTo>
                    <a:pt x="20489" y="21554"/>
                    <a:pt x="20385" y="21559"/>
                    <a:pt x="20283" y="21559"/>
                  </a:cubicBezTo>
                  <a:close/>
                  <a:moveTo>
                    <a:pt x="20283" y="2155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179" name="AutoShape 145"/>
            <p:cNvSpPr/>
            <p:nvPr/>
          </p:nvSpPr>
          <p:spPr bwMode="auto">
            <a:xfrm>
              <a:off x="7692231" y="179055"/>
              <a:ext cx="312119" cy="212808"/>
            </a:xfrm>
            <a:custGeom>
              <a:avLst/>
              <a:gdLst/>
              <a:ahLst/>
              <a:cxnLst/>
              <a:rect l="0" t="0" r="r" b="b"/>
              <a:pathLst>
                <a:path w="21465" h="21500">
                  <a:moveTo>
                    <a:pt x="20976" y="21500"/>
                  </a:moveTo>
                  <a:cubicBezTo>
                    <a:pt x="20883" y="21500"/>
                    <a:pt x="20789" y="21461"/>
                    <a:pt x="20706" y="21380"/>
                  </a:cubicBezTo>
                  <a:lnTo>
                    <a:pt x="217" y="1313"/>
                  </a:lnTo>
                  <a:cubicBezTo>
                    <a:pt x="-8" y="1094"/>
                    <a:pt x="-68" y="649"/>
                    <a:pt x="82" y="319"/>
                  </a:cubicBezTo>
                  <a:cubicBezTo>
                    <a:pt x="231" y="-10"/>
                    <a:pt x="533" y="-100"/>
                    <a:pt x="758" y="121"/>
                  </a:cubicBezTo>
                  <a:lnTo>
                    <a:pt x="21247" y="20187"/>
                  </a:lnTo>
                  <a:cubicBezTo>
                    <a:pt x="21472" y="20406"/>
                    <a:pt x="21532" y="20851"/>
                    <a:pt x="21382" y="21181"/>
                  </a:cubicBezTo>
                  <a:cubicBezTo>
                    <a:pt x="21289" y="21388"/>
                    <a:pt x="21133" y="21500"/>
                    <a:pt x="20976" y="21500"/>
                  </a:cubicBezTo>
                  <a:close/>
                  <a:moveTo>
                    <a:pt x="20976" y="2150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grpSp>
          <p:nvGrpSpPr>
            <p:cNvPr id="180" name="Group 148"/>
            <p:cNvGrpSpPr/>
            <p:nvPr/>
          </p:nvGrpSpPr>
          <p:grpSpPr bwMode="auto">
            <a:xfrm>
              <a:off x="7075087" y="3307336"/>
              <a:ext cx="349360" cy="417636"/>
              <a:chOff x="0" y="0"/>
              <a:chExt cx="394" cy="471"/>
            </a:xfrm>
            <a:grpFill/>
          </p:grpSpPr>
          <p:sp>
            <p:nvSpPr>
              <p:cNvPr id="301" name="AutoShape 146"/>
              <p:cNvSpPr/>
              <p:nvPr/>
            </p:nvSpPr>
            <p:spPr bwMode="auto">
              <a:xfrm>
                <a:off x="80" y="0"/>
                <a:ext cx="229" cy="229"/>
              </a:xfrm>
              <a:custGeom>
                <a:avLst/>
                <a:gdLst/>
                <a:ahLst/>
                <a:cxnLst/>
                <a:rect l="0" t="0" r="r" b="b"/>
                <a:pathLst>
                  <a:path w="21600" h="21600">
                    <a:moveTo>
                      <a:pt x="21600" y="10800"/>
                    </a:moveTo>
                    <a:cubicBezTo>
                      <a:pt x="21600" y="4836"/>
                      <a:pt x="16769" y="0"/>
                      <a:pt x="10800" y="0"/>
                    </a:cubicBezTo>
                    <a:cubicBezTo>
                      <a:pt x="4835" y="0"/>
                      <a:pt x="0" y="4837"/>
                      <a:pt x="0" y="10800"/>
                    </a:cubicBezTo>
                    <a:cubicBezTo>
                      <a:pt x="0" y="16765"/>
                      <a:pt x="4836" y="21600"/>
                      <a:pt x="10800" y="21600"/>
                    </a:cubicBezTo>
                    <a:cubicBezTo>
                      <a:pt x="16769" y="21600"/>
                      <a:pt x="21600" y="16765"/>
                      <a:pt x="21600" y="10800"/>
                    </a:cubicBezTo>
                    <a:close/>
                    <a:moveTo>
                      <a:pt x="2699" y="11035"/>
                    </a:moveTo>
                    <a:cubicBezTo>
                      <a:pt x="2699" y="11035"/>
                      <a:pt x="2388" y="7971"/>
                      <a:pt x="4595" y="5633"/>
                    </a:cubicBezTo>
                    <a:cubicBezTo>
                      <a:pt x="6148" y="7190"/>
                      <a:pt x="10801" y="11035"/>
                      <a:pt x="18901" y="11035"/>
                    </a:cubicBezTo>
                    <a:cubicBezTo>
                      <a:pt x="18901" y="15501"/>
                      <a:pt x="15267" y="19133"/>
                      <a:pt x="10801" y="19133"/>
                    </a:cubicBezTo>
                    <a:cubicBezTo>
                      <a:pt x="6334" y="19133"/>
                      <a:pt x="2699" y="15500"/>
                      <a:pt x="2699" y="11035"/>
                    </a:cubicBezTo>
                    <a:close/>
                    <a:moveTo>
                      <a:pt x="2699" y="1103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302" name="AutoShape 147"/>
              <p:cNvSpPr/>
              <p:nvPr/>
            </p:nvSpPr>
            <p:spPr bwMode="auto">
              <a:xfrm>
                <a:off x="0" y="256"/>
                <a:ext cx="394" cy="215"/>
              </a:xfrm>
              <a:custGeom>
                <a:avLst/>
                <a:gdLst/>
                <a:ahLst/>
                <a:cxnLst/>
                <a:rect l="0" t="0" r="r" b="b"/>
                <a:pathLst>
                  <a:path w="21600" h="21600">
                    <a:moveTo>
                      <a:pt x="0" y="6600"/>
                    </a:moveTo>
                    <a:lnTo>
                      <a:pt x="0" y="11702"/>
                    </a:lnTo>
                    <a:lnTo>
                      <a:pt x="0" y="18301"/>
                    </a:lnTo>
                    <a:cubicBezTo>
                      <a:pt x="0" y="20124"/>
                      <a:pt x="807" y="21600"/>
                      <a:pt x="1800" y="21600"/>
                    </a:cubicBezTo>
                    <a:lnTo>
                      <a:pt x="19800" y="21600"/>
                    </a:lnTo>
                    <a:cubicBezTo>
                      <a:pt x="20795" y="21600"/>
                      <a:pt x="21600" y="20124"/>
                      <a:pt x="21600" y="18301"/>
                    </a:cubicBezTo>
                    <a:lnTo>
                      <a:pt x="21600" y="11701"/>
                    </a:lnTo>
                    <a:lnTo>
                      <a:pt x="21600" y="6599"/>
                    </a:lnTo>
                    <a:cubicBezTo>
                      <a:pt x="21600" y="2955"/>
                      <a:pt x="19989" y="1"/>
                      <a:pt x="17999" y="1"/>
                    </a:cubicBezTo>
                    <a:lnTo>
                      <a:pt x="14808" y="1"/>
                    </a:lnTo>
                    <a:cubicBezTo>
                      <a:pt x="14582" y="1"/>
                      <a:pt x="14299" y="279"/>
                      <a:pt x="14173" y="622"/>
                    </a:cubicBezTo>
                    <a:lnTo>
                      <a:pt x="11026" y="8776"/>
                    </a:lnTo>
                    <a:cubicBezTo>
                      <a:pt x="10901" y="9121"/>
                      <a:pt x="10698" y="9121"/>
                      <a:pt x="10573" y="8776"/>
                    </a:cubicBezTo>
                    <a:lnTo>
                      <a:pt x="7427" y="622"/>
                    </a:lnTo>
                    <a:cubicBezTo>
                      <a:pt x="7301" y="279"/>
                      <a:pt x="7017" y="0"/>
                      <a:pt x="6792" y="0"/>
                    </a:cubicBezTo>
                    <a:lnTo>
                      <a:pt x="3600" y="0"/>
                    </a:lnTo>
                    <a:cubicBezTo>
                      <a:pt x="1613" y="0"/>
                      <a:pt x="0" y="2956"/>
                      <a:pt x="0" y="6600"/>
                    </a:cubicBezTo>
                    <a:close/>
                    <a:moveTo>
                      <a:pt x="0" y="6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81" name="Group 154"/>
            <p:cNvGrpSpPr/>
            <p:nvPr/>
          </p:nvGrpSpPr>
          <p:grpSpPr bwMode="auto">
            <a:xfrm>
              <a:off x="5571243" y="3881919"/>
              <a:ext cx="265124" cy="314779"/>
              <a:chOff x="0" y="0"/>
              <a:chExt cx="299" cy="355"/>
            </a:xfrm>
            <a:grpFill/>
          </p:grpSpPr>
          <p:sp>
            <p:nvSpPr>
              <p:cNvPr id="299" name="AutoShape 152"/>
              <p:cNvSpPr/>
              <p:nvPr/>
            </p:nvSpPr>
            <p:spPr bwMode="auto">
              <a:xfrm>
                <a:off x="64" y="0"/>
                <a:ext cx="174" cy="174"/>
              </a:xfrm>
              <a:custGeom>
                <a:avLst/>
                <a:gdLst/>
                <a:ahLst/>
                <a:cxnLst/>
                <a:rect l="0" t="0" r="r" b="b"/>
                <a:pathLst>
                  <a:path w="21600" h="21600">
                    <a:moveTo>
                      <a:pt x="21600" y="10801"/>
                    </a:moveTo>
                    <a:cubicBezTo>
                      <a:pt x="21600" y="4836"/>
                      <a:pt x="16770" y="0"/>
                      <a:pt x="10800" y="0"/>
                    </a:cubicBezTo>
                    <a:cubicBezTo>
                      <a:pt x="4836" y="0"/>
                      <a:pt x="0" y="4836"/>
                      <a:pt x="0" y="10801"/>
                    </a:cubicBezTo>
                    <a:cubicBezTo>
                      <a:pt x="0" y="16765"/>
                      <a:pt x="4836" y="21600"/>
                      <a:pt x="10800" y="21600"/>
                    </a:cubicBezTo>
                    <a:cubicBezTo>
                      <a:pt x="16770" y="21599"/>
                      <a:pt x="21600" y="16764"/>
                      <a:pt x="21600" y="10801"/>
                    </a:cubicBezTo>
                    <a:close/>
                    <a:moveTo>
                      <a:pt x="2700" y="11035"/>
                    </a:moveTo>
                    <a:cubicBezTo>
                      <a:pt x="2700" y="11035"/>
                      <a:pt x="2388" y="7971"/>
                      <a:pt x="4595" y="5634"/>
                    </a:cubicBezTo>
                    <a:cubicBezTo>
                      <a:pt x="6148" y="7191"/>
                      <a:pt x="10800" y="11035"/>
                      <a:pt x="18900" y="11035"/>
                    </a:cubicBezTo>
                    <a:cubicBezTo>
                      <a:pt x="18900" y="15501"/>
                      <a:pt x="15268" y="19132"/>
                      <a:pt x="10800" y="19132"/>
                    </a:cubicBezTo>
                    <a:cubicBezTo>
                      <a:pt x="6333" y="19132"/>
                      <a:pt x="2700" y="15500"/>
                      <a:pt x="2700" y="11035"/>
                    </a:cubicBezTo>
                    <a:close/>
                    <a:moveTo>
                      <a:pt x="2700" y="1103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300" name="AutoShape 153"/>
              <p:cNvSpPr/>
              <p:nvPr/>
            </p:nvSpPr>
            <p:spPr bwMode="auto">
              <a:xfrm>
                <a:off x="0" y="192"/>
                <a:ext cx="299" cy="163"/>
              </a:xfrm>
              <a:custGeom>
                <a:avLst/>
                <a:gdLst/>
                <a:ahLst/>
                <a:cxnLst/>
                <a:rect l="0" t="0" r="r" b="b"/>
                <a:pathLst>
                  <a:path w="21600" h="21600">
                    <a:moveTo>
                      <a:pt x="0" y="6601"/>
                    </a:moveTo>
                    <a:lnTo>
                      <a:pt x="0" y="11702"/>
                    </a:lnTo>
                    <a:lnTo>
                      <a:pt x="0" y="18302"/>
                    </a:lnTo>
                    <a:cubicBezTo>
                      <a:pt x="0" y="20126"/>
                      <a:pt x="806" y="21600"/>
                      <a:pt x="1800" y="21600"/>
                    </a:cubicBezTo>
                    <a:lnTo>
                      <a:pt x="19800" y="21600"/>
                    </a:lnTo>
                    <a:cubicBezTo>
                      <a:pt x="20795" y="21600"/>
                      <a:pt x="21600" y="20125"/>
                      <a:pt x="21600" y="18302"/>
                    </a:cubicBezTo>
                    <a:lnTo>
                      <a:pt x="21600" y="11702"/>
                    </a:lnTo>
                    <a:lnTo>
                      <a:pt x="21600" y="6601"/>
                    </a:lnTo>
                    <a:cubicBezTo>
                      <a:pt x="21600" y="2957"/>
                      <a:pt x="19989" y="2"/>
                      <a:pt x="18000" y="2"/>
                    </a:cubicBezTo>
                    <a:lnTo>
                      <a:pt x="14809" y="2"/>
                    </a:lnTo>
                    <a:cubicBezTo>
                      <a:pt x="14583" y="2"/>
                      <a:pt x="14299" y="280"/>
                      <a:pt x="14173" y="624"/>
                    </a:cubicBezTo>
                    <a:lnTo>
                      <a:pt x="11027" y="8777"/>
                    </a:lnTo>
                    <a:cubicBezTo>
                      <a:pt x="10902" y="9121"/>
                      <a:pt x="10699" y="9121"/>
                      <a:pt x="10574" y="8777"/>
                    </a:cubicBezTo>
                    <a:lnTo>
                      <a:pt x="7427" y="624"/>
                    </a:lnTo>
                    <a:cubicBezTo>
                      <a:pt x="7302" y="280"/>
                      <a:pt x="7018" y="0"/>
                      <a:pt x="6792" y="0"/>
                    </a:cubicBezTo>
                    <a:lnTo>
                      <a:pt x="3600" y="0"/>
                    </a:lnTo>
                    <a:cubicBezTo>
                      <a:pt x="1614" y="1"/>
                      <a:pt x="0" y="2957"/>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82" name="Group 157"/>
            <p:cNvGrpSpPr/>
            <p:nvPr/>
          </p:nvGrpSpPr>
          <p:grpSpPr bwMode="auto">
            <a:xfrm>
              <a:off x="6606909" y="2321325"/>
              <a:ext cx="189754" cy="223449"/>
              <a:chOff x="0" y="0"/>
              <a:chExt cx="214" cy="252"/>
            </a:xfrm>
            <a:grpFill/>
          </p:grpSpPr>
          <p:sp>
            <p:nvSpPr>
              <p:cNvPr id="297" name="AutoShape 155"/>
              <p:cNvSpPr/>
              <p:nvPr/>
            </p:nvSpPr>
            <p:spPr bwMode="auto">
              <a:xfrm>
                <a:off x="48" y="0"/>
                <a:ext cx="124" cy="124"/>
              </a:xfrm>
              <a:custGeom>
                <a:avLst/>
                <a:gdLst/>
                <a:ahLst/>
                <a:cxnLst/>
                <a:rect l="0" t="0" r="r" b="b"/>
                <a:pathLst>
                  <a:path w="21600" h="21600">
                    <a:moveTo>
                      <a:pt x="21600" y="10801"/>
                    </a:moveTo>
                    <a:cubicBezTo>
                      <a:pt x="21600" y="4836"/>
                      <a:pt x="16769" y="0"/>
                      <a:pt x="10799" y="0"/>
                    </a:cubicBezTo>
                    <a:cubicBezTo>
                      <a:pt x="4834" y="0"/>
                      <a:pt x="0" y="4836"/>
                      <a:pt x="0" y="10801"/>
                    </a:cubicBezTo>
                    <a:cubicBezTo>
                      <a:pt x="0" y="16765"/>
                      <a:pt x="4834" y="21600"/>
                      <a:pt x="10799" y="21600"/>
                    </a:cubicBezTo>
                    <a:cubicBezTo>
                      <a:pt x="16769" y="21600"/>
                      <a:pt x="21600" y="16765"/>
                      <a:pt x="21600" y="10801"/>
                    </a:cubicBezTo>
                    <a:close/>
                    <a:moveTo>
                      <a:pt x="2698" y="11036"/>
                    </a:moveTo>
                    <a:cubicBezTo>
                      <a:pt x="2698" y="11036"/>
                      <a:pt x="2386" y="7970"/>
                      <a:pt x="4594" y="5634"/>
                    </a:cubicBezTo>
                    <a:cubicBezTo>
                      <a:pt x="6147" y="7192"/>
                      <a:pt x="10799" y="11036"/>
                      <a:pt x="18899" y="11036"/>
                    </a:cubicBezTo>
                    <a:cubicBezTo>
                      <a:pt x="18899" y="15502"/>
                      <a:pt x="15266" y="19133"/>
                      <a:pt x="10798" y="19133"/>
                    </a:cubicBezTo>
                    <a:cubicBezTo>
                      <a:pt x="6332" y="19133"/>
                      <a:pt x="2698" y="15500"/>
                      <a:pt x="2698" y="11036"/>
                    </a:cubicBezTo>
                    <a:close/>
                    <a:moveTo>
                      <a:pt x="2698" y="1103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98" name="AutoShape 156"/>
              <p:cNvSpPr/>
              <p:nvPr/>
            </p:nvSpPr>
            <p:spPr bwMode="auto">
              <a:xfrm>
                <a:off x="0" y="136"/>
                <a:ext cx="214" cy="116"/>
              </a:xfrm>
              <a:custGeom>
                <a:avLst/>
                <a:gdLst/>
                <a:ahLst/>
                <a:cxnLst/>
                <a:rect l="0" t="0" r="r" b="b"/>
                <a:pathLst>
                  <a:path w="21600" h="21600">
                    <a:moveTo>
                      <a:pt x="0" y="6601"/>
                    </a:moveTo>
                    <a:lnTo>
                      <a:pt x="0" y="11702"/>
                    </a:lnTo>
                    <a:lnTo>
                      <a:pt x="0" y="18303"/>
                    </a:lnTo>
                    <a:cubicBezTo>
                      <a:pt x="0" y="20126"/>
                      <a:pt x="807" y="21600"/>
                      <a:pt x="1800" y="21600"/>
                    </a:cubicBezTo>
                    <a:lnTo>
                      <a:pt x="19800" y="21600"/>
                    </a:lnTo>
                    <a:cubicBezTo>
                      <a:pt x="20795" y="21600"/>
                      <a:pt x="21600" y="20126"/>
                      <a:pt x="21600" y="18303"/>
                    </a:cubicBezTo>
                    <a:lnTo>
                      <a:pt x="21600" y="11702"/>
                    </a:lnTo>
                    <a:lnTo>
                      <a:pt x="21600" y="6601"/>
                    </a:lnTo>
                    <a:cubicBezTo>
                      <a:pt x="21600" y="2957"/>
                      <a:pt x="19990" y="1"/>
                      <a:pt x="18000" y="1"/>
                    </a:cubicBezTo>
                    <a:lnTo>
                      <a:pt x="14809" y="1"/>
                    </a:lnTo>
                    <a:cubicBezTo>
                      <a:pt x="14584" y="1"/>
                      <a:pt x="14299" y="280"/>
                      <a:pt x="14173" y="623"/>
                    </a:cubicBezTo>
                    <a:lnTo>
                      <a:pt x="11027" y="8776"/>
                    </a:lnTo>
                    <a:cubicBezTo>
                      <a:pt x="10903" y="9121"/>
                      <a:pt x="10700" y="9121"/>
                      <a:pt x="10574" y="8776"/>
                    </a:cubicBezTo>
                    <a:lnTo>
                      <a:pt x="7427" y="623"/>
                    </a:lnTo>
                    <a:cubicBezTo>
                      <a:pt x="7302" y="278"/>
                      <a:pt x="7018" y="0"/>
                      <a:pt x="6793" y="0"/>
                    </a:cubicBezTo>
                    <a:lnTo>
                      <a:pt x="3601" y="0"/>
                    </a:lnTo>
                    <a:cubicBezTo>
                      <a:pt x="1615" y="0"/>
                      <a:pt x="0" y="2957"/>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sp>
          <p:nvSpPr>
            <p:cNvPr id="183" name="AutoShape 158"/>
            <p:cNvSpPr/>
            <p:nvPr/>
          </p:nvSpPr>
          <p:spPr bwMode="auto">
            <a:xfrm>
              <a:off x="6677845" y="4640935"/>
              <a:ext cx="267784" cy="267784"/>
            </a:xfrm>
            <a:custGeom>
              <a:avLst/>
              <a:gdLst/>
              <a:ahLst/>
              <a:cxnLst/>
              <a:rect l="0" t="0" r="r" b="b"/>
              <a:pathLst>
                <a:path w="21600" h="21600">
                  <a:moveTo>
                    <a:pt x="10799" y="21600"/>
                  </a:moveTo>
                  <a:cubicBezTo>
                    <a:pt x="4844" y="21600"/>
                    <a:pt x="0" y="16754"/>
                    <a:pt x="0" y="10800"/>
                  </a:cubicBezTo>
                  <a:cubicBezTo>
                    <a:pt x="0" y="4845"/>
                    <a:pt x="4845" y="0"/>
                    <a:pt x="10799" y="0"/>
                  </a:cubicBezTo>
                  <a:cubicBezTo>
                    <a:pt x="16755" y="0"/>
                    <a:pt x="21600" y="4845"/>
                    <a:pt x="21600" y="10800"/>
                  </a:cubicBezTo>
                  <a:cubicBezTo>
                    <a:pt x="21600" y="16754"/>
                    <a:pt x="16755" y="21600"/>
                    <a:pt x="10799" y="21600"/>
                  </a:cubicBezTo>
                  <a:close/>
                  <a:moveTo>
                    <a:pt x="10799" y="1271"/>
                  </a:moveTo>
                  <a:cubicBezTo>
                    <a:pt x="5546" y="1271"/>
                    <a:pt x="1271" y="5545"/>
                    <a:pt x="1271" y="10800"/>
                  </a:cubicBezTo>
                  <a:cubicBezTo>
                    <a:pt x="1271" y="16054"/>
                    <a:pt x="5546" y="20329"/>
                    <a:pt x="10799" y="20329"/>
                  </a:cubicBezTo>
                  <a:cubicBezTo>
                    <a:pt x="16054" y="20329"/>
                    <a:pt x="20328" y="16054"/>
                    <a:pt x="20328" y="10800"/>
                  </a:cubicBezTo>
                  <a:cubicBezTo>
                    <a:pt x="20328" y="5546"/>
                    <a:pt x="16054" y="1271"/>
                    <a:pt x="10799" y="1271"/>
                  </a:cubicBezTo>
                  <a:close/>
                  <a:moveTo>
                    <a:pt x="10799"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grpSp>
          <p:nvGrpSpPr>
            <p:cNvPr id="184" name="Group 161"/>
            <p:cNvGrpSpPr/>
            <p:nvPr/>
          </p:nvGrpSpPr>
          <p:grpSpPr bwMode="auto">
            <a:xfrm>
              <a:off x="6748781" y="4704777"/>
              <a:ext cx="122365" cy="144533"/>
              <a:chOff x="0" y="0"/>
              <a:chExt cx="138" cy="163"/>
            </a:xfrm>
            <a:grpFill/>
          </p:grpSpPr>
          <p:sp>
            <p:nvSpPr>
              <p:cNvPr id="295" name="AutoShape 159"/>
              <p:cNvSpPr/>
              <p:nvPr/>
            </p:nvSpPr>
            <p:spPr bwMode="auto">
              <a:xfrm>
                <a:off x="32" y="0"/>
                <a:ext cx="80" cy="80"/>
              </a:xfrm>
              <a:custGeom>
                <a:avLst/>
                <a:gdLst/>
                <a:ahLst/>
                <a:cxnLst/>
                <a:rect l="0" t="0" r="r" b="b"/>
                <a:pathLst>
                  <a:path w="21600" h="21598">
                    <a:moveTo>
                      <a:pt x="21600" y="10799"/>
                    </a:moveTo>
                    <a:cubicBezTo>
                      <a:pt x="21600" y="4836"/>
                      <a:pt x="16770" y="0"/>
                      <a:pt x="10798" y="0"/>
                    </a:cubicBezTo>
                    <a:cubicBezTo>
                      <a:pt x="4836" y="0"/>
                      <a:pt x="0" y="4836"/>
                      <a:pt x="0" y="10799"/>
                    </a:cubicBezTo>
                    <a:cubicBezTo>
                      <a:pt x="0" y="16762"/>
                      <a:pt x="4836" y="21598"/>
                      <a:pt x="10798" y="21598"/>
                    </a:cubicBezTo>
                    <a:cubicBezTo>
                      <a:pt x="16770" y="21600"/>
                      <a:pt x="21600" y="16762"/>
                      <a:pt x="21600" y="10799"/>
                    </a:cubicBezTo>
                    <a:close/>
                    <a:moveTo>
                      <a:pt x="2701" y="11037"/>
                    </a:moveTo>
                    <a:cubicBezTo>
                      <a:pt x="2701" y="11037"/>
                      <a:pt x="2385" y="7972"/>
                      <a:pt x="4595" y="5633"/>
                    </a:cubicBezTo>
                    <a:cubicBezTo>
                      <a:pt x="6149" y="7194"/>
                      <a:pt x="10798" y="11037"/>
                      <a:pt x="18899" y="11037"/>
                    </a:cubicBezTo>
                    <a:cubicBezTo>
                      <a:pt x="18899" y="15501"/>
                      <a:pt x="15269" y="19134"/>
                      <a:pt x="10796" y="19134"/>
                    </a:cubicBezTo>
                    <a:cubicBezTo>
                      <a:pt x="6329" y="19134"/>
                      <a:pt x="2701" y="15501"/>
                      <a:pt x="2701" y="11037"/>
                    </a:cubicBezTo>
                    <a:close/>
                    <a:moveTo>
                      <a:pt x="2701"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96" name="AutoShape 160"/>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0" y="21600"/>
                    </a:cubicBezTo>
                    <a:lnTo>
                      <a:pt x="19799" y="21600"/>
                    </a:lnTo>
                    <a:cubicBezTo>
                      <a:pt x="20794" y="21600"/>
                      <a:pt x="21600" y="20125"/>
                      <a:pt x="21600" y="18299"/>
                    </a:cubicBezTo>
                    <a:lnTo>
                      <a:pt x="21600" y="11699"/>
                    </a:lnTo>
                    <a:lnTo>
                      <a:pt x="21600" y="6600"/>
                    </a:lnTo>
                    <a:cubicBezTo>
                      <a:pt x="21600" y="2955"/>
                      <a:pt x="19989" y="5"/>
                      <a:pt x="17998" y="5"/>
                    </a:cubicBezTo>
                    <a:lnTo>
                      <a:pt x="14808" y="5"/>
                    </a:lnTo>
                    <a:cubicBezTo>
                      <a:pt x="14581" y="5"/>
                      <a:pt x="14300" y="280"/>
                      <a:pt x="14172" y="622"/>
                    </a:cubicBezTo>
                    <a:lnTo>
                      <a:pt x="11026" y="8779"/>
                    </a:lnTo>
                    <a:cubicBezTo>
                      <a:pt x="10901" y="9123"/>
                      <a:pt x="10697" y="9123"/>
                      <a:pt x="10574" y="8779"/>
                    </a:cubicBezTo>
                    <a:lnTo>
                      <a:pt x="7428" y="622"/>
                    </a:lnTo>
                    <a:cubicBezTo>
                      <a:pt x="7300" y="282"/>
                      <a:pt x="7017" y="0"/>
                      <a:pt x="6791" y="0"/>
                    </a:cubicBezTo>
                    <a:lnTo>
                      <a:pt x="3601" y="0"/>
                    </a:lnTo>
                    <a:cubicBezTo>
                      <a:pt x="1616" y="0"/>
                      <a:pt x="0" y="2955"/>
                      <a:pt x="0" y="6600"/>
                    </a:cubicBezTo>
                    <a:close/>
                    <a:moveTo>
                      <a:pt x="0" y="6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85" name="Group 164"/>
            <p:cNvGrpSpPr/>
            <p:nvPr/>
          </p:nvGrpSpPr>
          <p:grpSpPr bwMode="auto">
            <a:xfrm>
              <a:off x="8415779" y="4449407"/>
              <a:ext cx="122365" cy="144533"/>
              <a:chOff x="0" y="0"/>
              <a:chExt cx="138" cy="163"/>
            </a:xfrm>
            <a:grpFill/>
          </p:grpSpPr>
          <p:sp>
            <p:nvSpPr>
              <p:cNvPr id="293" name="AutoShape 162"/>
              <p:cNvSpPr/>
              <p:nvPr/>
            </p:nvSpPr>
            <p:spPr bwMode="auto">
              <a:xfrm>
                <a:off x="24"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1" y="11036"/>
                    </a:moveTo>
                    <a:cubicBezTo>
                      <a:pt x="2701" y="11036"/>
                      <a:pt x="2387" y="7971"/>
                      <a:pt x="4595" y="5631"/>
                    </a:cubicBezTo>
                    <a:cubicBezTo>
                      <a:pt x="6149" y="7193"/>
                      <a:pt x="10798" y="11036"/>
                      <a:pt x="18899" y="11036"/>
                    </a:cubicBezTo>
                    <a:cubicBezTo>
                      <a:pt x="18899" y="15501"/>
                      <a:pt x="15269" y="19136"/>
                      <a:pt x="10798" y="19136"/>
                    </a:cubicBezTo>
                    <a:cubicBezTo>
                      <a:pt x="6331" y="19136"/>
                      <a:pt x="2701" y="15501"/>
                      <a:pt x="2701" y="11036"/>
                    </a:cubicBezTo>
                    <a:close/>
                    <a:moveTo>
                      <a:pt x="2701" y="1103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94" name="AutoShape 163"/>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1" y="21600"/>
                    </a:cubicBezTo>
                    <a:lnTo>
                      <a:pt x="19799" y="21600"/>
                    </a:lnTo>
                    <a:cubicBezTo>
                      <a:pt x="20794" y="21600"/>
                      <a:pt x="21600" y="20123"/>
                      <a:pt x="21600" y="18299"/>
                    </a:cubicBezTo>
                    <a:lnTo>
                      <a:pt x="21600" y="11699"/>
                    </a:lnTo>
                    <a:lnTo>
                      <a:pt x="21600" y="6600"/>
                    </a:lnTo>
                    <a:cubicBezTo>
                      <a:pt x="21600" y="2955"/>
                      <a:pt x="19989" y="5"/>
                      <a:pt x="17998" y="5"/>
                    </a:cubicBezTo>
                    <a:lnTo>
                      <a:pt x="14808" y="5"/>
                    </a:lnTo>
                    <a:cubicBezTo>
                      <a:pt x="14582" y="5"/>
                      <a:pt x="14300" y="280"/>
                      <a:pt x="14173" y="619"/>
                    </a:cubicBezTo>
                    <a:lnTo>
                      <a:pt x="11027" y="8777"/>
                    </a:lnTo>
                    <a:cubicBezTo>
                      <a:pt x="10901" y="9119"/>
                      <a:pt x="10697" y="9119"/>
                      <a:pt x="10575" y="8777"/>
                    </a:cubicBezTo>
                    <a:lnTo>
                      <a:pt x="7429" y="619"/>
                    </a:lnTo>
                    <a:cubicBezTo>
                      <a:pt x="7301" y="280"/>
                      <a:pt x="7018" y="0"/>
                      <a:pt x="6792" y="0"/>
                    </a:cubicBezTo>
                    <a:lnTo>
                      <a:pt x="3602" y="0"/>
                    </a:lnTo>
                    <a:cubicBezTo>
                      <a:pt x="1616" y="0"/>
                      <a:pt x="0" y="2957"/>
                      <a:pt x="0" y="6600"/>
                    </a:cubicBezTo>
                    <a:close/>
                    <a:moveTo>
                      <a:pt x="0" y="6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86" name="Group 167"/>
            <p:cNvGrpSpPr/>
            <p:nvPr/>
          </p:nvGrpSpPr>
          <p:grpSpPr bwMode="auto">
            <a:xfrm>
              <a:off x="7202772" y="5016896"/>
              <a:ext cx="62956" cy="77143"/>
              <a:chOff x="0" y="0"/>
              <a:chExt cx="71" cy="87"/>
            </a:xfrm>
            <a:grpFill/>
          </p:grpSpPr>
          <p:sp>
            <p:nvSpPr>
              <p:cNvPr id="291" name="AutoShape 165"/>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92" name="AutoShape 166"/>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87" name="Group 170"/>
            <p:cNvGrpSpPr/>
            <p:nvPr/>
          </p:nvGrpSpPr>
          <p:grpSpPr bwMode="auto">
            <a:xfrm>
              <a:off x="8132035" y="3782608"/>
              <a:ext cx="62956" cy="77143"/>
              <a:chOff x="0" y="0"/>
              <a:chExt cx="71" cy="87"/>
            </a:xfrm>
            <a:grpFill/>
          </p:grpSpPr>
          <p:sp>
            <p:nvSpPr>
              <p:cNvPr id="289" name="AutoShape 168"/>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9"/>
                      <a:pt x="2704" y="15505"/>
                      <a:pt x="2704" y="11042"/>
                    </a:cubicBezTo>
                    <a:close/>
                    <a:moveTo>
                      <a:pt x="2704" y="1104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90" name="AutoShape 169"/>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88" name="Group 173"/>
            <p:cNvGrpSpPr/>
            <p:nvPr/>
          </p:nvGrpSpPr>
          <p:grpSpPr bwMode="auto">
            <a:xfrm>
              <a:off x="8898144" y="2995218"/>
              <a:ext cx="62956" cy="77143"/>
              <a:chOff x="0" y="0"/>
              <a:chExt cx="71" cy="87"/>
            </a:xfrm>
            <a:grpFill/>
          </p:grpSpPr>
          <p:sp>
            <p:nvSpPr>
              <p:cNvPr id="287" name="AutoShape 171"/>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88" name="AutoShape 172"/>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89" name="Group 176"/>
            <p:cNvGrpSpPr/>
            <p:nvPr/>
          </p:nvGrpSpPr>
          <p:grpSpPr bwMode="auto">
            <a:xfrm>
              <a:off x="8692430" y="2328419"/>
              <a:ext cx="62956" cy="77143"/>
              <a:chOff x="0" y="0"/>
              <a:chExt cx="71" cy="87"/>
            </a:xfrm>
            <a:grpFill/>
          </p:grpSpPr>
          <p:sp>
            <p:nvSpPr>
              <p:cNvPr id="285" name="AutoShape 174"/>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86" name="AutoShape 175"/>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0" name="Group 179"/>
            <p:cNvGrpSpPr/>
            <p:nvPr/>
          </p:nvGrpSpPr>
          <p:grpSpPr bwMode="auto">
            <a:xfrm>
              <a:off x="7741886" y="1108318"/>
              <a:ext cx="62956" cy="77143"/>
              <a:chOff x="0" y="0"/>
              <a:chExt cx="71" cy="87"/>
            </a:xfrm>
            <a:grpFill/>
          </p:grpSpPr>
          <p:sp>
            <p:nvSpPr>
              <p:cNvPr id="283" name="AutoShape 177"/>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84" name="AutoShape 178"/>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1" name="Group 182"/>
            <p:cNvGrpSpPr/>
            <p:nvPr/>
          </p:nvGrpSpPr>
          <p:grpSpPr bwMode="auto">
            <a:xfrm>
              <a:off x="8678242" y="3378272"/>
              <a:ext cx="122365" cy="144533"/>
              <a:chOff x="0" y="0"/>
              <a:chExt cx="138" cy="163"/>
            </a:xfrm>
            <a:grpFill/>
          </p:grpSpPr>
          <p:sp>
            <p:nvSpPr>
              <p:cNvPr id="281" name="AutoShape 180"/>
              <p:cNvSpPr/>
              <p:nvPr/>
            </p:nvSpPr>
            <p:spPr bwMode="auto">
              <a:xfrm>
                <a:off x="32"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3" y="11036"/>
                    </a:moveTo>
                    <a:cubicBezTo>
                      <a:pt x="2703" y="11036"/>
                      <a:pt x="2387" y="7971"/>
                      <a:pt x="4598" y="5631"/>
                    </a:cubicBezTo>
                    <a:cubicBezTo>
                      <a:pt x="6151" y="7193"/>
                      <a:pt x="10800" y="11036"/>
                      <a:pt x="18902" y="11036"/>
                    </a:cubicBezTo>
                    <a:cubicBezTo>
                      <a:pt x="18902" y="15501"/>
                      <a:pt x="15271" y="19134"/>
                      <a:pt x="10800" y="19134"/>
                    </a:cubicBezTo>
                    <a:cubicBezTo>
                      <a:pt x="6331" y="19136"/>
                      <a:pt x="2703" y="15501"/>
                      <a:pt x="2703" y="11036"/>
                    </a:cubicBezTo>
                    <a:close/>
                    <a:moveTo>
                      <a:pt x="2703" y="1103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82" name="AutoShape 181"/>
              <p:cNvSpPr/>
              <p:nvPr/>
            </p:nvSpPr>
            <p:spPr bwMode="auto">
              <a:xfrm>
                <a:off x="0" y="88"/>
                <a:ext cx="138" cy="75"/>
              </a:xfrm>
              <a:custGeom>
                <a:avLst/>
                <a:gdLst/>
                <a:ahLst/>
                <a:cxnLst/>
                <a:rect l="0" t="0" r="r" b="b"/>
                <a:pathLst>
                  <a:path w="21600" h="21600">
                    <a:moveTo>
                      <a:pt x="0" y="6598"/>
                    </a:moveTo>
                    <a:lnTo>
                      <a:pt x="0" y="11698"/>
                    </a:lnTo>
                    <a:lnTo>
                      <a:pt x="0" y="18299"/>
                    </a:lnTo>
                    <a:cubicBezTo>
                      <a:pt x="0" y="20123"/>
                      <a:pt x="806" y="21600"/>
                      <a:pt x="1800" y="21600"/>
                    </a:cubicBezTo>
                    <a:lnTo>
                      <a:pt x="19800" y="21600"/>
                    </a:lnTo>
                    <a:cubicBezTo>
                      <a:pt x="20795" y="21600"/>
                      <a:pt x="21600" y="20125"/>
                      <a:pt x="21600" y="18299"/>
                    </a:cubicBezTo>
                    <a:lnTo>
                      <a:pt x="21600" y="11698"/>
                    </a:lnTo>
                    <a:lnTo>
                      <a:pt x="21600" y="6598"/>
                    </a:lnTo>
                    <a:cubicBezTo>
                      <a:pt x="21600" y="2953"/>
                      <a:pt x="19989" y="2"/>
                      <a:pt x="17998" y="2"/>
                    </a:cubicBezTo>
                    <a:lnTo>
                      <a:pt x="14808" y="2"/>
                    </a:lnTo>
                    <a:cubicBezTo>
                      <a:pt x="14581" y="2"/>
                      <a:pt x="14299" y="278"/>
                      <a:pt x="14172" y="619"/>
                    </a:cubicBezTo>
                    <a:lnTo>
                      <a:pt x="11025" y="8778"/>
                    </a:lnTo>
                    <a:cubicBezTo>
                      <a:pt x="10900" y="9122"/>
                      <a:pt x="10696" y="9122"/>
                      <a:pt x="10573" y="8778"/>
                    </a:cubicBezTo>
                    <a:lnTo>
                      <a:pt x="7427" y="619"/>
                    </a:lnTo>
                    <a:cubicBezTo>
                      <a:pt x="7299" y="280"/>
                      <a:pt x="7016" y="0"/>
                      <a:pt x="6790" y="0"/>
                    </a:cubicBezTo>
                    <a:lnTo>
                      <a:pt x="3600" y="0"/>
                    </a:lnTo>
                    <a:cubicBezTo>
                      <a:pt x="1616" y="0"/>
                      <a:pt x="0" y="2955"/>
                      <a:pt x="0" y="6598"/>
                    </a:cubicBezTo>
                    <a:close/>
                    <a:moveTo>
                      <a:pt x="0" y="6598"/>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2" name="Group 185"/>
            <p:cNvGrpSpPr/>
            <p:nvPr/>
          </p:nvGrpSpPr>
          <p:grpSpPr bwMode="auto">
            <a:xfrm>
              <a:off x="6947402" y="625953"/>
              <a:ext cx="265124" cy="314779"/>
              <a:chOff x="0" y="0"/>
              <a:chExt cx="299" cy="355"/>
            </a:xfrm>
            <a:grpFill/>
          </p:grpSpPr>
          <p:sp>
            <p:nvSpPr>
              <p:cNvPr id="279" name="AutoShape 183"/>
              <p:cNvSpPr/>
              <p:nvPr/>
            </p:nvSpPr>
            <p:spPr bwMode="auto">
              <a:xfrm>
                <a:off x="64" y="0"/>
                <a:ext cx="174" cy="174"/>
              </a:xfrm>
              <a:custGeom>
                <a:avLst/>
                <a:gdLst/>
                <a:ahLst/>
                <a:cxnLst/>
                <a:rect l="0" t="0" r="r" b="b"/>
                <a:pathLst>
                  <a:path w="21600" h="21600">
                    <a:moveTo>
                      <a:pt x="21600" y="10800"/>
                    </a:moveTo>
                    <a:cubicBezTo>
                      <a:pt x="21600" y="4836"/>
                      <a:pt x="16770" y="0"/>
                      <a:pt x="10798" y="0"/>
                    </a:cubicBezTo>
                    <a:cubicBezTo>
                      <a:pt x="4837" y="0"/>
                      <a:pt x="0" y="4836"/>
                      <a:pt x="0" y="10800"/>
                    </a:cubicBezTo>
                    <a:cubicBezTo>
                      <a:pt x="0" y="16764"/>
                      <a:pt x="4837" y="21600"/>
                      <a:pt x="10798" y="21600"/>
                    </a:cubicBezTo>
                    <a:cubicBezTo>
                      <a:pt x="16770" y="21600"/>
                      <a:pt x="21600" y="16763"/>
                      <a:pt x="21600" y="10800"/>
                    </a:cubicBezTo>
                    <a:close/>
                    <a:moveTo>
                      <a:pt x="2702" y="11037"/>
                    </a:moveTo>
                    <a:cubicBezTo>
                      <a:pt x="2702" y="11037"/>
                      <a:pt x="2387" y="7971"/>
                      <a:pt x="4596" y="5632"/>
                    </a:cubicBezTo>
                    <a:cubicBezTo>
                      <a:pt x="6149" y="7193"/>
                      <a:pt x="10798" y="11037"/>
                      <a:pt x="18899" y="11037"/>
                    </a:cubicBezTo>
                    <a:cubicBezTo>
                      <a:pt x="18899" y="15501"/>
                      <a:pt x="15268" y="19135"/>
                      <a:pt x="10797" y="19135"/>
                    </a:cubicBezTo>
                    <a:cubicBezTo>
                      <a:pt x="6332" y="19135"/>
                      <a:pt x="2702" y="15501"/>
                      <a:pt x="2702" y="11037"/>
                    </a:cubicBezTo>
                    <a:close/>
                    <a:moveTo>
                      <a:pt x="2702"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80" name="AutoShape 184"/>
              <p:cNvSpPr/>
              <p:nvPr/>
            </p:nvSpPr>
            <p:spPr bwMode="auto">
              <a:xfrm>
                <a:off x="0" y="192"/>
                <a:ext cx="299" cy="163"/>
              </a:xfrm>
              <a:custGeom>
                <a:avLst/>
                <a:gdLst/>
                <a:ahLst/>
                <a:cxnLst/>
                <a:rect l="0" t="0" r="r" b="b"/>
                <a:pathLst>
                  <a:path w="21600" h="21600">
                    <a:moveTo>
                      <a:pt x="0" y="6601"/>
                    </a:moveTo>
                    <a:lnTo>
                      <a:pt x="0" y="11699"/>
                    </a:lnTo>
                    <a:lnTo>
                      <a:pt x="0" y="18299"/>
                    </a:lnTo>
                    <a:cubicBezTo>
                      <a:pt x="0" y="20124"/>
                      <a:pt x="807" y="21600"/>
                      <a:pt x="1800" y="21600"/>
                    </a:cubicBezTo>
                    <a:lnTo>
                      <a:pt x="19800" y="21600"/>
                    </a:lnTo>
                    <a:cubicBezTo>
                      <a:pt x="20794" y="21600"/>
                      <a:pt x="21600" y="20124"/>
                      <a:pt x="21600" y="18299"/>
                    </a:cubicBezTo>
                    <a:lnTo>
                      <a:pt x="21600" y="11699"/>
                    </a:lnTo>
                    <a:lnTo>
                      <a:pt x="21600" y="6601"/>
                    </a:lnTo>
                    <a:cubicBezTo>
                      <a:pt x="21600" y="2955"/>
                      <a:pt x="19989" y="4"/>
                      <a:pt x="17998" y="4"/>
                    </a:cubicBezTo>
                    <a:lnTo>
                      <a:pt x="14808" y="4"/>
                    </a:lnTo>
                    <a:cubicBezTo>
                      <a:pt x="14582" y="4"/>
                      <a:pt x="14300" y="280"/>
                      <a:pt x="14173" y="621"/>
                    </a:cubicBezTo>
                    <a:lnTo>
                      <a:pt x="11027" y="8777"/>
                    </a:lnTo>
                    <a:cubicBezTo>
                      <a:pt x="10902" y="9119"/>
                      <a:pt x="10698" y="9119"/>
                      <a:pt x="10574" y="8777"/>
                    </a:cubicBezTo>
                    <a:lnTo>
                      <a:pt x="7428" y="621"/>
                    </a:lnTo>
                    <a:cubicBezTo>
                      <a:pt x="7301" y="280"/>
                      <a:pt x="7018" y="0"/>
                      <a:pt x="6792" y="0"/>
                    </a:cubicBezTo>
                    <a:lnTo>
                      <a:pt x="3602" y="0"/>
                    </a:lnTo>
                    <a:cubicBezTo>
                      <a:pt x="1616" y="1"/>
                      <a:pt x="0" y="2955"/>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3" name="Group 188"/>
            <p:cNvGrpSpPr/>
            <p:nvPr/>
          </p:nvGrpSpPr>
          <p:grpSpPr bwMode="auto">
            <a:xfrm>
              <a:off x="8749179" y="1009007"/>
              <a:ext cx="117931" cy="141872"/>
              <a:chOff x="0" y="0"/>
              <a:chExt cx="133" cy="160"/>
            </a:xfrm>
            <a:grpFill/>
          </p:grpSpPr>
          <p:sp>
            <p:nvSpPr>
              <p:cNvPr id="277" name="AutoShape 186"/>
              <p:cNvSpPr/>
              <p:nvPr/>
            </p:nvSpPr>
            <p:spPr bwMode="auto">
              <a:xfrm>
                <a:off x="32" y="0"/>
                <a:ext cx="77" cy="77"/>
              </a:xfrm>
              <a:custGeom>
                <a:avLst/>
                <a:gdLst/>
                <a:ahLst/>
                <a:cxnLst/>
                <a:rect l="0" t="0" r="r" b="b"/>
                <a:pathLst>
                  <a:path w="21600" h="21598">
                    <a:moveTo>
                      <a:pt x="21600" y="10799"/>
                    </a:moveTo>
                    <a:cubicBezTo>
                      <a:pt x="21600" y="4836"/>
                      <a:pt x="16769" y="0"/>
                      <a:pt x="10798" y="0"/>
                    </a:cubicBezTo>
                    <a:cubicBezTo>
                      <a:pt x="4838" y="0"/>
                      <a:pt x="0" y="4836"/>
                      <a:pt x="0" y="10799"/>
                    </a:cubicBezTo>
                    <a:cubicBezTo>
                      <a:pt x="0" y="16764"/>
                      <a:pt x="4838" y="21598"/>
                      <a:pt x="10798" y="21598"/>
                    </a:cubicBezTo>
                    <a:cubicBezTo>
                      <a:pt x="16769" y="21600"/>
                      <a:pt x="21600" y="16764"/>
                      <a:pt x="21600" y="10799"/>
                    </a:cubicBezTo>
                    <a:close/>
                    <a:moveTo>
                      <a:pt x="2703" y="11037"/>
                    </a:moveTo>
                    <a:cubicBezTo>
                      <a:pt x="2703" y="11037"/>
                      <a:pt x="2388" y="7973"/>
                      <a:pt x="4600" y="5634"/>
                    </a:cubicBezTo>
                    <a:cubicBezTo>
                      <a:pt x="6149" y="7195"/>
                      <a:pt x="10798" y="11037"/>
                      <a:pt x="18899" y="11037"/>
                    </a:cubicBezTo>
                    <a:cubicBezTo>
                      <a:pt x="18899" y="15501"/>
                      <a:pt x="15271" y="19137"/>
                      <a:pt x="10800" y="19137"/>
                    </a:cubicBezTo>
                    <a:cubicBezTo>
                      <a:pt x="6334" y="19137"/>
                      <a:pt x="2703" y="15501"/>
                      <a:pt x="2703" y="11037"/>
                    </a:cubicBezTo>
                    <a:close/>
                    <a:moveTo>
                      <a:pt x="2703"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78" name="AutoShape 187"/>
              <p:cNvSpPr/>
              <p:nvPr/>
            </p:nvSpPr>
            <p:spPr bwMode="auto">
              <a:xfrm>
                <a:off x="0" y="88"/>
                <a:ext cx="133" cy="72"/>
              </a:xfrm>
              <a:custGeom>
                <a:avLst/>
                <a:gdLst/>
                <a:ahLst/>
                <a:cxnLst/>
                <a:rect l="0" t="0" r="r" b="b"/>
                <a:pathLst>
                  <a:path w="21600" h="21598">
                    <a:moveTo>
                      <a:pt x="0" y="6599"/>
                    </a:moveTo>
                    <a:lnTo>
                      <a:pt x="0" y="11697"/>
                    </a:lnTo>
                    <a:lnTo>
                      <a:pt x="0" y="18295"/>
                    </a:lnTo>
                    <a:cubicBezTo>
                      <a:pt x="0" y="20121"/>
                      <a:pt x="806" y="21598"/>
                      <a:pt x="1801" y="21598"/>
                    </a:cubicBezTo>
                    <a:lnTo>
                      <a:pt x="19801" y="21598"/>
                    </a:lnTo>
                    <a:cubicBezTo>
                      <a:pt x="20796" y="21598"/>
                      <a:pt x="21600" y="20121"/>
                      <a:pt x="21600" y="18295"/>
                    </a:cubicBezTo>
                    <a:lnTo>
                      <a:pt x="21600" y="11697"/>
                    </a:lnTo>
                    <a:lnTo>
                      <a:pt x="21600" y="6599"/>
                    </a:lnTo>
                    <a:cubicBezTo>
                      <a:pt x="21600" y="2952"/>
                      <a:pt x="19990" y="3"/>
                      <a:pt x="17999" y="3"/>
                    </a:cubicBezTo>
                    <a:lnTo>
                      <a:pt x="14810" y="3"/>
                    </a:lnTo>
                    <a:cubicBezTo>
                      <a:pt x="14583" y="3"/>
                      <a:pt x="14301" y="281"/>
                      <a:pt x="14174" y="620"/>
                    </a:cubicBezTo>
                    <a:lnTo>
                      <a:pt x="11027" y="8779"/>
                    </a:lnTo>
                    <a:cubicBezTo>
                      <a:pt x="10903" y="9120"/>
                      <a:pt x="10698" y="9120"/>
                      <a:pt x="10575" y="8779"/>
                    </a:cubicBezTo>
                    <a:lnTo>
                      <a:pt x="7429" y="620"/>
                    </a:lnTo>
                    <a:cubicBezTo>
                      <a:pt x="7301" y="281"/>
                      <a:pt x="7018" y="0"/>
                      <a:pt x="6792" y="0"/>
                    </a:cubicBezTo>
                    <a:lnTo>
                      <a:pt x="3601" y="0"/>
                    </a:lnTo>
                    <a:cubicBezTo>
                      <a:pt x="1615" y="-2"/>
                      <a:pt x="0" y="2952"/>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4" name="Group 191"/>
            <p:cNvGrpSpPr/>
            <p:nvPr/>
          </p:nvGrpSpPr>
          <p:grpSpPr bwMode="auto">
            <a:xfrm>
              <a:off x="8493809" y="1682900"/>
              <a:ext cx="117931" cy="134779"/>
              <a:chOff x="0" y="0"/>
              <a:chExt cx="133" cy="152"/>
            </a:xfrm>
            <a:grpFill/>
          </p:grpSpPr>
          <p:sp>
            <p:nvSpPr>
              <p:cNvPr id="275" name="AutoShape 189"/>
              <p:cNvSpPr/>
              <p:nvPr/>
            </p:nvSpPr>
            <p:spPr bwMode="auto">
              <a:xfrm>
                <a:off x="32" y="0"/>
                <a:ext cx="77" cy="77"/>
              </a:xfrm>
              <a:custGeom>
                <a:avLst/>
                <a:gdLst/>
                <a:ahLst/>
                <a:cxnLst/>
                <a:rect l="0" t="0" r="r" b="b"/>
                <a:pathLst>
                  <a:path w="21600" h="21598">
                    <a:moveTo>
                      <a:pt x="21600" y="10799"/>
                    </a:moveTo>
                    <a:cubicBezTo>
                      <a:pt x="21600" y="4836"/>
                      <a:pt x="16769" y="0"/>
                      <a:pt x="10797" y="0"/>
                    </a:cubicBezTo>
                    <a:cubicBezTo>
                      <a:pt x="4836" y="0"/>
                      <a:pt x="0" y="4836"/>
                      <a:pt x="0" y="10799"/>
                    </a:cubicBezTo>
                    <a:cubicBezTo>
                      <a:pt x="0" y="16764"/>
                      <a:pt x="4838" y="21598"/>
                      <a:pt x="10797" y="21598"/>
                    </a:cubicBezTo>
                    <a:cubicBezTo>
                      <a:pt x="16771" y="21600"/>
                      <a:pt x="21600" y="16764"/>
                      <a:pt x="21600" y="10799"/>
                    </a:cubicBezTo>
                    <a:close/>
                    <a:moveTo>
                      <a:pt x="2701" y="11037"/>
                    </a:moveTo>
                    <a:cubicBezTo>
                      <a:pt x="2701" y="11037"/>
                      <a:pt x="2386" y="7973"/>
                      <a:pt x="4598" y="5634"/>
                    </a:cubicBezTo>
                    <a:cubicBezTo>
                      <a:pt x="6148" y="7195"/>
                      <a:pt x="10797" y="11037"/>
                      <a:pt x="18899" y="11037"/>
                    </a:cubicBezTo>
                    <a:cubicBezTo>
                      <a:pt x="18899" y="15501"/>
                      <a:pt x="15270" y="19137"/>
                      <a:pt x="10797" y="19137"/>
                    </a:cubicBezTo>
                    <a:cubicBezTo>
                      <a:pt x="6332" y="19137"/>
                      <a:pt x="2701" y="15501"/>
                      <a:pt x="2701" y="11037"/>
                    </a:cubicBezTo>
                    <a:close/>
                    <a:moveTo>
                      <a:pt x="2701"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76" name="AutoShape 190"/>
              <p:cNvSpPr/>
              <p:nvPr/>
            </p:nvSpPr>
            <p:spPr bwMode="auto">
              <a:xfrm>
                <a:off x="0" y="80"/>
                <a:ext cx="133" cy="72"/>
              </a:xfrm>
              <a:custGeom>
                <a:avLst/>
                <a:gdLst/>
                <a:ahLst/>
                <a:cxnLst/>
                <a:rect l="0" t="0" r="r" b="b"/>
                <a:pathLst>
                  <a:path w="21600" h="21600">
                    <a:moveTo>
                      <a:pt x="0" y="6599"/>
                    </a:moveTo>
                    <a:lnTo>
                      <a:pt x="0" y="11698"/>
                    </a:lnTo>
                    <a:lnTo>
                      <a:pt x="0" y="18297"/>
                    </a:lnTo>
                    <a:cubicBezTo>
                      <a:pt x="0" y="20121"/>
                      <a:pt x="806" y="21600"/>
                      <a:pt x="1801" y="21600"/>
                    </a:cubicBezTo>
                    <a:lnTo>
                      <a:pt x="19801" y="21600"/>
                    </a:lnTo>
                    <a:cubicBezTo>
                      <a:pt x="20796" y="21600"/>
                      <a:pt x="21600" y="20123"/>
                      <a:pt x="21600" y="18297"/>
                    </a:cubicBezTo>
                    <a:lnTo>
                      <a:pt x="21600" y="11698"/>
                    </a:lnTo>
                    <a:lnTo>
                      <a:pt x="21600" y="6599"/>
                    </a:lnTo>
                    <a:cubicBezTo>
                      <a:pt x="21600" y="2952"/>
                      <a:pt x="19990" y="2"/>
                      <a:pt x="17999" y="2"/>
                    </a:cubicBezTo>
                    <a:lnTo>
                      <a:pt x="14810" y="2"/>
                    </a:lnTo>
                    <a:cubicBezTo>
                      <a:pt x="14583" y="2"/>
                      <a:pt x="14301" y="280"/>
                      <a:pt x="14174" y="620"/>
                    </a:cubicBezTo>
                    <a:lnTo>
                      <a:pt x="11027" y="8779"/>
                    </a:lnTo>
                    <a:cubicBezTo>
                      <a:pt x="10903" y="9121"/>
                      <a:pt x="10698" y="9121"/>
                      <a:pt x="10575" y="8779"/>
                    </a:cubicBezTo>
                    <a:lnTo>
                      <a:pt x="7429" y="620"/>
                    </a:lnTo>
                    <a:cubicBezTo>
                      <a:pt x="7301" y="280"/>
                      <a:pt x="7018" y="0"/>
                      <a:pt x="6792" y="0"/>
                    </a:cubicBezTo>
                    <a:lnTo>
                      <a:pt x="3601" y="0"/>
                    </a:lnTo>
                    <a:cubicBezTo>
                      <a:pt x="1615" y="0"/>
                      <a:pt x="0" y="2954"/>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5" name="Group 203"/>
            <p:cNvGrpSpPr/>
            <p:nvPr/>
          </p:nvGrpSpPr>
          <p:grpSpPr bwMode="auto">
            <a:xfrm>
              <a:off x="8458341" y="29203"/>
              <a:ext cx="62069" cy="70049"/>
              <a:chOff x="0" y="0"/>
              <a:chExt cx="70" cy="78"/>
            </a:xfrm>
            <a:grpFill/>
          </p:grpSpPr>
          <p:sp>
            <p:nvSpPr>
              <p:cNvPr id="273" name="AutoShape 201"/>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4"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74" name="AutoShape 202"/>
              <p:cNvSpPr/>
              <p:nvPr/>
            </p:nvSpPr>
            <p:spPr bwMode="auto">
              <a:xfrm>
                <a:off x="0" y="40"/>
                <a:ext cx="70" cy="38"/>
              </a:xfrm>
              <a:custGeom>
                <a:avLst/>
                <a:gdLst/>
                <a:ahLst/>
                <a:cxnLst/>
                <a:rect l="0" t="0" r="r" b="b"/>
                <a:pathLst>
                  <a:path w="21600" h="21600">
                    <a:moveTo>
                      <a:pt x="0" y="6599"/>
                    </a:moveTo>
                    <a:lnTo>
                      <a:pt x="0" y="11699"/>
                    </a:lnTo>
                    <a:lnTo>
                      <a:pt x="0" y="18303"/>
                    </a:lnTo>
                    <a:cubicBezTo>
                      <a:pt x="0" y="20127"/>
                      <a:pt x="806" y="21600"/>
                      <a:pt x="1799" y="21600"/>
                    </a:cubicBezTo>
                    <a:lnTo>
                      <a:pt x="19801" y="21600"/>
                    </a:lnTo>
                    <a:cubicBezTo>
                      <a:pt x="20792" y="21600"/>
                      <a:pt x="21600" y="20123"/>
                      <a:pt x="21600" y="18303"/>
                    </a:cubicBezTo>
                    <a:lnTo>
                      <a:pt x="21600" y="11699"/>
                    </a:lnTo>
                    <a:lnTo>
                      <a:pt x="21600" y="6599"/>
                    </a:lnTo>
                    <a:cubicBezTo>
                      <a:pt x="21600" y="2954"/>
                      <a:pt x="19991" y="5"/>
                      <a:pt x="17998" y="5"/>
                    </a:cubicBezTo>
                    <a:lnTo>
                      <a:pt x="14807" y="5"/>
                    </a:lnTo>
                    <a:cubicBezTo>
                      <a:pt x="14580" y="5"/>
                      <a:pt x="14299" y="280"/>
                      <a:pt x="14171" y="623"/>
                    </a:cubicBezTo>
                    <a:lnTo>
                      <a:pt x="11027" y="8781"/>
                    </a:lnTo>
                    <a:cubicBezTo>
                      <a:pt x="10901" y="9124"/>
                      <a:pt x="10699" y="9124"/>
                      <a:pt x="10573" y="8781"/>
                    </a:cubicBezTo>
                    <a:lnTo>
                      <a:pt x="7427" y="623"/>
                    </a:lnTo>
                    <a:cubicBezTo>
                      <a:pt x="7301" y="280"/>
                      <a:pt x="7018" y="0"/>
                      <a:pt x="6791" y="0"/>
                    </a:cubicBezTo>
                    <a:lnTo>
                      <a:pt x="3600"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6" name="Group 206"/>
            <p:cNvGrpSpPr/>
            <p:nvPr/>
          </p:nvGrpSpPr>
          <p:grpSpPr bwMode="auto">
            <a:xfrm>
              <a:off x="5819519" y="1548122"/>
              <a:ext cx="62069" cy="76256"/>
              <a:chOff x="0" y="0"/>
              <a:chExt cx="70" cy="86"/>
            </a:xfrm>
            <a:grpFill/>
          </p:grpSpPr>
          <p:sp>
            <p:nvSpPr>
              <p:cNvPr id="271" name="AutoShape 204"/>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0"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72" name="AutoShape 205"/>
              <p:cNvSpPr/>
              <p:nvPr/>
            </p:nvSpPr>
            <p:spPr bwMode="auto">
              <a:xfrm>
                <a:off x="0" y="48"/>
                <a:ext cx="70" cy="38"/>
              </a:xfrm>
              <a:custGeom>
                <a:avLst/>
                <a:gdLst/>
                <a:ahLst/>
                <a:cxnLst/>
                <a:rect l="0" t="0" r="r" b="b"/>
                <a:pathLst>
                  <a:path w="21600" h="21600">
                    <a:moveTo>
                      <a:pt x="0" y="6599"/>
                    </a:moveTo>
                    <a:lnTo>
                      <a:pt x="0" y="11699"/>
                    </a:lnTo>
                    <a:lnTo>
                      <a:pt x="0" y="18303"/>
                    </a:lnTo>
                    <a:cubicBezTo>
                      <a:pt x="0" y="20127"/>
                      <a:pt x="806" y="21600"/>
                      <a:pt x="1799" y="21600"/>
                    </a:cubicBezTo>
                    <a:lnTo>
                      <a:pt x="19803" y="21600"/>
                    </a:lnTo>
                    <a:cubicBezTo>
                      <a:pt x="20794" y="21600"/>
                      <a:pt x="21600" y="20123"/>
                      <a:pt x="21600" y="18303"/>
                    </a:cubicBezTo>
                    <a:lnTo>
                      <a:pt x="21600" y="11699"/>
                    </a:lnTo>
                    <a:lnTo>
                      <a:pt x="21600" y="6599"/>
                    </a:lnTo>
                    <a:cubicBezTo>
                      <a:pt x="21600" y="2954"/>
                      <a:pt x="19991" y="5"/>
                      <a:pt x="17997" y="5"/>
                    </a:cubicBezTo>
                    <a:lnTo>
                      <a:pt x="14806" y="5"/>
                    </a:lnTo>
                    <a:cubicBezTo>
                      <a:pt x="14579" y="5"/>
                      <a:pt x="14298" y="280"/>
                      <a:pt x="14170" y="623"/>
                    </a:cubicBezTo>
                    <a:lnTo>
                      <a:pt x="11025" y="8781"/>
                    </a:lnTo>
                    <a:cubicBezTo>
                      <a:pt x="10900" y="9124"/>
                      <a:pt x="10698" y="9124"/>
                      <a:pt x="10572" y="8781"/>
                    </a:cubicBezTo>
                    <a:lnTo>
                      <a:pt x="7425" y="623"/>
                    </a:lnTo>
                    <a:cubicBezTo>
                      <a:pt x="7299" y="280"/>
                      <a:pt x="7016" y="0"/>
                      <a:pt x="6789" y="0"/>
                    </a:cubicBezTo>
                    <a:lnTo>
                      <a:pt x="3598"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7" name="Group 209"/>
            <p:cNvGrpSpPr/>
            <p:nvPr/>
          </p:nvGrpSpPr>
          <p:grpSpPr bwMode="auto">
            <a:xfrm>
              <a:off x="4024836" y="3051966"/>
              <a:ext cx="120591" cy="143646"/>
              <a:chOff x="0" y="0"/>
              <a:chExt cx="136" cy="162"/>
            </a:xfrm>
            <a:grpFill/>
          </p:grpSpPr>
          <p:sp>
            <p:nvSpPr>
              <p:cNvPr id="269" name="AutoShape 207"/>
              <p:cNvSpPr/>
              <p:nvPr/>
            </p:nvSpPr>
            <p:spPr bwMode="auto">
              <a:xfrm>
                <a:off x="32" y="0"/>
                <a:ext cx="79" cy="79"/>
              </a:xfrm>
              <a:custGeom>
                <a:avLst/>
                <a:gdLst/>
                <a:ahLst/>
                <a:cxnLst/>
                <a:rect l="0" t="0" r="r" b="b"/>
                <a:pathLst>
                  <a:path w="21600" h="21598">
                    <a:moveTo>
                      <a:pt x="21600" y="10800"/>
                    </a:moveTo>
                    <a:cubicBezTo>
                      <a:pt x="21600" y="4836"/>
                      <a:pt x="16769" y="0"/>
                      <a:pt x="10801" y="0"/>
                    </a:cubicBezTo>
                    <a:cubicBezTo>
                      <a:pt x="4836" y="0"/>
                      <a:pt x="0" y="4836"/>
                      <a:pt x="0" y="10800"/>
                    </a:cubicBezTo>
                    <a:cubicBezTo>
                      <a:pt x="0" y="16764"/>
                      <a:pt x="4836" y="21598"/>
                      <a:pt x="10801" y="21598"/>
                    </a:cubicBezTo>
                    <a:cubicBezTo>
                      <a:pt x="16771" y="21600"/>
                      <a:pt x="21600" y="16766"/>
                      <a:pt x="21600" y="10800"/>
                    </a:cubicBezTo>
                    <a:close/>
                    <a:moveTo>
                      <a:pt x="2704" y="11033"/>
                    </a:moveTo>
                    <a:cubicBezTo>
                      <a:pt x="2704" y="11033"/>
                      <a:pt x="2392" y="7972"/>
                      <a:pt x="4598" y="5632"/>
                    </a:cubicBezTo>
                    <a:cubicBezTo>
                      <a:pt x="6151" y="7189"/>
                      <a:pt x="10803" y="11033"/>
                      <a:pt x="18903" y="11033"/>
                    </a:cubicBezTo>
                    <a:cubicBezTo>
                      <a:pt x="18903" y="15503"/>
                      <a:pt x="15271" y="19134"/>
                      <a:pt x="10805" y="19134"/>
                    </a:cubicBezTo>
                    <a:cubicBezTo>
                      <a:pt x="6336" y="19134"/>
                      <a:pt x="2704" y="15499"/>
                      <a:pt x="2704" y="11033"/>
                    </a:cubicBezTo>
                    <a:close/>
                    <a:moveTo>
                      <a:pt x="2704" y="11033"/>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70" name="AutoShape 208"/>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5" y="0"/>
                      <a:pt x="0" y="2956"/>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8" name="Group 212"/>
            <p:cNvGrpSpPr/>
            <p:nvPr/>
          </p:nvGrpSpPr>
          <p:grpSpPr bwMode="auto">
            <a:xfrm>
              <a:off x="4677448" y="2491571"/>
              <a:ext cx="62069" cy="76256"/>
              <a:chOff x="0" y="0"/>
              <a:chExt cx="70" cy="86"/>
            </a:xfrm>
            <a:grpFill/>
          </p:grpSpPr>
          <p:sp>
            <p:nvSpPr>
              <p:cNvPr id="267" name="AutoShape 210"/>
              <p:cNvSpPr/>
              <p:nvPr/>
            </p:nvSpPr>
            <p:spPr bwMode="auto">
              <a:xfrm>
                <a:off x="16" y="0"/>
                <a:ext cx="40" cy="40"/>
              </a:xfrm>
              <a:custGeom>
                <a:avLst/>
                <a:gdLst/>
                <a:ahLst/>
                <a:cxnLst/>
                <a:rect l="0" t="0" r="r" b="b"/>
                <a:pathLst>
                  <a:path w="21600" h="21600">
                    <a:moveTo>
                      <a:pt x="21600" y="10802"/>
                    </a:moveTo>
                    <a:cubicBezTo>
                      <a:pt x="21600" y="4838"/>
                      <a:pt x="16766" y="0"/>
                      <a:pt x="10802" y="0"/>
                    </a:cubicBezTo>
                    <a:cubicBezTo>
                      <a:pt x="4834" y="0"/>
                      <a:pt x="0" y="4838"/>
                      <a:pt x="0" y="10802"/>
                    </a:cubicBezTo>
                    <a:cubicBezTo>
                      <a:pt x="0" y="16766"/>
                      <a:pt x="4834" y="21600"/>
                      <a:pt x="10802" y="21600"/>
                    </a:cubicBezTo>
                    <a:cubicBezTo>
                      <a:pt x="16766" y="21600"/>
                      <a:pt x="21600" y="16766"/>
                      <a:pt x="21600" y="10802"/>
                    </a:cubicBezTo>
                    <a:close/>
                    <a:moveTo>
                      <a:pt x="2699" y="11034"/>
                    </a:moveTo>
                    <a:cubicBezTo>
                      <a:pt x="2699" y="11034"/>
                      <a:pt x="2387" y="7972"/>
                      <a:pt x="4593" y="5635"/>
                    </a:cubicBezTo>
                    <a:cubicBezTo>
                      <a:pt x="6146" y="7192"/>
                      <a:pt x="10802" y="11034"/>
                      <a:pt x="18901" y="11034"/>
                    </a:cubicBezTo>
                    <a:cubicBezTo>
                      <a:pt x="18901" y="15505"/>
                      <a:pt x="15269" y="19133"/>
                      <a:pt x="10802" y="19133"/>
                    </a:cubicBezTo>
                    <a:cubicBezTo>
                      <a:pt x="6331" y="19133"/>
                      <a:pt x="2699" y="15501"/>
                      <a:pt x="2699" y="11034"/>
                    </a:cubicBezTo>
                    <a:close/>
                    <a:moveTo>
                      <a:pt x="2699" y="1103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68" name="AutoShape 211"/>
              <p:cNvSpPr/>
              <p:nvPr/>
            </p:nvSpPr>
            <p:spPr bwMode="auto">
              <a:xfrm>
                <a:off x="0" y="48"/>
                <a:ext cx="70" cy="38"/>
              </a:xfrm>
              <a:custGeom>
                <a:avLst/>
                <a:gdLst/>
                <a:ahLst/>
                <a:cxnLst/>
                <a:rect l="0" t="0" r="r" b="b"/>
                <a:pathLst>
                  <a:path w="21600" h="21595">
                    <a:moveTo>
                      <a:pt x="0" y="6599"/>
                    </a:moveTo>
                    <a:lnTo>
                      <a:pt x="0" y="11698"/>
                    </a:lnTo>
                    <a:lnTo>
                      <a:pt x="0" y="18298"/>
                    </a:lnTo>
                    <a:cubicBezTo>
                      <a:pt x="0" y="20122"/>
                      <a:pt x="806" y="21595"/>
                      <a:pt x="1799" y="21595"/>
                    </a:cubicBezTo>
                    <a:lnTo>
                      <a:pt x="19799" y="21595"/>
                    </a:lnTo>
                    <a:cubicBezTo>
                      <a:pt x="20792" y="21595"/>
                      <a:pt x="21600" y="20122"/>
                      <a:pt x="21600" y="18298"/>
                    </a:cubicBezTo>
                    <a:lnTo>
                      <a:pt x="21600" y="11698"/>
                    </a:lnTo>
                    <a:lnTo>
                      <a:pt x="21600" y="6599"/>
                    </a:lnTo>
                    <a:cubicBezTo>
                      <a:pt x="21600" y="2950"/>
                      <a:pt x="19988" y="0"/>
                      <a:pt x="18000" y="0"/>
                    </a:cubicBezTo>
                    <a:lnTo>
                      <a:pt x="14809" y="0"/>
                    </a:lnTo>
                    <a:cubicBezTo>
                      <a:pt x="14585" y="0"/>
                      <a:pt x="14300" y="279"/>
                      <a:pt x="14175" y="621"/>
                    </a:cubicBezTo>
                    <a:lnTo>
                      <a:pt x="11030" y="8775"/>
                    </a:lnTo>
                    <a:cubicBezTo>
                      <a:pt x="10904" y="9117"/>
                      <a:pt x="10700" y="9117"/>
                      <a:pt x="10578" y="8775"/>
                    </a:cubicBezTo>
                    <a:lnTo>
                      <a:pt x="7433" y="621"/>
                    </a:lnTo>
                    <a:cubicBezTo>
                      <a:pt x="7307" y="279"/>
                      <a:pt x="7022" y="0"/>
                      <a:pt x="6799" y="0"/>
                    </a:cubicBezTo>
                    <a:lnTo>
                      <a:pt x="3607" y="0"/>
                    </a:lnTo>
                    <a:cubicBezTo>
                      <a:pt x="1614" y="-5"/>
                      <a:pt x="0" y="2950"/>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199" name="Group 218"/>
            <p:cNvGrpSpPr/>
            <p:nvPr/>
          </p:nvGrpSpPr>
          <p:grpSpPr bwMode="auto">
            <a:xfrm>
              <a:off x="4287300" y="4534530"/>
              <a:ext cx="120591" cy="143646"/>
              <a:chOff x="0" y="0"/>
              <a:chExt cx="136" cy="162"/>
            </a:xfrm>
            <a:grpFill/>
          </p:grpSpPr>
          <p:sp>
            <p:nvSpPr>
              <p:cNvPr id="265" name="AutoShape 216"/>
              <p:cNvSpPr/>
              <p:nvPr/>
            </p:nvSpPr>
            <p:spPr bwMode="auto">
              <a:xfrm>
                <a:off x="32" y="0"/>
                <a:ext cx="79" cy="79"/>
              </a:xfrm>
              <a:custGeom>
                <a:avLst/>
                <a:gdLst/>
                <a:ahLst/>
                <a:cxnLst/>
                <a:rect l="0" t="0" r="r" b="b"/>
                <a:pathLst>
                  <a:path w="21600" h="21600">
                    <a:moveTo>
                      <a:pt x="21600" y="10801"/>
                    </a:moveTo>
                    <a:cubicBezTo>
                      <a:pt x="21600" y="4837"/>
                      <a:pt x="16769" y="0"/>
                      <a:pt x="10801" y="0"/>
                    </a:cubicBezTo>
                    <a:cubicBezTo>
                      <a:pt x="4836" y="0"/>
                      <a:pt x="0" y="4837"/>
                      <a:pt x="0" y="10801"/>
                    </a:cubicBezTo>
                    <a:cubicBezTo>
                      <a:pt x="0" y="16765"/>
                      <a:pt x="4836" y="21600"/>
                      <a:pt x="10801" y="21600"/>
                    </a:cubicBezTo>
                    <a:cubicBezTo>
                      <a:pt x="16769" y="21600"/>
                      <a:pt x="21600" y="16765"/>
                      <a:pt x="21600" y="10801"/>
                    </a:cubicBezTo>
                    <a:close/>
                    <a:moveTo>
                      <a:pt x="2701" y="11034"/>
                    </a:moveTo>
                    <a:cubicBezTo>
                      <a:pt x="2701" y="11034"/>
                      <a:pt x="2390" y="7973"/>
                      <a:pt x="4596" y="5633"/>
                    </a:cubicBezTo>
                    <a:cubicBezTo>
                      <a:pt x="6148" y="7190"/>
                      <a:pt x="10801" y="11034"/>
                      <a:pt x="18901" y="11034"/>
                    </a:cubicBezTo>
                    <a:cubicBezTo>
                      <a:pt x="18901" y="15505"/>
                      <a:pt x="15268" y="19136"/>
                      <a:pt x="10803" y="19136"/>
                    </a:cubicBezTo>
                    <a:cubicBezTo>
                      <a:pt x="6334" y="19134"/>
                      <a:pt x="2701" y="15498"/>
                      <a:pt x="2701" y="11034"/>
                    </a:cubicBezTo>
                    <a:close/>
                    <a:moveTo>
                      <a:pt x="2701" y="1103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66" name="AutoShape 217"/>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6" y="0"/>
                      <a:pt x="0" y="2953"/>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sp>
          <p:nvSpPr>
            <p:cNvPr id="200" name="AutoShape 219"/>
            <p:cNvSpPr/>
            <p:nvPr/>
          </p:nvSpPr>
          <p:spPr bwMode="auto">
            <a:xfrm>
              <a:off x="4769665" y="4612560"/>
              <a:ext cx="407882" cy="407882"/>
            </a:xfrm>
            <a:custGeom>
              <a:avLst/>
              <a:gdLst/>
              <a:ahLst/>
              <a:cxnLst/>
              <a:rect l="0" t="0" r="r" b="b"/>
              <a:pathLst>
                <a:path w="21600" h="21600">
                  <a:moveTo>
                    <a:pt x="10800" y="21600"/>
                  </a:moveTo>
                  <a:cubicBezTo>
                    <a:pt x="4845" y="21600"/>
                    <a:pt x="0" y="16754"/>
                    <a:pt x="0" y="10799"/>
                  </a:cubicBezTo>
                  <a:cubicBezTo>
                    <a:pt x="0" y="4845"/>
                    <a:pt x="4845" y="0"/>
                    <a:pt x="10800" y="0"/>
                  </a:cubicBezTo>
                  <a:cubicBezTo>
                    <a:pt x="16755" y="0"/>
                    <a:pt x="21600" y="4845"/>
                    <a:pt x="21600" y="10799"/>
                  </a:cubicBezTo>
                  <a:cubicBezTo>
                    <a:pt x="21600" y="16754"/>
                    <a:pt x="16756" y="21600"/>
                    <a:pt x="10800" y="21600"/>
                  </a:cubicBezTo>
                  <a:close/>
                  <a:moveTo>
                    <a:pt x="10800" y="1271"/>
                  </a:moveTo>
                  <a:cubicBezTo>
                    <a:pt x="5546" y="1271"/>
                    <a:pt x="1271" y="5546"/>
                    <a:pt x="1271" y="10799"/>
                  </a:cubicBezTo>
                  <a:cubicBezTo>
                    <a:pt x="1271" y="16054"/>
                    <a:pt x="5546" y="20328"/>
                    <a:pt x="10800" y="20328"/>
                  </a:cubicBezTo>
                  <a:cubicBezTo>
                    <a:pt x="16054" y="20328"/>
                    <a:pt x="20329" y="16054"/>
                    <a:pt x="20329" y="10799"/>
                  </a:cubicBezTo>
                  <a:cubicBezTo>
                    <a:pt x="20330" y="5546"/>
                    <a:pt x="16054"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grpSp>
          <p:nvGrpSpPr>
            <p:cNvPr id="201" name="Group 222"/>
            <p:cNvGrpSpPr/>
            <p:nvPr/>
          </p:nvGrpSpPr>
          <p:grpSpPr bwMode="auto">
            <a:xfrm>
              <a:off x="4883163" y="4711871"/>
              <a:ext cx="186207" cy="214582"/>
              <a:chOff x="0" y="0"/>
              <a:chExt cx="210" cy="242"/>
            </a:xfrm>
            <a:grpFill/>
          </p:grpSpPr>
          <p:sp>
            <p:nvSpPr>
              <p:cNvPr id="263" name="AutoShape 220"/>
              <p:cNvSpPr/>
              <p:nvPr/>
            </p:nvSpPr>
            <p:spPr bwMode="auto">
              <a:xfrm>
                <a:off x="40" y="0"/>
                <a:ext cx="122" cy="122"/>
              </a:xfrm>
              <a:custGeom>
                <a:avLst/>
                <a:gdLst/>
                <a:ahLst/>
                <a:cxnLst/>
                <a:rect l="0" t="0" r="r" b="b"/>
                <a:pathLst>
                  <a:path w="21600" h="21600">
                    <a:moveTo>
                      <a:pt x="21600" y="10801"/>
                    </a:moveTo>
                    <a:cubicBezTo>
                      <a:pt x="21600" y="4837"/>
                      <a:pt x="16768" y="0"/>
                      <a:pt x="10801" y="0"/>
                    </a:cubicBezTo>
                    <a:cubicBezTo>
                      <a:pt x="4836" y="0"/>
                      <a:pt x="0" y="4837"/>
                      <a:pt x="0" y="10801"/>
                    </a:cubicBezTo>
                    <a:cubicBezTo>
                      <a:pt x="0" y="16766"/>
                      <a:pt x="4836" y="21600"/>
                      <a:pt x="10801" y="21600"/>
                    </a:cubicBezTo>
                    <a:cubicBezTo>
                      <a:pt x="16768" y="21600"/>
                      <a:pt x="21600" y="16766"/>
                      <a:pt x="21600" y="10801"/>
                    </a:cubicBezTo>
                    <a:close/>
                    <a:moveTo>
                      <a:pt x="2698" y="11033"/>
                    </a:moveTo>
                    <a:cubicBezTo>
                      <a:pt x="2698" y="11033"/>
                      <a:pt x="2386" y="7971"/>
                      <a:pt x="4593" y="5632"/>
                    </a:cubicBezTo>
                    <a:cubicBezTo>
                      <a:pt x="6147" y="7188"/>
                      <a:pt x="10799" y="11033"/>
                      <a:pt x="18899" y="11033"/>
                    </a:cubicBezTo>
                    <a:cubicBezTo>
                      <a:pt x="18899" y="15503"/>
                      <a:pt x="15266" y="19133"/>
                      <a:pt x="10799" y="19133"/>
                    </a:cubicBezTo>
                    <a:cubicBezTo>
                      <a:pt x="6331" y="19133"/>
                      <a:pt x="2698" y="15498"/>
                      <a:pt x="2698" y="11033"/>
                    </a:cubicBezTo>
                    <a:close/>
                    <a:moveTo>
                      <a:pt x="2698" y="11033"/>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64" name="AutoShape 221"/>
              <p:cNvSpPr/>
              <p:nvPr/>
            </p:nvSpPr>
            <p:spPr bwMode="auto">
              <a:xfrm>
                <a:off x="0" y="128"/>
                <a:ext cx="210" cy="114"/>
              </a:xfrm>
              <a:custGeom>
                <a:avLst/>
                <a:gdLst/>
                <a:ahLst/>
                <a:cxnLst/>
                <a:rect l="0" t="0" r="r" b="b"/>
                <a:pathLst>
                  <a:path w="21600" h="21600">
                    <a:moveTo>
                      <a:pt x="0" y="6600"/>
                    </a:moveTo>
                    <a:lnTo>
                      <a:pt x="0" y="11700"/>
                    </a:lnTo>
                    <a:lnTo>
                      <a:pt x="0" y="18303"/>
                    </a:lnTo>
                    <a:cubicBezTo>
                      <a:pt x="0" y="20125"/>
                      <a:pt x="807" y="21600"/>
                      <a:pt x="1800" y="21600"/>
                    </a:cubicBezTo>
                    <a:lnTo>
                      <a:pt x="19799" y="21600"/>
                    </a:lnTo>
                    <a:cubicBezTo>
                      <a:pt x="20794" y="21600"/>
                      <a:pt x="21600" y="20123"/>
                      <a:pt x="21600" y="18303"/>
                    </a:cubicBezTo>
                    <a:lnTo>
                      <a:pt x="21600" y="11700"/>
                    </a:lnTo>
                    <a:lnTo>
                      <a:pt x="21600" y="6600"/>
                    </a:lnTo>
                    <a:cubicBezTo>
                      <a:pt x="21600" y="2954"/>
                      <a:pt x="19989" y="0"/>
                      <a:pt x="17999" y="0"/>
                    </a:cubicBezTo>
                    <a:lnTo>
                      <a:pt x="14808" y="0"/>
                    </a:lnTo>
                    <a:cubicBezTo>
                      <a:pt x="14583" y="0"/>
                      <a:pt x="14298" y="279"/>
                      <a:pt x="14173" y="622"/>
                    </a:cubicBezTo>
                    <a:lnTo>
                      <a:pt x="11027" y="8774"/>
                    </a:lnTo>
                    <a:cubicBezTo>
                      <a:pt x="10901" y="9118"/>
                      <a:pt x="10699" y="9118"/>
                      <a:pt x="10573" y="8774"/>
                    </a:cubicBezTo>
                    <a:lnTo>
                      <a:pt x="7427" y="622"/>
                    </a:lnTo>
                    <a:cubicBezTo>
                      <a:pt x="7302" y="280"/>
                      <a:pt x="7017" y="0"/>
                      <a:pt x="6792" y="0"/>
                    </a:cubicBezTo>
                    <a:lnTo>
                      <a:pt x="3600" y="0"/>
                    </a:lnTo>
                    <a:cubicBezTo>
                      <a:pt x="1614" y="2"/>
                      <a:pt x="0" y="2955"/>
                      <a:pt x="0" y="6600"/>
                    </a:cubicBezTo>
                    <a:close/>
                    <a:moveTo>
                      <a:pt x="0" y="6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02" name="Group 225"/>
            <p:cNvGrpSpPr/>
            <p:nvPr/>
          </p:nvGrpSpPr>
          <p:grpSpPr bwMode="auto">
            <a:xfrm>
              <a:off x="5478139" y="2222014"/>
              <a:ext cx="313892" cy="415863"/>
              <a:chOff x="0" y="0"/>
              <a:chExt cx="353" cy="469"/>
            </a:xfrm>
            <a:grpFill/>
          </p:grpSpPr>
          <p:sp>
            <p:nvSpPr>
              <p:cNvPr id="261" name="AutoShape 223"/>
              <p:cNvSpPr/>
              <p:nvPr/>
            </p:nvSpPr>
            <p:spPr bwMode="auto">
              <a:xfrm>
                <a:off x="32" y="0"/>
                <a:ext cx="300" cy="235"/>
              </a:xfrm>
              <a:custGeom>
                <a:avLst/>
                <a:gdLst/>
                <a:ahLst/>
                <a:cxnLst/>
                <a:rect l="0" t="0" r="r" b="b"/>
                <a:pathLst>
                  <a:path w="19565" h="21600">
                    <a:moveTo>
                      <a:pt x="9776" y="0"/>
                    </a:moveTo>
                    <a:cubicBezTo>
                      <a:pt x="5536" y="0"/>
                      <a:pt x="2100" y="4836"/>
                      <a:pt x="2100" y="10800"/>
                    </a:cubicBezTo>
                    <a:lnTo>
                      <a:pt x="2100" y="14264"/>
                    </a:lnTo>
                    <a:cubicBezTo>
                      <a:pt x="2043" y="15381"/>
                      <a:pt x="1780" y="17977"/>
                      <a:pt x="547" y="17798"/>
                    </a:cubicBezTo>
                    <a:cubicBezTo>
                      <a:pt x="-1014" y="17570"/>
                      <a:pt x="964" y="21567"/>
                      <a:pt x="3998" y="21599"/>
                    </a:cubicBezTo>
                    <a:cubicBezTo>
                      <a:pt x="4005" y="21599"/>
                      <a:pt x="4011" y="21600"/>
                      <a:pt x="4018" y="21600"/>
                    </a:cubicBezTo>
                    <a:lnTo>
                      <a:pt x="15532" y="21600"/>
                    </a:lnTo>
                    <a:cubicBezTo>
                      <a:pt x="18586" y="21600"/>
                      <a:pt x="20586" y="17568"/>
                      <a:pt x="19019" y="17796"/>
                    </a:cubicBezTo>
                    <a:cubicBezTo>
                      <a:pt x="17451" y="18024"/>
                      <a:pt x="17451" y="13765"/>
                      <a:pt x="17451" y="13765"/>
                    </a:cubicBezTo>
                    <a:lnTo>
                      <a:pt x="17451" y="10799"/>
                    </a:lnTo>
                    <a:cubicBezTo>
                      <a:pt x="17451" y="4836"/>
                      <a:pt x="14014" y="0"/>
                      <a:pt x="9776" y="0"/>
                    </a:cubicBezTo>
                    <a:close/>
                    <a:moveTo>
                      <a:pt x="9776" y="2417"/>
                    </a:moveTo>
                    <a:cubicBezTo>
                      <a:pt x="12438" y="2417"/>
                      <a:pt x="14921" y="5016"/>
                      <a:pt x="14921" y="8222"/>
                    </a:cubicBezTo>
                    <a:cubicBezTo>
                      <a:pt x="14921" y="8371"/>
                      <a:pt x="14915" y="8520"/>
                      <a:pt x="14907" y="8666"/>
                    </a:cubicBezTo>
                    <a:cubicBezTo>
                      <a:pt x="14891" y="8911"/>
                      <a:pt x="14830" y="8803"/>
                      <a:pt x="14742" y="8446"/>
                    </a:cubicBezTo>
                    <a:cubicBezTo>
                      <a:pt x="14135" y="5991"/>
                      <a:pt x="11993" y="4189"/>
                      <a:pt x="9776" y="4189"/>
                    </a:cubicBezTo>
                    <a:cubicBezTo>
                      <a:pt x="7558" y="4189"/>
                      <a:pt x="5279" y="5992"/>
                      <a:pt x="4651" y="8448"/>
                    </a:cubicBezTo>
                    <a:cubicBezTo>
                      <a:pt x="4559" y="8804"/>
                      <a:pt x="4498" y="8912"/>
                      <a:pt x="4483" y="8666"/>
                    </a:cubicBezTo>
                    <a:cubicBezTo>
                      <a:pt x="4473" y="8520"/>
                      <a:pt x="4469" y="8371"/>
                      <a:pt x="4469" y="8222"/>
                    </a:cubicBezTo>
                    <a:cubicBezTo>
                      <a:pt x="4468" y="5015"/>
                      <a:pt x="7113" y="2417"/>
                      <a:pt x="9776" y="2417"/>
                    </a:cubicBezTo>
                    <a:close/>
                    <a:moveTo>
                      <a:pt x="9776" y="18901"/>
                    </a:moveTo>
                    <a:cubicBezTo>
                      <a:pt x="6597" y="18901"/>
                      <a:pt x="4019" y="15502"/>
                      <a:pt x="4019" y="11029"/>
                    </a:cubicBezTo>
                    <a:cubicBezTo>
                      <a:pt x="4019" y="11029"/>
                      <a:pt x="6581" y="7872"/>
                      <a:pt x="9830" y="7872"/>
                    </a:cubicBezTo>
                    <a:cubicBezTo>
                      <a:pt x="13127" y="7872"/>
                      <a:pt x="15533" y="11029"/>
                      <a:pt x="15533" y="11029"/>
                    </a:cubicBezTo>
                    <a:cubicBezTo>
                      <a:pt x="15532" y="15502"/>
                      <a:pt x="12953" y="18901"/>
                      <a:pt x="9776" y="18901"/>
                    </a:cubicBezTo>
                    <a:close/>
                    <a:moveTo>
                      <a:pt x="9776" y="189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62" name="AutoShape 224"/>
              <p:cNvSpPr/>
              <p:nvPr/>
            </p:nvSpPr>
            <p:spPr bwMode="auto">
              <a:xfrm>
                <a:off x="0" y="264"/>
                <a:ext cx="353" cy="205"/>
              </a:xfrm>
              <a:custGeom>
                <a:avLst/>
                <a:gdLst/>
                <a:ahLst/>
                <a:cxnLst/>
                <a:rect l="0" t="0" r="r" b="b"/>
                <a:pathLst>
                  <a:path w="21600" h="21600">
                    <a:moveTo>
                      <a:pt x="0" y="6171"/>
                    </a:moveTo>
                    <a:lnTo>
                      <a:pt x="0" y="18514"/>
                    </a:lnTo>
                    <a:cubicBezTo>
                      <a:pt x="0" y="20219"/>
                      <a:pt x="805" y="21600"/>
                      <a:pt x="1800" y="21600"/>
                    </a:cubicBezTo>
                    <a:lnTo>
                      <a:pt x="3600" y="21600"/>
                    </a:lnTo>
                    <a:lnTo>
                      <a:pt x="18000" y="21600"/>
                    </a:lnTo>
                    <a:lnTo>
                      <a:pt x="19800" y="21600"/>
                    </a:lnTo>
                    <a:cubicBezTo>
                      <a:pt x="20795" y="21600"/>
                      <a:pt x="21600" y="20219"/>
                      <a:pt x="21600" y="18514"/>
                    </a:cubicBezTo>
                    <a:lnTo>
                      <a:pt x="21600" y="6171"/>
                    </a:lnTo>
                    <a:cubicBezTo>
                      <a:pt x="21600" y="2763"/>
                      <a:pt x="19988" y="0"/>
                      <a:pt x="18000" y="0"/>
                    </a:cubicBezTo>
                    <a:lnTo>
                      <a:pt x="16354" y="0"/>
                    </a:lnTo>
                    <a:cubicBezTo>
                      <a:pt x="16102" y="0"/>
                      <a:pt x="15730" y="197"/>
                      <a:pt x="15521" y="441"/>
                    </a:cubicBezTo>
                    <a:lnTo>
                      <a:pt x="13682" y="2594"/>
                    </a:lnTo>
                    <a:cubicBezTo>
                      <a:pt x="13474" y="2836"/>
                      <a:pt x="13247" y="3370"/>
                      <a:pt x="13176" y="3784"/>
                    </a:cubicBezTo>
                    <a:lnTo>
                      <a:pt x="11031" y="16243"/>
                    </a:lnTo>
                    <a:cubicBezTo>
                      <a:pt x="10959" y="16657"/>
                      <a:pt x="10840" y="16660"/>
                      <a:pt x="10765" y="16247"/>
                    </a:cubicBezTo>
                    <a:lnTo>
                      <a:pt x="8511" y="4001"/>
                    </a:lnTo>
                    <a:cubicBezTo>
                      <a:pt x="8435" y="3589"/>
                      <a:pt x="8204" y="3059"/>
                      <a:pt x="7995" y="2818"/>
                    </a:cubicBezTo>
                    <a:lnTo>
                      <a:pt x="5931" y="438"/>
                    </a:lnTo>
                    <a:cubicBezTo>
                      <a:pt x="5721" y="196"/>
                      <a:pt x="5348" y="1"/>
                      <a:pt x="5095" y="1"/>
                    </a:cubicBezTo>
                    <a:lnTo>
                      <a:pt x="3600" y="1"/>
                    </a:lnTo>
                    <a:cubicBezTo>
                      <a:pt x="1612" y="0"/>
                      <a:pt x="0" y="2763"/>
                      <a:pt x="0" y="6171"/>
                    </a:cubicBezTo>
                    <a:close/>
                    <a:moveTo>
                      <a:pt x="7986" y="11865"/>
                    </a:moveTo>
                    <a:cubicBezTo>
                      <a:pt x="8406" y="11865"/>
                      <a:pt x="8747" y="12449"/>
                      <a:pt x="8747" y="13170"/>
                    </a:cubicBezTo>
                    <a:cubicBezTo>
                      <a:pt x="8747" y="13889"/>
                      <a:pt x="8407" y="14472"/>
                      <a:pt x="7986" y="14472"/>
                    </a:cubicBezTo>
                    <a:cubicBezTo>
                      <a:pt x="7566" y="14472"/>
                      <a:pt x="7225" y="13889"/>
                      <a:pt x="7225" y="13170"/>
                    </a:cubicBezTo>
                    <a:cubicBezTo>
                      <a:pt x="7225" y="12449"/>
                      <a:pt x="7566" y="11865"/>
                      <a:pt x="7986" y="11865"/>
                    </a:cubicBezTo>
                    <a:close/>
                    <a:moveTo>
                      <a:pt x="7986" y="16558"/>
                    </a:moveTo>
                    <a:cubicBezTo>
                      <a:pt x="8406" y="16558"/>
                      <a:pt x="8747" y="17141"/>
                      <a:pt x="8747" y="17862"/>
                    </a:cubicBezTo>
                    <a:cubicBezTo>
                      <a:pt x="8747" y="18582"/>
                      <a:pt x="8407" y="19166"/>
                      <a:pt x="7986" y="19166"/>
                    </a:cubicBezTo>
                    <a:cubicBezTo>
                      <a:pt x="7566" y="19166"/>
                      <a:pt x="7225" y="18582"/>
                      <a:pt x="7225" y="17862"/>
                    </a:cubicBezTo>
                    <a:cubicBezTo>
                      <a:pt x="7225" y="17141"/>
                      <a:pt x="7566" y="16558"/>
                      <a:pt x="7986" y="16558"/>
                    </a:cubicBezTo>
                    <a:close/>
                    <a:moveTo>
                      <a:pt x="7986" y="16558"/>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03" name="Group 231"/>
            <p:cNvGrpSpPr/>
            <p:nvPr/>
          </p:nvGrpSpPr>
          <p:grpSpPr bwMode="auto">
            <a:xfrm>
              <a:off x="7564546" y="1682014"/>
              <a:ext cx="237636" cy="316552"/>
              <a:chOff x="0" y="0"/>
              <a:chExt cx="268" cy="356"/>
            </a:xfrm>
            <a:grpFill/>
          </p:grpSpPr>
          <p:sp>
            <p:nvSpPr>
              <p:cNvPr id="259" name="AutoShape 229"/>
              <p:cNvSpPr/>
              <p:nvPr/>
            </p:nvSpPr>
            <p:spPr bwMode="auto">
              <a:xfrm>
                <a:off x="24" y="0"/>
                <a:ext cx="227" cy="178"/>
              </a:xfrm>
              <a:custGeom>
                <a:avLst/>
                <a:gdLst/>
                <a:ahLst/>
                <a:cxnLst/>
                <a:rect l="0" t="0" r="r" b="b"/>
                <a:pathLst>
                  <a:path w="19565" h="21600">
                    <a:moveTo>
                      <a:pt x="9775" y="0"/>
                    </a:moveTo>
                    <a:cubicBezTo>
                      <a:pt x="5535" y="0"/>
                      <a:pt x="2099" y="4836"/>
                      <a:pt x="2099" y="10800"/>
                    </a:cubicBezTo>
                    <a:lnTo>
                      <a:pt x="2099" y="14264"/>
                    </a:lnTo>
                    <a:cubicBezTo>
                      <a:pt x="2042" y="15381"/>
                      <a:pt x="1778" y="17976"/>
                      <a:pt x="547" y="17797"/>
                    </a:cubicBezTo>
                    <a:cubicBezTo>
                      <a:pt x="-1015" y="17570"/>
                      <a:pt x="963" y="21566"/>
                      <a:pt x="3996" y="21598"/>
                    </a:cubicBezTo>
                    <a:cubicBezTo>
                      <a:pt x="4004" y="21598"/>
                      <a:pt x="4011" y="21600"/>
                      <a:pt x="4017" y="21600"/>
                    </a:cubicBezTo>
                    <a:lnTo>
                      <a:pt x="15531" y="21600"/>
                    </a:lnTo>
                    <a:cubicBezTo>
                      <a:pt x="18584" y="21600"/>
                      <a:pt x="20585" y="17569"/>
                      <a:pt x="19018" y="17796"/>
                    </a:cubicBezTo>
                    <a:cubicBezTo>
                      <a:pt x="17449" y="18024"/>
                      <a:pt x="17449" y="13767"/>
                      <a:pt x="17449" y="13767"/>
                    </a:cubicBezTo>
                    <a:lnTo>
                      <a:pt x="17449" y="10800"/>
                    </a:lnTo>
                    <a:cubicBezTo>
                      <a:pt x="17450" y="4836"/>
                      <a:pt x="14013" y="0"/>
                      <a:pt x="9775" y="0"/>
                    </a:cubicBezTo>
                    <a:close/>
                    <a:moveTo>
                      <a:pt x="9775" y="2416"/>
                    </a:moveTo>
                    <a:cubicBezTo>
                      <a:pt x="12437" y="2416"/>
                      <a:pt x="14920" y="5015"/>
                      <a:pt x="14920" y="8220"/>
                    </a:cubicBezTo>
                    <a:cubicBezTo>
                      <a:pt x="14920" y="8370"/>
                      <a:pt x="14915" y="8519"/>
                      <a:pt x="14905" y="8666"/>
                    </a:cubicBezTo>
                    <a:cubicBezTo>
                      <a:pt x="14890" y="8910"/>
                      <a:pt x="14828" y="8803"/>
                      <a:pt x="14740" y="8445"/>
                    </a:cubicBezTo>
                    <a:cubicBezTo>
                      <a:pt x="14133" y="5991"/>
                      <a:pt x="11992" y="4188"/>
                      <a:pt x="9774" y="4188"/>
                    </a:cubicBezTo>
                    <a:cubicBezTo>
                      <a:pt x="7556" y="4188"/>
                      <a:pt x="5277" y="5991"/>
                      <a:pt x="4648" y="8446"/>
                    </a:cubicBezTo>
                    <a:cubicBezTo>
                      <a:pt x="4557" y="8802"/>
                      <a:pt x="4496" y="8910"/>
                      <a:pt x="4480" y="8666"/>
                    </a:cubicBezTo>
                    <a:cubicBezTo>
                      <a:pt x="4471" y="8520"/>
                      <a:pt x="4466" y="8370"/>
                      <a:pt x="4466" y="8220"/>
                    </a:cubicBezTo>
                    <a:cubicBezTo>
                      <a:pt x="4467" y="5015"/>
                      <a:pt x="7112" y="2416"/>
                      <a:pt x="9775" y="2416"/>
                    </a:cubicBezTo>
                    <a:close/>
                    <a:moveTo>
                      <a:pt x="9775" y="18900"/>
                    </a:moveTo>
                    <a:cubicBezTo>
                      <a:pt x="6597" y="18900"/>
                      <a:pt x="4017" y="15502"/>
                      <a:pt x="4017" y="11028"/>
                    </a:cubicBezTo>
                    <a:cubicBezTo>
                      <a:pt x="4017" y="11028"/>
                      <a:pt x="6579" y="7871"/>
                      <a:pt x="9828" y="7871"/>
                    </a:cubicBezTo>
                    <a:cubicBezTo>
                      <a:pt x="13126" y="7871"/>
                      <a:pt x="15531" y="11028"/>
                      <a:pt x="15531" y="11028"/>
                    </a:cubicBezTo>
                    <a:cubicBezTo>
                      <a:pt x="15531" y="15501"/>
                      <a:pt x="12953" y="18900"/>
                      <a:pt x="9775" y="18900"/>
                    </a:cubicBezTo>
                    <a:close/>
                    <a:moveTo>
                      <a:pt x="9775" y="189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60" name="AutoShape 230"/>
              <p:cNvSpPr/>
              <p:nvPr/>
            </p:nvSpPr>
            <p:spPr bwMode="auto">
              <a:xfrm>
                <a:off x="0" y="200"/>
                <a:ext cx="268" cy="156"/>
              </a:xfrm>
              <a:custGeom>
                <a:avLst/>
                <a:gdLst/>
                <a:ahLst/>
                <a:cxnLst/>
                <a:rect l="0" t="0" r="r" b="b"/>
                <a:pathLst>
                  <a:path w="21600" h="21600">
                    <a:moveTo>
                      <a:pt x="0" y="6171"/>
                    </a:moveTo>
                    <a:lnTo>
                      <a:pt x="0" y="18513"/>
                    </a:lnTo>
                    <a:cubicBezTo>
                      <a:pt x="0" y="20219"/>
                      <a:pt x="806" y="21600"/>
                      <a:pt x="1800" y="21600"/>
                    </a:cubicBezTo>
                    <a:lnTo>
                      <a:pt x="3600" y="21600"/>
                    </a:lnTo>
                    <a:lnTo>
                      <a:pt x="18000" y="21600"/>
                    </a:lnTo>
                    <a:lnTo>
                      <a:pt x="19800" y="21600"/>
                    </a:lnTo>
                    <a:cubicBezTo>
                      <a:pt x="20794" y="21600"/>
                      <a:pt x="21600" y="20219"/>
                      <a:pt x="21600" y="18513"/>
                    </a:cubicBezTo>
                    <a:lnTo>
                      <a:pt x="21600" y="6171"/>
                    </a:lnTo>
                    <a:cubicBezTo>
                      <a:pt x="21600" y="2763"/>
                      <a:pt x="19988" y="0"/>
                      <a:pt x="18000" y="0"/>
                    </a:cubicBezTo>
                    <a:lnTo>
                      <a:pt x="16353" y="0"/>
                    </a:lnTo>
                    <a:cubicBezTo>
                      <a:pt x="16101" y="0"/>
                      <a:pt x="15729" y="197"/>
                      <a:pt x="15521" y="441"/>
                    </a:cubicBezTo>
                    <a:lnTo>
                      <a:pt x="13681" y="2594"/>
                    </a:lnTo>
                    <a:cubicBezTo>
                      <a:pt x="13473" y="2836"/>
                      <a:pt x="13247" y="3370"/>
                      <a:pt x="13176" y="3785"/>
                    </a:cubicBezTo>
                    <a:lnTo>
                      <a:pt x="11030" y="16242"/>
                    </a:lnTo>
                    <a:cubicBezTo>
                      <a:pt x="10959" y="16657"/>
                      <a:pt x="10840" y="16659"/>
                      <a:pt x="10764" y="16247"/>
                    </a:cubicBezTo>
                    <a:lnTo>
                      <a:pt x="8511" y="4001"/>
                    </a:lnTo>
                    <a:cubicBezTo>
                      <a:pt x="8435" y="3589"/>
                      <a:pt x="8203" y="3059"/>
                      <a:pt x="7995" y="2818"/>
                    </a:cubicBezTo>
                    <a:lnTo>
                      <a:pt x="5931" y="437"/>
                    </a:lnTo>
                    <a:cubicBezTo>
                      <a:pt x="5721" y="196"/>
                      <a:pt x="5347" y="0"/>
                      <a:pt x="5095" y="0"/>
                    </a:cubicBezTo>
                    <a:lnTo>
                      <a:pt x="3600" y="0"/>
                    </a:lnTo>
                    <a:cubicBezTo>
                      <a:pt x="1612" y="0"/>
                      <a:pt x="0" y="2763"/>
                      <a:pt x="0" y="6171"/>
                    </a:cubicBezTo>
                    <a:close/>
                    <a:moveTo>
                      <a:pt x="7986" y="11864"/>
                    </a:moveTo>
                    <a:cubicBezTo>
                      <a:pt x="8406" y="11864"/>
                      <a:pt x="8747" y="12449"/>
                      <a:pt x="8747" y="13169"/>
                    </a:cubicBezTo>
                    <a:cubicBezTo>
                      <a:pt x="8747" y="13888"/>
                      <a:pt x="8407" y="14473"/>
                      <a:pt x="7986" y="14473"/>
                    </a:cubicBezTo>
                    <a:cubicBezTo>
                      <a:pt x="7567" y="14473"/>
                      <a:pt x="7226" y="13889"/>
                      <a:pt x="7226" y="13169"/>
                    </a:cubicBezTo>
                    <a:cubicBezTo>
                      <a:pt x="7226" y="12448"/>
                      <a:pt x="7566" y="11864"/>
                      <a:pt x="7986" y="11864"/>
                    </a:cubicBezTo>
                    <a:close/>
                    <a:moveTo>
                      <a:pt x="7986" y="16558"/>
                    </a:moveTo>
                    <a:cubicBezTo>
                      <a:pt x="8406" y="16558"/>
                      <a:pt x="8747" y="17141"/>
                      <a:pt x="8747" y="17862"/>
                    </a:cubicBezTo>
                    <a:cubicBezTo>
                      <a:pt x="8747" y="18582"/>
                      <a:pt x="8407" y="19166"/>
                      <a:pt x="7986" y="19166"/>
                    </a:cubicBezTo>
                    <a:cubicBezTo>
                      <a:pt x="7567" y="19166"/>
                      <a:pt x="7226" y="18582"/>
                      <a:pt x="7226" y="17862"/>
                    </a:cubicBezTo>
                    <a:cubicBezTo>
                      <a:pt x="7226" y="17141"/>
                      <a:pt x="7566" y="16558"/>
                      <a:pt x="7986" y="16558"/>
                    </a:cubicBezTo>
                    <a:close/>
                    <a:moveTo>
                      <a:pt x="7986" y="16558"/>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04" name="Group 234"/>
            <p:cNvGrpSpPr/>
            <p:nvPr/>
          </p:nvGrpSpPr>
          <p:grpSpPr bwMode="auto">
            <a:xfrm>
              <a:off x="8075286" y="384770"/>
              <a:ext cx="184434" cy="249163"/>
              <a:chOff x="0" y="0"/>
              <a:chExt cx="208" cy="281"/>
            </a:xfrm>
            <a:grpFill/>
          </p:grpSpPr>
          <p:sp>
            <p:nvSpPr>
              <p:cNvPr id="257" name="AutoShape 232"/>
              <p:cNvSpPr/>
              <p:nvPr/>
            </p:nvSpPr>
            <p:spPr bwMode="auto">
              <a:xfrm>
                <a:off x="16" y="0"/>
                <a:ext cx="177" cy="139"/>
              </a:xfrm>
              <a:custGeom>
                <a:avLst/>
                <a:gdLst/>
                <a:ahLst/>
                <a:cxnLst/>
                <a:rect l="0" t="0" r="r" b="b"/>
                <a:pathLst>
                  <a:path w="19564" h="21600">
                    <a:moveTo>
                      <a:pt x="9774" y="0"/>
                    </a:moveTo>
                    <a:cubicBezTo>
                      <a:pt x="5534" y="0"/>
                      <a:pt x="2099" y="4836"/>
                      <a:pt x="2099" y="10800"/>
                    </a:cubicBezTo>
                    <a:lnTo>
                      <a:pt x="2099" y="14263"/>
                    </a:lnTo>
                    <a:cubicBezTo>
                      <a:pt x="2042" y="15380"/>
                      <a:pt x="1778" y="17975"/>
                      <a:pt x="547" y="17796"/>
                    </a:cubicBezTo>
                    <a:cubicBezTo>
                      <a:pt x="-1015" y="17569"/>
                      <a:pt x="963" y="21566"/>
                      <a:pt x="3996" y="21598"/>
                    </a:cubicBezTo>
                    <a:cubicBezTo>
                      <a:pt x="4004" y="21598"/>
                      <a:pt x="4010" y="21600"/>
                      <a:pt x="4017" y="21600"/>
                    </a:cubicBezTo>
                    <a:lnTo>
                      <a:pt x="15530" y="21600"/>
                    </a:lnTo>
                    <a:cubicBezTo>
                      <a:pt x="18583" y="21600"/>
                      <a:pt x="20585" y="17569"/>
                      <a:pt x="19017" y="17796"/>
                    </a:cubicBezTo>
                    <a:cubicBezTo>
                      <a:pt x="17449" y="18025"/>
                      <a:pt x="17449" y="13766"/>
                      <a:pt x="17449" y="13766"/>
                    </a:cubicBezTo>
                    <a:lnTo>
                      <a:pt x="17449" y="10800"/>
                    </a:lnTo>
                    <a:cubicBezTo>
                      <a:pt x="17449" y="4836"/>
                      <a:pt x="14013" y="0"/>
                      <a:pt x="9774" y="0"/>
                    </a:cubicBezTo>
                    <a:close/>
                    <a:moveTo>
                      <a:pt x="9774" y="2415"/>
                    </a:moveTo>
                    <a:cubicBezTo>
                      <a:pt x="12437" y="2415"/>
                      <a:pt x="14919" y="5015"/>
                      <a:pt x="14919" y="8220"/>
                    </a:cubicBezTo>
                    <a:cubicBezTo>
                      <a:pt x="14919" y="8369"/>
                      <a:pt x="14914" y="8518"/>
                      <a:pt x="14904" y="8665"/>
                    </a:cubicBezTo>
                    <a:cubicBezTo>
                      <a:pt x="14889" y="8909"/>
                      <a:pt x="14828" y="8801"/>
                      <a:pt x="14740" y="8445"/>
                    </a:cubicBezTo>
                    <a:cubicBezTo>
                      <a:pt x="14133" y="5990"/>
                      <a:pt x="11992" y="4188"/>
                      <a:pt x="9774" y="4188"/>
                    </a:cubicBezTo>
                    <a:cubicBezTo>
                      <a:pt x="7556" y="4188"/>
                      <a:pt x="5277" y="5991"/>
                      <a:pt x="4648" y="8446"/>
                    </a:cubicBezTo>
                    <a:cubicBezTo>
                      <a:pt x="4558" y="8802"/>
                      <a:pt x="4496" y="8911"/>
                      <a:pt x="4481" y="8665"/>
                    </a:cubicBezTo>
                    <a:cubicBezTo>
                      <a:pt x="4471" y="8518"/>
                      <a:pt x="4466" y="8369"/>
                      <a:pt x="4466" y="8220"/>
                    </a:cubicBezTo>
                    <a:cubicBezTo>
                      <a:pt x="4466" y="5015"/>
                      <a:pt x="7111" y="2415"/>
                      <a:pt x="9774" y="2415"/>
                    </a:cubicBezTo>
                    <a:close/>
                    <a:moveTo>
                      <a:pt x="9774" y="18899"/>
                    </a:moveTo>
                    <a:cubicBezTo>
                      <a:pt x="6596" y="18899"/>
                      <a:pt x="4017" y="15501"/>
                      <a:pt x="4017" y="11027"/>
                    </a:cubicBezTo>
                    <a:cubicBezTo>
                      <a:pt x="4017" y="11027"/>
                      <a:pt x="6579" y="7870"/>
                      <a:pt x="9827" y="7870"/>
                    </a:cubicBezTo>
                    <a:cubicBezTo>
                      <a:pt x="13125" y="7870"/>
                      <a:pt x="15530" y="11027"/>
                      <a:pt x="15530" y="11027"/>
                    </a:cubicBezTo>
                    <a:cubicBezTo>
                      <a:pt x="15530" y="15501"/>
                      <a:pt x="12952" y="18899"/>
                      <a:pt x="9774" y="18899"/>
                    </a:cubicBezTo>
                    <a:close/>
                    <a:moveTo>
                      <a:pt x="9774" y="188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58" name="AutoShape 233"/>
              <p:cNvSpPr/>
              <p:nvPr/>
            </p:nvSpPr>
            <p:spPr bwMode="auto">
              <a:xfrm>
                <a:off x="0" y="160"/>
                <a:ext cx="208" cy="121"/>
              </a:xfrm>
              <a:custGeom>
                <a:avLst/>
                <a:gdLst/>
                <a:ahLst/>
                <a:cxnLst/>
                <a:rect l="0" t="0" r="r" b="b"/>
                <a:pathLst>
                  <a:path w="21600" h="21600">
                    <a:moveTo>
                      <a:pt x="0" y="6171"/>
                    </a:moveTo>
                    <a:lnTo>
                      <a:pt x="0" y="18514"/>
                    </a:lnTo>
                    <a:cubicBezTo>
                      <a:pt x="0" y="20220"/>
                      <a:pt x="806" y="21600"/>
                      <a:pt x="1800" y="21600"/>
                    </a:cubicBezTo>
                    <a:lnTo>
                      <a:pt x="3601" y="21600"/>
                    </a:lnTo>
                    <a:lnTo>
                      <a:pt x="17999" y="21600"/>
                    </a:lnTo>
                    <a:lnTo>
                      <a:pt x="19799" y="21600"/>
                    </a:lnTo>
                    <a:cubicBezTo>
                      <a:pt x="20794" y="21600"/>
                      <a:pt x="21600" y="20220"/>
                      <a:pt x="21600" y="18514"/>
                    </a:cubicBezTo>
                    <a:lnTo>
                      <a:pt x="21600" y="6171"/>
                    </a:lnTo>
                    <a:cubicBezTo>
                      <a:pt x="21600" y="2764"/>
                      <a:pt x="19988" y="0"/>
                      <a:pt x="17999" y="0"/>
                    </a:cubicBezTo>
                    <a:lnTo>
                      <a:pt x="16353" y="0"/>
                    </a:lnTo>
                    <a:cubicBezTo>
                      <a:pt x="16101" y="0"/>
                      <a:pt x="15729" y="197"/>
                      <a:pt x="15521" y="442"/>
                    </a:cubicBezTo>
                    <a:lnTo>
                      <a:pt x="13681" y="2595"/>
                    </a:lnTo>
                    <a:cubicBezTo>
                      <a:pt x="13473" y="2836"/>
                      <a:pt x="13247" y="3370"/>
                      <a:pt x="13175" y="3785"/>
                    </a:cubicBezTo>
                    <a:lnTo>
                      <a:pt x="11030" y="16242"/>
                    </a:lnTo>
                    <a:cubicBezTo>
                      <a:pt x="10959" y="16657"/>
                      <a:pt x="10840" y="16658"/>
                      <a:pt x="10764" y="16246"/>
                    </a:cubicBezTo>
                    <a:lnTo>
                      <a:pt x="8511" y="4001"/>
                    </a:lnTo>
                    <a:cubicBezTo>
                      <a:pt x="8434" y="3590"/>
                      <a:pt x="8203" y="3059"/>
                      <a:pt x="7994" y="2818"/>
                    </a:cubicBezTo>
                    <a:lnTo>
                      <a:pt x="5930" y="437"/>
                    </a:lnTo>
                    <a:cubicBezTo>
                      <a:pt x="5721" y="194"/>
                      <a:pt x="5347" y="0"/>
                      <a:pt x="5095" y="0"/>
                    </a:cubicBezTo>
                    <a:lnTo>
                      <a:pt x="3600" y="0"/>
                    </a:lnTo>
                    <a:cubicBezTo>
                      <a:pt x="1612" y="0"/>
                      <a:pt x="0" y="2764"/>
                      <a:pt x="0" y="6171"/>
                    </a:cubicBezTo>
                    <a:close/>
                    <a:moveTo>
                      <a:pt x="7986" y="11864"/>
                    </a:moveTo>
                    <a:cubicBezTo>
                      <a:pt x="8406" y="11864"/>
                      <a:pt x="8747" y="12448"/>
                      <a:pt x="8747" y="13167"/>
                    </a:cubicBezTo>
                    <a:cubicBezTo>
                      <a:pt x="8747" y="13887"/>
                      <a:pt x="8406" y="14471"/>
                      <a:pt x="7986" y="14471"/>
                    </a:cubicBezTo>
                    <a:cubicBezTo>
                      <a:pt x="7566" y="14471"/>
                      <a:pt x="7225" y="13887"/>
                      <a:pt x="7225" y="13167"/>
                    </a:cubicBezTo>
                    <a:cubicBezTo>
                      <a:pt x="7225" y="12448"/>
                      <a:pt x="7566" y="11864"/>
                      <a:pt x="7986" y="11864"/>
                    </a:cubicBezTo>
                    <a:close/>
                    <a:moveTo>
                      <a:pt x="7986" y="16557"/>
                    </a:moveTo>
                    <a:cubicBezTo>
                      <a:pt x="8406" y="16557"/>
                      <a:pt x="8747" y="17141"/>
                      <a:pt x="8747" y="17861"/>
                    </a:cubicBezTo>
                    <a:cubicBezTo>
                      <a:pt x="8747" y="18580"/>
                      <a:pt x="8406" y="19164"/>
                      <a:pt x="7986" y="19164"/>
                    </a:cubicBezTo>
                    <a:cubicBezTo>
                      <a:pt x="7566" y="19164"/>
                      <a:pt x="7225" y="18579"/>
                      <a:pt x="7225" y="17861"/>
                    </a:cubicBezTo>
                    <a:cubicBezTo>
                      <a:pt x="7225" y="17141"/>
                      <a:pt x="7566" y="16557"/>
                      <a:pt x="7986" y="16557"/>
                    </a:cubicBezTo>
                    <a:close/>
                    <a:moveTo>
                      <a:pt x="7986" y="1655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05" name="Group 237"/>
            <p:cNvGrpSpPr/>
            <p:nvPr/>
          </p:nvGrpSpPr>
          <p:grpSpPr bwMode="auto">
            <a:xfrm>
              <a:off x="7529078" y="86839"/>
              <a:ext cx="109064" cy="140986"/>
              <a:chOff x="0" y="0"/>
              <a:chExt cx="123" cy="159"/>
            </a:xfrm>
            <a:grpFill/>
          </p:grpSpPr>
          <p:sp>
            <p:nvSpPr>
              <p:cNvPr id="255" name="AutoShape 235"/>
              <p:cNvSpPr/>
              <p:nvPr/>
            </p:nvSpPr>
            <p:spPr bwMode="auto">
              <a:xfrm>
                <a:off x="8" y="0"/>
                <a:ext cx="104" cy="82"/>
              </a:xfrm>
              <a:custGeom>
                <a:avLst/>
                <a:gdLst/>
                <a:ahLst/>
                <a:cxnLst/>
                <a:rect l="0" t="0" r="r" b="b"/>
                <a:pathLst>
                  <a:path w="19564" h="21600">
                    <a:moveTo>
                      <a:pt x="9773" y="0"/>
                    </a:moveTo>
                    <a:cubicBezTo>
                      <a:pt x="5534" y="0"/>
                      <a:pt x="2099" y="4836"/>
                      <a:pt x="2099" y="10799"/>
                    </a:cubicBezTo>
                    <a:lnTo>
                      <a:pt x="2099" y="14263"/>
                    </a:lnTo>
                    <a:cubicBezTo>
                      <a:pt x="2042" y="15380"/>
                      <a:pt x="1777" y="17976"/>
                      <a:pt x="548" y="17797"/>
                    </a:cubicBezTo>
                    <a:cubicBezTo>
                      <a:pt x="-1015" y="17569"/>
                      <a:pt x="963" y="21568"/>
                      <a:pt x="3996" y="21598"/>
                    </a:cubicBezTo>
                    <a:cubicBezTo>
                      <a:pt x="4005" y="21598"/>
                      <a:pt x="4011" y="21600"/>
                      <a:pt x="4019" y="21600"/>
                    </a:cubicBezTo>
                    <a:lnTo>
                      <a:pt x="15530" y="21600"/>
                    </a:lnTo>
                    <a:cubicBezTo>
                      <a:pt x="18583" y="21600"/>
                      <a:pt x="20585" y="17569"/>
                      <a:pt x="19017" y="17797"/>
                    </a:cubicBezTo>
                    <a:cubicBezTo>
                      <a:pt x="17448" y="18024"/>
                      <a:pt x="17448" y="13766"/>
                      <a:pt x="17448" y="13766"/>
                    </a:cubicBezTo>
                    <a:lnTo>
                      <a:pt x="17448" y="10799"/>
                    </a:lnTo>
                    <a:cubicBezTo>
                      <a:pt x="17447" y="4838"/>
                      <a:pt x="14010" y="0"/>
                      <a:pt x="9773" y="0"/>
                    </a:cubicBezTo>
                    <a:close/>
                    <a:moveTo>
                      <a:pt x="9773" y="2417"/>
                    </a:moveTo>
                    <a:cubicBezTo>
                      <a:pt x="12435" y="2417"/>
                      <a:pt x="14919" y="5017"/>
                      <a:pt x="14919" y="8222"/>
                    </a:cubicBezTo>
                    <a:cubicBezTo>
                      <a:pt x="14919" y="8372"/>
                      <a:pt x="14913" y="8521"/>
                      <a:pt x="14904" y="8667"/>
                    </a:cubicBezTo>
                    <a:cubicBezTo>
                      <a:pt x="14888" y="8911"/>
                      <a:pt x="14826" y="8804"/>
                      <a:pt x="14740" y="8447"/>
                    </a:cubicBezTo>
                    <a:cubicBezTo>
                      <a:pt x="14133" y="5993"/>
                      <a:pt x="11992" y="4189"/>
                      <a:pt x="9775" y="4189"/>
                    </a:cubicBezTo>
                    <a:cubicBezTo>
                      <a:pt x="7559" y="4189"/>
                      <a:pt x="5278" y="5993"/>
                      <a:pt x="4649" y="8447"/>
                    </a:cubicBezTo>
                    <a:cubicBezTo>
                      <a:pt x="4558" y="8804"/>
                      <a:pt x="4497" y="8911"/>
                      <a:pt x="4483" y="8667"/>
                    </a:cubicBezTo>
                    <a:cubicBezTo>
                      <a:pt x="4473" y="8519"/>
                      <a:pt x="4468" y="8369"/>
                      <a:pt x="4468" y="8222"/>
                    </a:cubicBezTo>
                    <a:cubicBezTo>
                      <a:pt x="4467" y="5017"/>
                      <a:pt x="7111" y="2417"/>
                      <a:pt x="9773" y="2417"/>
                    </a:cubicBezTo>
                    <a:close/>
                    <a:moveTo>
                      <a:pt x="9773" y="18901"/>
                    </a:moveTo>
                    <a:cubicBezTo>
                      <a:pt x="6596" y="18901"/>
                      <a:pt x="4017" y="15502"/>
                      <a:pt x="4017" y="11029"/>
                    </a:cubicBezTo>
                    <a:cubicBezTo>
                      <a:pt x="4017" y="11029"/>
                      <a:pt x="6579" y="7872"/>
                      <a:pt x="9827" y="7872"/>
                    </a:cubicBezTo>
                    <a:cubicBezTo>
                      <a:pt x="13124" y="7872"/>
                      <a:pt x="15529" y="11029"/>
                      <a:pt x="15529" y="11029"/>
                    </a:cubicBezTo>
                    <a:cubicBezTo>
                      <a:pt x="15529" y="15502"/>
                      <a:pt x="12950" y="18901"/>
                      <a:pt x="9773" y="18901"/>
                    </a:cubicBezTo>
                    <a:close/>
                    <a:moveTo>
                      <a:pt x="9773" y="189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56" name="AutoShape 236"/>
              <p:cNvSpPr/>
              <p:nvPr/>
            </p:nvSpPr>
            <p:spPr bwMode="auto">
              <a:xfrm>
                <a:off x="0" y="88"/>
                <a:ext cx="123" cy="71"/>
              </a:xfrm>
              <a:custGeom>
                <a:avLst/>
                <a:gdLst/>
                <a:ahLst/>
                <a:cxnLst/>
                <a:rect l="0" t="0" r="r" b="b"/>
                <a:pathLst>
                  <a:path w="21600" h="21600">
                    <a:moveTo>
                      <a:pt x="0" y="6172"/>
                    </a:moveTo>
                    <a:lnTo>
                      <a:pt x="0" y="18513"/>
                    </a:lnTo>
                    <a:cubicBezTo>
                      <a:pt x="0" y="20218"/>
                      <a:pt x="805" y="21600"/>
                      <a:pt x="1800" y="21600"/>
                    </a:cubicBezTo>
                    <a:lnTo>
                      <a:pt x="3600" y="21600"/>
                    </a:lnTo>
                    <a:lnTo>
                      <a:pt x="18000" y="21600"/>
                    </a:lnTo>
                    <a:lnTo>
                      <a:pt x="19799" y="21600"/>
                    </a:lnTo>
                    <a:cubicBezTo>
                      <a:pt x="20795" y="21600"/>
                      <a:pt x="21600" y="20220"/>
                      <a:pt x="21600" y="18513"/>
                    </a:cubicBezTo>
                    <a:lnTo>
                      <a:pt x="21600" y="6172"/>
                    </a:lnTo>
                    <a:cubicBezTo>
                      <a:pt x="21600" y="2762"/>
                      <a:pt x="19987" y="0"/>
                      <a:pt x="17998" y="0"/>
                    </a:cubicBezTo>
                    <a:lnTo>
                      <a:pt x="16352" y="0"/>
                    </a:lnTo>
                    <a:cubicBezTo>
                      <a:pt x="16100" y="0"/>
                      <a:pt x="15728" y="197"/>
                      <a:pt x="15519" y="441"/>
                    </a:cubicBezTo>
                    <a:lnTo>
                      <a:pt x="13678" y="2593"/>
                    </a:lnTo>
                    <a:cubicBezTo>
                      <a:pt x="13470" y="2837"/>
                      <a:pt x="13243" y="3369"/>
                      <a:pt x="13174" y="3785"/>
                    </a:cubicBezTo>
                    <a:lnTo>
                      <a:pt x="11028" y="16242"/>
                    </a:lnTo>
                    <a:cubicBezTo>
                      <a:pt x="10957" y="16656"/>
                      <a:pt x="10838" y="16659"/>
                      <a:pt x="10762" y="16245"/>
                    </a:cubicBezTo>
                    <a:lnTo>
                      <a:pt x="8509" y="4000"/>
                    </a:lnTo>
                    <a:cubicBezTo>
                      <a:pt x="8432" y="3588"/>
                      <a:pt x="8201" y="3058"/>
                      <a:pt x="7992" y="2817"/>
                    </a:cubicBezTo>
                    <a:lnTo>
                      <a:pt x="5928" y="438"/>
                    </a:lnTo>
                    <a:cubicBezTo>
                      <a:pt x="5719" y="195"/>
                      <a:pt x="5345" y="0"/>
                      <a:pt x="5092" y="0"/>
                    </a:cubicBezTo>
                    <a:lnTo>
                      <a:pt x="3596" y="0"/>
                    </a:lnTo>
                    <a:cubicBezTo>
                      <a:pt x="1613" y="0"/>
                      <a:pt x="0" y="2764"/>
                      <a:pt x="0" y="6172"/>
                    </a:cubicBezTo>
                    <a:close/>
                    <a:moveTo>
                      <a:pt x="7986" y="11864"/>
                    </a:moveTo>
                    <a:cubicBezTo>
                      <a:pt x="8408" y="11864"/>
                      <a:pt x="8748" y="12447"/>
                      <a:pt x="8748" y="13169"/>
                    </a:cubicBezTo>
                    <a:cubicBezTo>
                      <a:pt x="8748" y="13889"/>
                      <a:pt x="8408" y="14472"/>
                      <a:pt x="7986" y="14472"/>
                    </a:cubicBezTo>
                    <a:cubicBezTo>
                      <a:pt x="7566" y="14472"/>
                      <a:pt x="7226" y="13889"/>
                      <a:pt x="7226" y="13169"/>
                    </a:cubicBezTo>
                    <a:cubicBezTo>
                      <a:pt x="7226" y="12447"/>
                      <a:pt x="7566" y="11864"/>
                      <a:pt x="7986" y="11864"/>
                    </a:cubicBezTo>
                    <a:close/>
                    <a:moveTo>
                      <a:pt x="7986" y="16560"/>
                    </a:moveTo>
                    <a:cubicBezTo>
                      <a:pt x="8408" y="16560"/>
                      <a:pt x="8748" y="17143"/>
                      <a:pt x="8748" y="17863"/>
                    </a:cubicBezTo>
                    <a:cubicBezTo>
                      <a:pt x="8748" y="18583"/>
                      <a:pt x="8408" y="19168"/>
                      <a:pt x="7986" y="19168"/>
                    </a:cubicBezTo>
                    <a:cubicBezTo>
                      <a:pt x="7566" y="19168"/>
                      <a:pt x="7226" y="18583"/>
                      <a:pt x="7226" y="17863"/>
                    </a:cubicBezTo>
                    <a:cubicBezTo>
                      <a:pt x="7226" y="17140"/>
                      <a:pt x="7566" y="16560"/>
                      <a:pt x="7986" y="16560"/>
                    </a:cubicBezTo>
                    <a:close/>
                    <a:moveTo>
                      <a:pt x="7986" y="1656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06" name="Group 246"/>
            <p:cNvGrpSpPr/>
            <p:nvPr/>
          </p:nvGrpSpPr>
          <p:grpSpPr bwMode="auto">
            <a:xfrm>
              <a:off x="6543067" y="3988323"/>
              <a:ext cx="116158" cy="159606"/>
              <a:chOff x="0" y="0"/>
              <a:chExt cx="131" cy="180"/>
            </a:xfrm>
            <a:grpFill/>
          </p:grpSpPr>
          <p:sp>
            <p:nvSpPr>
              <p:cNvPr id="253" name="AutoShape 244"/>
              <p:cNvSpPr/>
              <p:nvPr/>
            </p:nvSpPr>
            <p:spPr bwMode="auto">
              <a:xfrm>
                <a:off x="8" y="0"/>
                <a:ext cx="111" cy="87"/>
              </a:xfrm>
              <a:custGeom>
                <a:avLst/>
                <a:gdLst/>
                <a:ahLst/>
                <a:cxnLst/>
                <a:rect l="0" t="0" r="r" b="b"/>
                <a:pathLst>
                  <a:path w="19566" h="21600">
                    <a:moveTo>
                      <a:pt x="9774" y="0"/>
                    </a:moveTo>
                    <a:cubicBezTo>
                      <a:pt x="5536" y="0"/>
                      <a:pt x="2100" y="4836"/>
                      <a:pt x="2100" y="10798"/>
                    </a:cubicBezTo>
                    <a:lnTo>
                      <a:pt x="2100" y="14263"/>
                    </a:lnTo>
                    <a:cubicBezTo>
                      <a:pt x="2042" y="15380"/>
                      <a:pt x="1779" y="17976"/>
                      <a:pt x="547" y="17796"/>
                    </a:cubicBezTo>
                    <a:cubicBezTo>
                      <a:pt x="-1014" y="17570"/>
                      <a:pt x="964" y="21567"/>
                      <a:pt x="3998" y="21598"/>
                    </a:cubicBezTo>
                    <a:cubicBezTo>
                      <a:pt x="4005" y="21598"/>
                      <a:pt x="4012" y="21600"/>
                      <a:pt x="4019" y="21600"/>
                    </a:cubicBezTo>
                    <a:lnTo>
                      <a:pt x="15532" y="21600"/>
                    </a:lnTo>
                    <a:cubicBezTo>
                      <a:pt x="18587" y="21600"/>
                      <a:pt x="20586" y="17568"/>
                      <a:pt x="19019" y="17796"/>
                    </a:cubicBezTo>
                    <a:cubicBezTo>
                      <a:pt x="17450" y="18023"/>
                      <a:pt x="17450" y="13764"/>
                      <a:pt x="17450" y="13764"/>
                    </a:cubicBezTo>
                    <a:lnTo>
                      <a:pt x="17450" y="10798"/>
                    </a:lnTo>
                    <a:cubicBezTo>
                      <a:pt x="17450" y="4836"/>
                      <a:pt x="14015" y="0"/>
                      <a:pt x="9774" y="0"/>
                    </a:cubicBezTo>
                    <a:close/>
                    <a:moveTo>
                      <a:pt x="9774" y="2413"/>
                    </a:moveTo>
                    <a:cubicBezTo>
                      <a:pt x="12437" y="2413"/>
                      <a:pt x="14920" y="5013"/>
                      <a:pt x="14920" y="8218"/>
                    </a:cubicBezTo>
                    <a:cubicBezTo>
                      <a:pt x="14920" y="8367"/>
                      <a:pt x="14916" y="8517"/>
                      <a:pt x="14906" y="8665"/>
                    </a:cubicBezTo>
                    <a:cubicBezTo>
                      <a:pt x="14890" y="8909"/>
                      <a:pt x="14829" y="8801"/>
                      <a:pt x="14741" y="8444"/>
                    </a:cubicBezTo>
                    <a:cubicBezTo>
                      <a:pt x="14134" y="5990"/>
                      <a:pt x="11992" y="4188"/>
                      <a:pt x="9774" y="4188"/>
                    </a:cubicBezTo>
                    <a:cubicBezTo>
                      <a:pt x="7557" y="4188"/>
                      <a:pt x="5279" y="5990"/>
                      <a:pt x="4650" y="8444"/>
                    </a:cubicBezTo>
                    <a:cubicBezTo>
                      <a:pt x="4559" y="8803"/>
                      <a:pt x="4498" y="8909"/>
                      <a:pt x="4482" y="8665"/>
                    </a:cubicBezTo>
                    <a:cubicBezTo>
                      <a:pt x="4472" y="8519"/>
                      <a:pt x="4468" y="8369"/>
                      <a:pt x="4468" y="8218"/>
                    </a:cubicBezTo>
                    <a:cubicBezTo>
                      <a:pt x="4468" y="5015"/>
                      <a:pt x="7113" y="2413"/>
                      <a:pt x="9774" y="2413"/>
                    </a:cubicBezTo>
                    <a:close/>
                    <a:moveTo>
                      <a:pt x="9774" y="18900"/>
                    </a:moveTo>
                    <a:cubicBezTo>
                      <a:pt x="6596" y="18900"/>
                      <a:pt x="4019" y="15498"/>
                      <a:pt x="4019" y="11027"/>
                    </a:cubicBezTo>
                    <a:cubicBezTo>
                      <a:pt x="4019" y="11027"/>
                      <a:pt x="6581" y="7869"/>
                      <a:pt x="9829" y="7869"/>
                    </a:cubicBezTo>
                    <a:cubicBezTo>
                      <a:pt x="13126" y="7869"/>
                      <a:pt x="15531" y="11027"/>
                      <a:pt x="15531" y="11027"/>
                    </a:cubicBezTo>
                    <a:cubicBezTo>
                      <a:pt x="15532" y="15500"/>
                      <a:pt x="12955" y="18900"/>
                      <a:pt x="9774" y="18900"/>
                    </a:cubicBezTo>
                    <a:close/>
                    <a:moveTo>
                      <a:pt x="9774" y="189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54" name="AutoShape 245"/>
              <p:cNvSpPr/>
              <p:nvPr/>
            </p:nvSpPr>
            <p:spPr bwMode="auto">
              <a:xfrm>
                <a:off x="0" y="104"/>
                <a:ext cx="131" cy="76"/>
              </a:xfrm>
              <a:custGeom>
                <a:avLst/>
                <a:gdLst/>
                <a:ahLst/>
                <a:cxnLst/>
                <a:rect l="0" t="0" r="r" b="b"/>
                <a:pathLst>
                  <a:path w="21600" h="21600">
                    <a:moveTo>
                      <a:pt x="0" y="6171"/>
                    </a:moveTo>
                    <a:lnTo>
                      <a:pt x="0" y="18513"/>
                    </a:lnTo>
                    <a:cubicBezTo>
                      <a:pt x="0" y="20220"/>
                      <a:pt x="805" y="21600"/>
                      <a:pt x="1800" y="21600"/>
                    </a:cubicBezTo>
                    <a:lnTo>
                      <a:pt x="3601" y="21600"/>
                    </a:lnTo>
                    <a:lnTo>
                      <a:pt x="17999" y="21600"/>
                    </a:lnTo>
                    <a:lnTo>
                      <a:pt x="19800" y="21600"/>
                    </a:lnTo>
                    <a:cubicBezTo>
                      <a:pt x="20795" y="21600"/>
                      <a:pt x="21600" y="20220"/>
                      <a:pt x="21600" y="18513"/>
                    </a:cubicBezTo>
                    <a:lnTo>
                      <a:pt x="21600" y="6171"/>
                    </a:lnTo>
                    <a:cubicBezTo>
                      <a:pt x="21600" y="2760"/>
                      <a:pt x="19987" y="0"/>
                      <a:pt x="17999" y="0"/>
                    </a:cubicBezTo>
                    <a:lnTo>
                      <a:pt x="16354" y="0"/>
                    </a:lnTo>
                    <a:cubicBezTo>
                      <a:pt x="16103" y="0"/>
                      <a:pt x="15729" y="196"/>
                      <a:pt x="15521" y="439"/>
                    </a:cubicBezTo>
                    <a:lnTo>
                      <a:pt x="13681" y="2594"/>
                    </a:lnTo>
                    <a:cubicBezTo>
                      <a:pt x="13474" y="2837"/>
                      <a:pt x="13247" y="3370"/>
                      <a:pt x="13176" y="3782"/>
                    </a:cubicBezTo>
                    <a:lnTo>
                      <a:pt x="11030" y="16242"/>
                    </a:lnTo>
                    <a:cubicBezTo>
                      <a:pt x="10958" y="16656"/>
                      <a:pt x="10839" y="16658"/>
                      <a:pt x="10765" y="16246"/>
                    </a:cubicBezTo>
                    <a:lnTo>
                      <a:pt x="8510" y="3998"/>
                    </a:lnTo>
                    <a:cubicBezTo>
                      <a:pt x="8434" y="3586"/>
                      <a:pt x="8204" y="3057"/>
                      <a:pt x="7994" y="2817"/>
                    </a:cubicBezTo>
                    <a:lnTo>
                      <a:pt x="5929" y="435"/>
                    </a:lnTo>
                    <a:cubicBezTo>
                      <a:pt x="5719" y="191"/>
                      <a:pt x="5346" y="0"/>
                      <a:pt x="5093" y="0"/>
                    </a:cubicBezTo>
                    <a:lnTo>
                      <a:pt x="3598" y="0"/>
                    </a:lnTo>
                    <a:cubicBezTo>
                      <a:pt x="1613" y="0"/>
                      <a:pt x="0" y="2760"/>
                      <a:pt x="0" y="6171"/>
                    </a:cubicBezTo>
                    <a:close/>
                    <a:moveTo>
                      <a:pt x="7986" y="11863"/>
                    </a:moveTo>
                    <a:cubicBezTo>
                      <a:pt x="8406" y="11863"/>
                      <a:pt x="8746" y="12448"/>
                      <a:pt x="8746" y="13166"/>
                    </a:cubicBezTo>
                    <a:cubicBezTo>
                      <a:pt x="8746" y="13887"/>
                      <a:pt x="8406" y="14472"/>
                      <a:pt x="7986" y="14472"/>
                    </a:cubicBezTo>
                    <a:cubicBezTo>
                      <a:pt x="7567" y="14472"/>
                      <a:pt x="7227" y="13887"/>
                      <a:pt x="7227" y="13166"/>
                    </a:cubicBezTo>
                    <a:cubicBezTo>
                      <a:pt x="7227" y="12448"/>
                      <a:pt x="7566" y="11863"/>
                      <a:pt x="7986" y="11863"/>
                    </a:cubicBezTo>
                    <a:close/>
                    <a:moveTo>
                      <a:pt x="7986" y="16557"/>
                    </a:moveTo>
                    <a:cubicBezTo>
                      <a:pt x="8406" y="16557"/>
                      <a:pt x="8746" y="17140"/>
                      <a:pt x="8746" y="17860"/>
                    </a:cubicBezTo>
                    <a:cubicBezTo>
                      <a:pt x="8746" y="18581"/>
                      <a:pt x="8406" y="19166"/>
                      <a:pt x="7986" y="19166"/>
                    </a:cubicBezTo>
                    <a:cubicBezTo>
                      <a:pt x="7567" y="19166"/>
                      <a:pt x="7227" y="18581"/>
                      <a:pt x="7227" y="17860"/>
                    </a:cubicBezTo>
                    <a:cubicBezTo>
                      <a:pt x="7227" y="17140"/>
                      <a:pt x="7566" y="16557"/>
                      <a:pt x="7986" y="16557"/>
                    </a:cubicBezTo>
                    <a:close/>
                    <a:moveTo>
                      <a:pt x="7986" y="1655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07" name="Group 249"/>
            <p:cNvGrpSpPr/>
            <p:nvPr/>
          </p:nvGrpSpPr>
          <p:grpSpPr bwMode="auto">
            <a:xfrm>
              <a:off x="6103263" y="3243494"/>
              <a:ext cx="54975" cy="74483"/>
              <a:chOff x="0" y="0"/>
              <a:chExt cx="62" cy="84"/>
            </a:xfrm>
            <a:grpFill/>
          </p:grpSpPr>
          <p:sp>
            <p:nvSpPr>
              <p:cNvPr id="251" name="AutoShape 247"/>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47"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71" y="8522"/>
                      <a:pt x="4465" y="8369"/>
                      <a:pt x="4465" y="8220"/>
                    </a:cubicBezTo>
                    <a:cubicBezTo>
                      <a:pt x="4465"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3"/>
                      <a:pt x="12954" y="18907"/>
                      <a:pt x="9775" y="18907"/>
                    </a:cubicBezTo>
                    <a:close/>
                    <a:moveTo>
                      <a:pt x="9775"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52" name="AutoShape 248"/>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6" y="14468"/>
                      <a:pt x="7985" y="14468"/>
                    </a:cubicBezTo>
                    <a:cubicBezTo>
                      <a:pt x="7566" y="14468"/>
                      <a:pt x="7225" y="13882"/>
                      <a:pt x="7225" y="13165"/>
                    </a:cubicBezTo>
                    <a:cubicBezTo>
                      <a:pt x="7228" y="12447"/>
                      <a:pt x="7566" y="11862"/>
                      <a:pt x="7985" y="11862"/>
                    </a:cubicBezTo>
                    <a:close/>
                    <a:moveTo>
                      <a:pt x="7985" y="16554"/>
                    </a:moveTo>
                    <a:cubicBezTo>
                      <a:pt x="8406" y="16554"/>
                      <a:pt x="8745" y="17135"/>
                      <a:pt x="8745" y="17862"/>
                    </a:cubicBezTo>
                    <a:cubicBezTo>
                      <a:pt x="8745" y="18579"/>
                      <a:pt x="8406" y="19164"/>
                      <a:pt x="7985" y="19164"/>
                    </a:cubicBezTo>
                    <a:cubicBezTo>
                      <a:pt x="7566" y="19164"/>
                      <a:pt x="7225" y="18579"/>
                      <a:pt x="7225" y="17862"/>
                    </a:cubicBezTo>
                    <a:cubicBezTo>
                      <a:pt x="7228" y="17135"/>
                      <a:pt x="7566" y="16554"/>
                      <a:pt x="7985" y="16554"/>
                    </a:cubicBezTo>
                    <a:close/>
                    <a:moveTo>
                      <a:pt x="7985"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08" name="Group 252"/>
            <p:cNvGrpSpPr/>
            <p:nvPr/>
          </p:nvGrpSpPr>
          <p:grpSpPr bwMode="auto">
            <a:xfrm>
              <a:off x="8869770" y="1555215"/>
              <a:ext cx="54975" cy="74483"/>
              <a:chOff x="0" y="0"/>
              <a:chExt cx="62" cy="84"/>
            </a:xfrm>
            <a:grpFill/>
          </p:grpSpPr>
          <p:sp>
            <p:nvSpPr>
              <p:cNvPr id="249" name="AutoShape 250"/>
              <p:cNvSpPr/>
              <p:nvPr/>
            </p:nvSpPr>
            <p:spPr bwMode="auto">
              <a:xfrm>
                <a:off x="0" y="0"/>
                <a:ext cx="53" cy="41"/>
              </a:xfrm>
              <a:custGeom>
                <a:avLst/>
                <a:gdLst/>
                <a:ahLst/>
                <a:cxnLst/>
                <a:rect l="0" t="0" r="r" b="b"/>
                <a:pathLst>
                  <a:path w="19566" h="21600">
                    <a:moveTo>
                      <a:pt x="9774" y="0"/>
                    </a:moveTo>
                    <a:cubicBezTo>
                      <a:pt x="5535" y="0"/>
                      <a:pt x="2098" y="4837"/>
                      <a:pt x="2098" y="10798"/>
                    </a:cubicBezTo>
                    <a:lnTo>
                      <a:pt x="2098" y="14268"/>
                    </a:lnTo>
                    <a:cubicBezTo>
                      <a:pt x="2040" y="15383"/>
                      <a:pt x="1778" y="17977"/>
                      <a:pt x="546" y="17800"/>
                    </a:cubicBezTo>
                    <a:cubicBezTo>
                      <a:pt x="-1013" y="17572"/>
                      <a:pt x="965"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3"/>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87" y="4189"/>
                      <a:pt x="9774" y="4189"/>
                    </a:cubicBezTo>
                    <a:cubicBezTo>
                      <a:pt x="7555" y="4189"/>
                      <a:pt x="5280" y="5990"/>
                      <a:pt x="4649" y="8443"/>
                    </a:cubicBezTo>
                    <a:cubicBezTo>
                      <a:pt x="4558" y="8799"/>
                      <a:pt x="4493" y="8910"/>
                      <a:pt x="4482" y="8662"/>
                    </a:cubicBezTo>
                    <a:cubicBezTo>
                      <a:pt x="4470" y="8522"/>
                      <a:pt x="4464" y="8369"/>
                      <a:pt x="4464" y="8220"/>
                    </a:cubicBezTo>
                    <a:cubicBezTo>
                      <a:pt x="4464" y="5011"/>
                      <a:pt x="7112" y="2412"/>
                      <a:pt x="9774" y="2412"/>
                    </a:cubicBezTo>
                    <a:close/>
                    <a:moveTo>
                      <a:pt x="9774" y="18907"/>
                    </a:moveTo>
                    <a:cubicBezTo>
                      <a:pt x="6595" y="18907"/>
                      <a:pt x="4018" y="15507"/>
                      <a:pt x="4018" y="11033"/>
                    </a:cubicBezTo>
                    <a:cubicBezTo>
                      <a:pt x="4018" y="11033"/>
                      <a:pt x="6580" y="7873"/>
                      <a:pt x="9827" y="7873"/>
                    </a:cubicBezTo>
                    <a:cubicBezTo>
                      <a:pt x="13126" y="7873"/>
                      <a:pt x="15530" y="11033"/>
                      <a:pt x="15530" y="11033"/>
                    </a:cubicBezTo>
                    <a:cubicBezTo>
                      <a:pt x="15530" y="15503"/>
                      <a:pt x="12953" y="18907"/>
                      <a:pt x="9774" y="18907"/>
                    </a:cubicBezTo>
                    <a:close/>
                    <a:moveTo>
                      <a:pt x="9774"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50" name="AutoShape 251"/>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09" name="Group 255"/>
            <p:cNvGrpSpPr/>
            <p:nvPr/>
          </p:nvGrpSpPr>
          <p:grpSpPr bwMode="auto">
            <a:xfrm>
              <a:off x="6358633" y="1640339"/>
              <a:ext cx="54975" cy="74483"/>
              <a:chOff x="0" y="0"/>
              <a:chExt cx="62" cy="84"/>
            </a:xfrm>
            <a:grpFill/>
          </p:grpSpPr>
          <p:sp>
            <p:nvSpPr>
              <p:cNvPr id="247" name="AutoShape 253"/>
              <p:cNvSpPr/>
              <p:nvPr/>
            </p:nvSpPr>
            <p:spPr bwMode="auto">
              <a:xfrm>
                <a:off x="0" y="0"/>
                <a:ext cx="53" cy="41"/>
              </a:xfrm>
              <a:custGeom>
                <a:avLst/>
                <a:gdLst/>
                <a:ahLst/>
                <a:cxnLst/>
                <a:rect l="0" t="0" r="r" b="b"/>
                <a:pathLst>
                  <a:path w="19567" h="21600">
                    <a:moveTo>
                      <a:pt x="9774" y="0"/>
                    </a:moveTo>
                    <a:cubicBezTo>
                      <a:pt x="5535" y="0"/>
                      <a:pt x="2098" y="4837"/>
                      <a:pt x="2098" y="10798"/>
                    </a:cubicBezTo>
                    <a:lnTo>
                      <a:pt x="2098" y="14268"/>
                    </a:lnTo>
                    <a:cubicBezTo>
                      <a:pt x="2040" y="15383"/>
                      <a:pt x="1778" y="17977"/>
                      <a:pt x="546" y="17800"/>
                    </a:cubicBezTo>
                    <a:cubicBezTo>
                      <a:pt x="-1013" y="17572"/>
                      <a:pt x="962"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7"/>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90" y="4189"/>
                      <a:pt x="9774" y="4189"/>
                    </a:cubicBezTo>
                    <a:cubicBezTo>
                      <a:pt x="7555" y="4189"/>
                      <a:pt x="5280" y="5990"/>
                      <a:pt x="4649" y="8443"/>
                    </a:cubicBezTo>
                    <a:cubicBezTo>
                      <a:pt x="4558" y="8799"/>
                      <a:pt x="4493" y="8910"/>
                      <a:pt x="4482" y="8662"/>
                    </a:cubicBezTo>
                    <a:cubicBezTo>
                      <a:pt x="4470" y="8522"/>
                      <a:pt x="4464" y="8369"/>
                      <a:pt x="4464" y="8220"/>
                    </a:cubicBezTo>
                    <a:cubicBezTo>
                      <a:pt x="4464" y="5015"/>
                      <a:pt x="7112" y="2412"/>
                      <a:pt x="9774" y="2412"/>
                    </a:cubicBezTo>
                    <a:close/>
                    <a:moveTo>
                      <a:pt x="9774" y="18907"/>
                    </a:moveTo>
                    <a:cubicBezTo>
                      <a:pt x="6595" y="18907"/>
                      <a:pt x="4018" y="15507"/>
                      <a:pt x="4018" y="11033"/>
                    </a:cubicBezTo>
                    <a:cubicBezTo>
                      <a:pt x="4018" y="11033"/>
                      <a:pt x="6580" y="7873"/>
                      <a:pt x="9824" y="7873"/>
                    </a:cubicBezTo>
                    <a:cubicBezTo>
                      <a:pt x="13123" y="7873"/>
                      <a:pt x="15527" y="11033"/>
                      <a:pt x="15527" y="11033"/>
                    </a:cubicBezTo>
                    <a:cubicBezTo>
                      <a:pt x="15530" y="15507"/>
                      <a:pt x="12953" y="18907"/>
                      <a:pt x="9774" y="18907"/>
                    </a:cubicBezTo>
                    <a:close/>
                    <a:moveTo>
                      <a:pt x="9774"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48" name="AutoShape 254"/>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5"/>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0" name="Group 258"/>
            <p:cNvGrpSpPr/>
            <p:nvPr/>
          </p:nvGrpSpPr>
          <p:grpSpPr bwMode="auto">
            <a:xfrm>
              <a:off x="6876466" y="58464"/>
              <a:ext cx="54975" cy="74483"/>
              <a:chOff x="0" y="0"/>
              <a:chExt cx="62" cy="84"/>
            </a:xfrm>
            <a:grpFill/>
          </p:grpSpPr>
          <p:sp>
            <p:nvSpPr>
              <p:cNvPr id="245" name="AutoShape 256"/>
              <p:cNvSpPr/>
              <p:nvPr/>
            </p:nvSpPr>
            <p:spPr bwMode="auto">
              <a:xfrm>
                <a:off x="0" y="0"/>
                <a:ext cx="53" cy="41"/>
              </a:xfrm>
              <a:custGeom>
                <a:avLst/>
                <a:gdLst/>
                <a:ahLst/>
                <a:cxnLst/>
                <a:rect l="0" t="0" r="r" b="b"/>
                <a:pathLst>
                  <a:path w="19566" h="21600">
                    <a:moveTo>
                      <a:pt x="9774" y="0"/>
                    </a:moveTo>
                    <a:cubicBezTo>
                      <a:pt x="5535" y="0"/>
                      <a:pt x="2098" y="4836"/>
                      <a:pt x="2098" y="10796"/>
                    </a:cubicBezTo>
                    <a:lnTo>
                      <a:pt x="2098" y="14265"/>
                    </a:lnTo>
                    <a:cubicBezTo>
                      <a:pt x="2040" y="15380"/>
                      <a:pt x="1778" y="17978"/>
                      <a:pt x="546" y="17800"/>
                    </a:cubicBezTo>
                    <a:cubicBezTo>
                      <a:pt x="-1013" y="17573"/>
                      <a:pt x="965" y="21571"/>
                      <a:pt x="3997" y="21600"/>
                    </a:cubicBezTo>
                    <a:cubicBezTo>
                      <a:pt x="4003" y="21600"/>
                      <a:pt x="4015" y="21600"/>
                      <a:pt x="4021" y="21600"/>
                    </a:cubicBezTo>
                    <a:lnTo>
                      <a:pt x="15533" y="21600"/>
                    </a:lnTo>
                    <a:cubicBezTo>
                      <a:pt x="18588" y="21600"/>
                      <a:pt x="20587" y="17569"/>
                      <a:pt x="19020" y="17800"/>
                    </a:cubicBezTo>
                    <a:cubicBezTo>
                      <a:pt x="17452" y="18028"/>
                      <a:pt x="17452" y="13765"/>
                      <a:pt x="17452" y="13765"/>
                    </a:cubicBezTo>
                    <a:lnTo>
                      <a:pt x="17452" y="10796"/>
                    </a:lnTo>
                    <a:cubicBezTo>
                      <a:pt x="17446" y="4832"/>
                      <a:pt x="14009" y="0"/>
                      <a:pt x="9774" y="0"/>
                    </a:cubicBezTo>
                    <a:close/>
                    <a:moveTo>
                      <a:pt x="9774" y="2412"/>
                    </a:moveTo>
                    <a:cubicBezTo>
                      <a:pt x="12433" y="2412"/>
                      <a:pt x="14916" y="5014"/>
                      <a:pt x="14916" y="8219"/>
                    </a:cubicBezTo>
                    <a:cubicBezTo>
                      <a:pt x="14916" y="8367"/>
                      <a:pt x="14913" y="8520"/>
                      <a:pt x="14904" y="8661"/>
                    </a:cubicBezTo>
                    <a:cubicBezTo>
                      <a:pt x="14887" y="8913"/>
                      <a:pt x="14831" y="8797"/>
                      <a:pt x="14737" y="8442"/>
                    </a:cubicBezTo>
                    <a:cubicBezTo>
                      <a:pt x="14130" y="5984"/>
                      <a:pt x="11990" y="4188"/>
                      <a:pt x="9774" y="4188"/>
                    </a:cubicBezTo>
                    <a:cubicBezTo>
                      <a:pt x="7555" y="4188"/>
                      <a:pt x="5280" y="5989"/>
                      <a:pt x="4649" y="8442"/>
                    </a:cubicBezTo>
                    <a:cubicBezTo>
                      <a:pt x="4558" y="8797"/>
                      <a:pt x="4493" y="8908"/>
                      <a:pt x="4482" y="8661"/>
                    </a:cubicBezTo>
                    <a:cubicBezTo>
                      <a:pt x="4470" y="8520"/>
                      <a:pt x="4464" y="8367"/>
                      <a:pt x="4464" y="8219"/>
                    </a:cubicBezTo>
                    <a:cubicBezTo>
                      <a:pt x="4464" y="5010"/>
                      <a:pt x="7112" y="2412"/>
                      <a:pt x="9774" y="2412"/>
                    </a:cubicBezTo>
                    <a:close/>
                    <a:moveTo>
                      <a:pt x="9774" y="18903"/>
                    </a:moveTo>
                    <a:cubicBezTo>
                      <a:pt x="6595" y="18903"/>
                      <a:pt x="4018" y="15504"/>
                      <a:pt x="4018" y="11031"/>
                    </a:cubicBezTo>
                    <a:cubicBezTo>
                      <a:pt x="4018" y="11031"/>
                      <a:pt x="6580" y="7872"/>
                      <a:pt x="9827" y="7872"/>
                    </a:cubicBezTo>
                    <a:cubicBezTo>
                      <a:pt x="13126" y="7872"/>
                      <a:pt x="15530" y="11031"/>
                      <a:pt x="15530" y="11031"/>
                    </a:cubicBezTo>
                    <a:cubicBezTo>
                      <a:pt x="15530" y="15500"/>
                      <a:pt x="12953" y="18903"/>
                      <a:pt x="9774" y="18903"/>
                    </a:cubicBezTo>
                    <a:close/>
                    <a:moveTo>
                      <a:pt x="9774" y="18903"/>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46" name="AutoShape 257"/>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1" name="Group 261"/>
            <p:cNvGrpSpPr/>
            <p:nvPr/>
          </p:nvGrpSpPr>
          <p:grpSpPr bwMode="auto">
            <a:xfrm>
              <a:off x="3982275" y="4172757"/>
              <a:ext cx="54975" cy="74483"/>
              <a:chOff x="0" y="0"/>
              <a:chExt cx="62" cy="84"/>
            </a:xfrm>
            <a:grpFill/>
          </p:grpSpPr>
          <p:sp>
            <p:nvSpPr>
              <p:cNvPr id="243" name="AutoShape 259"/>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3"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0"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68" y="8524"/>
                      <a:pt x="4465" y="8372"/>
                      <a:pt x="4465" y="8223"/>
                    </a:cubicBezTo>
                    <a:cubicBezTo>
                      <a:pt x="4465" y="5014"/>
                      <a:pt x="7110" y="2416"/>
                      <a:pt x="9775" y="2416"/>
                    </a:cubicBezTo>
                    <a:close/>
                    <a:moveTo>
                      <a:pt x="9775" y="18907"/>
                    </a:moveTo>
                    <a:cubicBezTo>
                      <a:pt x="6596" y="18907"/>
                      <a:pt x="4019" y="15508"/>
                      <a:pt x="4019" y="11035"/>
                    </a:cubicBezTo>
                    <a:cubicBezTo>
                      <a:pt x="4019" y="11035"/>
                      <a:pt x="6581" y="7876"/>
                      <a:pt x="9828" y="7876"/>
                    </a:cubicBezTo>
                    <a:cubicBezTo>
                      <a:pt x="13124" y="7876"/>
                      <a:pt x="15531" y="11035"/>
                      <a:pt x="15531" y="11035"/>
                    </a:cubicBezTo>
                    <a:cubicBezTo>
                      <a:pt x="15528" y="15504"/>
                      <a:pt x="12954" y="18907"/>
                      <a:pt x="9775" y="18907"/>
                    </a:cubicBezTo>
                    <a:close/>
                    <a:moveTo>
                      <a:pt x="9775"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44" name="AutoShape 260"/>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3" y="14468"/>
                      <a:pt x="7985" y="14468"/>
                    </a:cubicBezTo>
                    <a:cubicBezTo>
                      <a:pt x="7566" y="14468"/>
                      <a:pt x="7225" y="13882"/>
                      <a:pt x="7225" y="13165"/>
                    </a:cubicBezTo>
                    <a:cubicBezTo>
                      <a:pt x="7225" y="12447"/>
                      <a:pt x="7566" y="11862"/>
                      <a:pt x="7985" y="11862"/>
                    </a:cubicBezTo>
                    <a:close/>
                    <a:moveTo>
                      <a:pt x="7985" y="16554"/>
                    </a:moveTo>
                    <a:cubicBezTo>
                      <a:pt x="8406" y="16554"/>
                      <a:pt x="8745" y="17135"/>
                      <a:pt x="8745" y="17862"/>
                    </a:cubicBezTo>
                    <a:cubicBezTo>
                      <a:pt x="8745" y="18579"/>
                      <a:pt x="8403" y="19164"/>
                      <a:pt x="7985" y="19164"/>
                    </a:cubicBezTo>
                    <a:cubicBezTo>
                      <a:pt x="7566" y="19164"/>
                      <a:pt x="7225" y="18579"/>
                      <a:pt x="7225" y="17862"/>
                    </a:cubicBezTo>
                    <a:cubicBezTo>
                      <a:pt x="7225" y="17135"/>
                      <a:pt x="7566" y="16554"/>
                      <a:pt x="7985" y="16554"/>
                    </a:cubicBezTo>
                    <a:close/>
                    <a:moveTo>
                      <a:pt x="7985"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2" name="Group 264"/>
            <p:cNvGrpSpPr/>
            <p:nvPr/>
          </p:nvGrpSpPr>
          <p:grpSpPr bwMode="auto">
            <a:xfrm>
              <a:off x="5776957" y="4655122"/>
              <a:ext cx="54975" cy="74483"/>
              <a:chOff x="0" y="0"/>
              <a:chExt cx="62" cy="84"/>
            </a:xfrm>
            <a:grpFill/>
          </p:grpSpPr>
          <p:sp>
            <p:nvSpPr>
              <p:cNvPr id="241" name="AutoShape 262"/>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50"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68" y="8522"/>
                      <a:pt x="4465" y="8369"/>
                      <a:pt x="4465" y="8220"/>
                    </a:cubicBezTo>
                    <a:cubicBezTo>
                      <a:pt x="4468"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7"/>
                      <a:pt x="12954" y="18907"/>
                      <a:pt x="9775" y="18907"/>
                    </a:cubicBezTo>
                    <a:close/>
                    <a:moveTo>
                      <a:pt x="9775"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42" name="AutoShape 263"/>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5"/>
                      <a:pt x="0" y="2761"/>
                      <a:pt x="0" y="6169"/>
                    </a:cubicBezTo>
                    <a:close/>
                    <a:moveTo>
                      <a:pt x="7985" y="11867"/>
                    </a:moveTo>
                    <a:cubicBezTo>
                      <a:pt x="8406" y="11867"/>
                      <a:pt x="8745" y="12452"/>
                      <a:pt x="8745" y="13170"/>
                    </a:cubicBezTo>
                    <a:cubicBezTo>
                      <a:pt x="8745" y="13887"/>
                      <a:pt x="8403" y="14472"/>
                      <a:pt x="7985" y="14472"/>
                    </a:cubicBezTo>
                    <a:cubicBezTo>
                      <a:pt x="7566" y="14472"/>
                      <a:pt x="7225" y="13887"/>
                      <a:pt x="7225" y="13170"/>
                    </a:cubicBezTo>
                    <a:cubicBezTo>
                      <a:pt x="7225" y="12452"/>
                      <a:pt x="7566" y="11867"/>
                      <a:pt x="7985" y="11867"/>
                    </a:cubicBezTo>
                    <a:close/>
                    <a:moveTo>
                      <a:pt x="7985" y="16559"/>
                    </a:moveTo>
                    <a:cubicBezTo>
                      <a:pt x="8406" y="16559"/>
                      <a:pt x="8745" y="17139"/>
                      <a:pt x="8745" y="17866"/>
                    </a:cubicBezTo>
                    <a:cubicBezTo>
                      <a:pt x="8745" y="18584"/>
                      <a:pt x="8403" y="19169"/>
                      <a:pt x="7985" y="19169"/>
                    </a:cubicBezTo>
                    <a:cubicBezTo>
                      <a:pt x="7566" y="19169"/>
                      <a:pt x="7225" y="18584"/>
                      <a:pt x="7225" y="17866"/>
                    </a:cubicBezTo>
                    <a:cubicBezTo>
                      <a:pt x="7225" y="17139"/>
                      <a:pt x="7566" y="16559"/>
                      <a:pt x="7985" y="16559"/>
                    </a:cubicBezTo>
                    <a:close/>
                    <a:moveTo>
                      <a:pt x="7985" y="1655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3" name="Group 267"/>
            <p:cNvGrpSpPr/>
            <p:nvPr/>
          </p:nvGrpSpPr>
          <p:grpSpPr bwMode="auto">
            <a:xfrm>
              <a:off x="3833309" y="3484677"/>
              <a:ext cx="54975" cy="74483"/>
              <a:chOff x="0" y="0"/>
              <a:chExt cx="62" cy="84"/>
            </a:xfrm>
            <a:grpFill/>
          </p:grpSpPr>
          <p:sp>
            <p:nvSpPr>
              <p:cNvPr id="239" name="AutoShape 265"/>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1"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3"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71" y="8524"/>
                      <a:pt x="4465" y="8372"/>
                      <a:pt x="4465" y="8223"/>
                    </a:cubicBezTo>
                    <a:cubicBezTo>
                      <a:pt x="4465" y="5014"/>
                      <a:pt x="7113" y="2416"/>
                      <a:pt x="9775" y="2416"/>
                    </a:cubicBezTo>
                    <a:close/>
                    <a:moveTo>
                      <a:pt x="9775" y="18907"/>
                    </a:moveTo>
                    <a:cubicBezTo>
                      <a:pt x="6596" y="18907"/>
                      <a:pt x="4019" y="15508"/>
                      <a:pt x="4019" y="11035"/>
                    </a:cubicBezTo>
                    <a:cubicBezTo>
                      <a:pt x="4019" y="11035"/>
                      <a:pt x="6581" y="7876"/>
                      <a:pt x="9828" y="7876"/>
                    </a:cubicBezTo>
                    <a:cubicBezTo>
                      <a:pt x="13127" y="7876"/>
                      <a:pt x="15531" y="11035"/>
                      <a:pt x="15531" y="11035"/>
                    </a:cubicBezTo>
                    <a:cubicBezTo>
                      <a:pt x="15531" y="15504"/>
                      <a:pt x="12954" y="18907"/>
                      <a:pt x="9775" y="18907"/>
                    </a:cubicBezTo>
                    <a:close/>
                    <a:moveTo>
                      <a:pt x="9775"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40" name="AutoShape 266"/>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7" y="11862"/>
                    </a:moveTo>
                    <a:cubicBezTo>
                      <a:pt x="8409" y="11862"/>
                      <a:pt x="8747" y="12447"/>
                      <a:pt x="8747" y="13165"/>
                    </a:cubicBezTo>
                    <a:cubicBezTo>
                      <a:pt x="8747" y="13882"/>
                      <a:pt x="8409" y="14468"/>
                      <a:pt x="7987" y="14468"/>
                    </a:cubicBezTo>
                    <a:cubicBezTo>
                      <a:pt x="7569" y="14468"/>
                      <a:pt x="7228" y="13882"/>
                      <a:pt x="7228" y="13165"/>
                    </a:cubicBezTo>
                    <a:cubicBezTo>
                      <a:pt x="7228" y="12447"/>
                      <a:pt x="7566" y="11862"/>
                      <a:pt x="7987" y="11862"/>
                    </a:cubicBezTo>
                    <a:close/>
                    <a:moveTo>
                      <a:pt x="7987" y="16554"/>
                    </a:moveTo>
                    <a:cubicBezTo>
                      <a:pt x="8409" y="16554"/>
                      <a:pt x="8747" y="17135"/>
                      <a:pt x="8747" y="17862"/>
                    </a:cubicBezTo>
                    <a:cubicBezTo>
                      <a:pt x="8747" y="18579"/>
                      <a:pt x="8409" y="19164"/>
                      <a:pt x="7987" y="19164"/>
                    </a:cubicBezTo>
                    <a:cubicBezTo>
                      <a:pt x="7569" y="19164"/>
                      <a:pt x="7228" y="18579"/>
                      <a:pt x="7228" y="17862"/>
                    </a:cubicBezTo>
                    <a:cubicBezTo>
                      <a:pt x="7228" y="17135"/>
                      <a:pt x="7566" y="16554"/>
                      <a:pt x="7987" y="16554"/>
                    </a:cubicBezTo>
                    <a:close/>
                    <a:moveTo>
                      <a:pt x="7987"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4" name="Group 273"/>
            <p:cNvGrpSpPr/>
            <p:nvPr/>
          </p:nvGrpSpPr>
          <p:grpSpPr bwMode="auto">
            <a:xfrm>
              <a:off x="4712916" y="3470489"/>
              <a:ext cx="176454" cy="230542"/>
              <a:chOff x="0" y="0"/>
              <a:chExt cx="199" cy="260"/>
            </a:xfrm>
            <a:grpFill/>
          </p:grpSpPr>
          <p:sp>
            <p:nvSpPr>
              <p:cNvPr id="237" name="AutoShape 271"/>
              <p:cNvSpPr/>
              <p:nvPr/>
            </p:nvSpPr>
            <p:spPr bwMode="auto">
              <a:xfrm>
                <a:off x="16" y="0"/>
                <a:ext cx="169" cy="133"/>
              </a:xfrm>
              <a:custGeom>
                <a:avLst/>
                <a:gdLst/>
                <a:ahLst/>
                <a:cxnLst/>
                <a:rect l="0" t="0" r="r" b="b"/>
                <a:pathLst>
                  <a:path w="19565" h="21600">
                    <a:moveTo>
                      <a:pt x="9776" y="0"/>
                    </a:moveTo>
                    <a:cubicBezTo>
                      <a:pt x="5536" y="0"/>
                      <a:pt x="2101" y="4835"/>
                      <a:pt x="2101" y="10797"/>
                    </a:cubicBezTo>
                    <a:lnTo>
                      <a:pt x="2101" y="14267"/>
                    </a:lnTo>
                    <a:cubicBezTo>
                      <a:pt x="2044" y="15380"/>
                      <a:pt x="1779" y="17978"/>
                      <a:pt x="547" y="17800"/>
                    </a:cubicBezTo>
                    <a:cubicBezTo>
                      <a:pt x="-1015" y="17574"/>
                      <a:pt x="965" y="21571"/>
                      <a:pt x="3999" y="21600"/>
                    </a:cubicBezTo>
                    <a:cubicBezTo>
                      <a:pt x="4004" y="21600"/>
                      <a:pt x="4014" y="21600"/>
                      <a:pt x="4019" y="21600"/>
                    </a:cubicBezTo>
                    <a:lnTo>
                      <a:pt x="15532" y="21600"/>
                    </a:lnTo>
                    <a:cubicBezTo>
                      <a:pt x="18586" y="21600"/>
                      <a:pt x="20585" y="17572"/>
                      <a:pt x="19018" y="17800"/>
                    </a:cubicBezTo>
                    <a:cubicBezTo>
                      <a:pt x="17449" y="18027"/>
                      <a:pt x="17449" y="13768"/>
                      <a:pt x="17449" y="13768"/>
                    </a:cubicBezTo>
                    <a:lnTo>
                      <a:pt x="17449" y="10799"/>
                    </a:lnTo>
                    <a:cubicBezTo>
                      <a:pt x="17449" y="4836"/>
                      <a:pt x="14014" y="0"/>
                      <a:pt x="9776" y="0"/>
                    </a:cubicBezTo>
                    <a:close/>
                    <a:moveTo>
                      <a:pt x="9776" y="2412"/>
                    </a:moveTo>
                    <a:cubicBezTo>
                      <a:pt x="12438" y="2412"/>
                      <a:pt x="14920" y="5014"/>
                      <a:pt x="14920" y="8222"/>
                    </a:cubicBezTo>
                    <a:cubicBezTo>
                      <a:pt x="14920" y="8371"/>
                      <a:pt x="14916" y="8524"/>
                      <a:pt x="14907" y="8666"/>
                    </a:cubicBezTo>
                    <a:cubicBezTo>
                      <a:pt x="14889" y="8915"/>
                      <a:pt x="14831" y="8804"/>
                      <a:pt x="14742" y="8449"/>
                    </a:cubicBezTo>
                    <a:cubicBezTo>
                      <a:pt x="14134" y="5991"/>
                      <a:pt x="11991" y="4193"/>
                      <a:pt x="9776" y="4193"/>
                    </a:cubicBezTo>
                    <a:cubicBezTo>
                      <a:pt x="7557" y="4193"/>
                      <a:pt x="5280" y="5992"/>
                      <a:pt x="4650" y="8449"/>
                    </a:cubicBezTo>
                    <a:cubicBezTo>
                      <a:pt x="4559" y="8803"/>
                      <a:pt x="4497" y="8915"/>
                      <a:pt x="4483" y="8666"/>
                    </a:cubicBezTo>
                    <a:cubicBezTo>
                      <a:pt x="4473" y="8525"/>
                      <a:pt x="4467" y="8371"/>
                      <a:pt x="4467" y="8222"/>
                    </a:cubicBezTo>
                    <a:cubicBezTo>
                      <a:pt x="4468" y="5014"/>
                      <a:pt x="7113" y="2412"/>
                      <a:pt x="9776" y="2412"/>
                    </a:cubicBezTo>
                    <a:close/>
                    <a:moveTo>
                      <a:pt x="9776" y="18905"/>
                    </a:moveTo>
                    <a:cubicBezTo>
                      <a:pt x="6597" y="18905"/>
                      <a:pt x="4019" y="15504"/>
                      <a:pt x="4019" y="11032"/>
                    </a:cubicBezTo>
                    <a:cubicBezTo>
                      <a:pt x="4019" y="11032"/>
                      <a:pt x="6581" y="7873"/>
                      <a:pt x="9829" y="7873"/>
                    </a:cubicBezTo>
                    <a:cubicBezTo>
                      <a:pt x="13127" y="7873"/>
                      <a:pt x="15532" y="11032"/>
                      <a:pt x="15532" y="11032"/>
                    </a:cubicBezTo>
                    <a:cubicBezTo>
                      <a:pt x="15532" y="15504"/>
                      <a:pt x="12955" y="18905"/>
                      <a:pt x="9776" y="18905"/>
                    </a:cubicBezTo>
                    <a:close/>
                    <a:moveTo>
                      <a:pt x="9776" y="1890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38" name="AutoShape 272"/>
              <p:cNvSpPr/>
              <p:nvPr/>
            </p:nvSpPr>
            <p:spPr bwMode="auto">
              <a:xfrm>
                <a:off x="0" y="144"/>
                <a:ext cx="199" cy="116"/>
              </a:xfrm>
              <a:custGeom>
                <a:avLst/>
                <a:gdLst/>
                <a:ahLst/>
                <a:cxnLst/>
                <a:rect l="0" t="0" r="r" b="b"/>
                <a:pathLst>
                  <a:path w="21600" h="21600">
                    <a:moveTo>
                      <a:pt x="0" y="6167"/>
                    </a:moveTo>
                    <a:lnTo>
                      <a:pt x="0" y="18511"/>
                    </a:lnTo>
                    <a:cubicBezTo>
                      <a:pt x="0" y="20217"/>
                      <a:pt x="806" y="21600"/>
                      <a:pt x="1800" y="21600"/>
                    </a:cubicBezTo>
                    <a:lnTo>
                      <a:pt x="3601" y="21600"/>
                    </a:lnTo>
                    <a:lnTo>
                      <a:pt x="17998" y="21600"/>
                    </a:lnTo>
                    <a:lnTo>
                      <a:pt x="19800" y="21600"/>
                    </a:lnTo>
                    <a:cubicBezTo>
                      <a:pt x="20794" y="21600"/>
                      <a:pt x="21600" y="20217"/>
                      <a:pt x="21600" y="18511"/>
                    </a:cubicBezTo>
                    <a:lnTo>
                      <a:pt x="21600" y="6167"/>
                    </a:lnTo>
                    <a:cubicBezTo>
                      <a:pt x="21600" y="2757"/>
                      <a:pt x="19988" y="0"/>
                      <a:pt x="17998" y="0"/>
                    </a:cubicBezTo>
                    <a:lnTo>
                      <a:pt x="16355" y="0"/>
                    </a:lnTo>
                    <a:cubicBezTo>
                      <a:pt x="16103" y="0"/>
                      <a:pt x="15729" y="194"/>
                      <a:pt x="15522" y="439"/>
                    </a:cubicBezTo>
                    <a:lnTo>
                      <a:pt x="13680" y="2591"/>
                    </a:lnTo>
                    <a:cubicBezTo>
                      <a:pt x="13474" y="2835"/>
                      <a:pt x="13246" y="3369"/>
                      <a:pt x="13176" y="3781"/>
                    </a:cubicBezTo>
                    <a:lnTo>
                      <a:pt x="11030" y="16239"/>
                    </a:lnTo>
                    <a:cubicBezTo>
                      <a:pt x="10958" y="16654"/>
                      <a:pt x="10841" y="16654"/>
                      <a:pt x="10764" y="16245"/>
                    </a:cubicBezTo>
                    <a:lnTo>
                      <a:pt x="8509" y="3996"/>
                    </a:lnTo>
                    <a:cubicBezTo>
                      <a:pt x="8434" y="3587"/>
                      <a:pt x="8203" y="3056"/>
                      <a:pt x="7995" y="2816"/>
                    </a:cubicBezTo>
                    <a:lnTo>
                      <a:pt x="5929" y="434"/>
                    </a:lnTo>
                    <a:cubicBezTo>
                      <a:pt x="5719" y="194"/>
                      <a:pt x="5346" y="0"/>
                      <a:pt x="5093" y="0"/>
                    </a:cubicBezTo>
                    <a:lnTo>
                      <a:pt x="3598" y="0"/>
                    </a:lnTo>
                    <a:cubicBezTo>
                      <a:pt x="1612" y="0"/>
                      <a:pt x="0" y="2757"/>
                      <a:pt x="0" y="6167"/>
                    </a:cubicBezTo>
                    <a:close/>
                    <a:moveTo>
                      <a:pt x="7985" y="11861"/>
                    </a:moveTo>
                    <a:cubicBezTo>
                      <a:pt x="8406" y="11861"/>
                      <a:pt x="8746" y="12447"/>
                      <a:pt x="8746" y="13165"/>
                    </a:cubicBezTo>
                    <a:cubicBezTo>
                      <a:pt x="8746" y="13884"/>
                      <a:pt x="8406" y="14471"/>
                      <a:pt x="7985" y="14471"/>
                    </a:cubicBezTo>
                    <a:cubicBezTo>
                      <a:pt x="7566" y="14471"/>
                      <a:pt x="7225" y="13884"/>
                      <a:pt x="7225" y="13165"/>
                    </a:cubicBezTo>
                    <a:cubicBezTo>
                      <a:pt x="7226" y="12446"/>
                      <a:pt x="7566" y="11861"/>
                      <a:pt x="7985" y="11861"/>
                    </a:cubicBezTo>
                    <a:close/>
                    <a:moveTo>
                      <a:pt x="7985" y="16553"/>
                    </a:moveTo>
                    <a:cubicBezTo>
                      <a:pt x="8406" y="16553"/>
                      <a:pt x="8746" y="17134"/>
                      <a:pt x="8746" y="17863"/>
                    </a:cubicBezTo>
                    <a:cubicBezTo>
                      <a:pt x="8746" y="18581"/>
                      <a:pt x="8406" y="19168"/>
                      <a:pt x="7985" y="19168"/>
                    </a:cubicBezTo>
                    <a:cubicBezTo>
                      <a:pt x="7566" y="19168"/>
                      <a:pt x="7225" y="18581"/>
                      <a:pt x="7225" y="17863"/>
                    </a:cubicBezTo>
                    <a:cubicBezTo>
                      <a:pt x="7226" y="17133"/>
                      <a:pt x="7566" y="16553"/>
                      <a:pt x="7985" y="16553"/>
                    </a:cubicBezTo>
                    <a:close/>
                    <a:moveTo>
                      <a:pt x="7985" y="16553"/>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5" name="Group 276"/>
            <p:cNvGrpSpPr/>
            <p:nvPr/>
          </p:nvGrpSpPr>
          <p:grpSpPr bwMode="auto">
            <a:xfrm>
              <a:off x="7543265" y="4520343"/>
              <a:ext cx="165813" cy="217242"/>
              <a:chOff x="0" y="0"/>
              <a:chExt cx="187" cy="245"/>
            </a:xfrm>
            <a:grpFill/>
          </p:grpSpPr>
          <p:sp>
            <p:nvSpPr>
              <p:cNvPr id="235" name="AutoShape 274"/>
              <p:cNvSpPr/>
              <p:nvPr/>
            </p:nvSpPr>
            <p:spPr bwMode="auto">
              <a:xfrm>
                <a:off x="16" y="0"/>
                <a:ext cx="159" cy="125"/>
              </a:xfrm>
              <a:custGeom>
                <a:avLst/>
                <a:gdLst/>
                <a:ahLst/>
                <a:cxnLst/>
                <a:rect l="0" t="0" r="r" b="b"/>
                <a:pathLst>
                  <a:path w="19566" h="21600">
                    <a:moveTo>
                      <a:pt x="9775" y="0"/>
                    </a:moveTo>
                    <a:cubicBezTo>
                      <a:pt x="5536" y="0"/>
                      <a:pt x="2100" y="4836"/>
                      <a:pt x="2100" y="10798"/>
                    </a:cubicBezTo>
                    <a:lnTo>
                      <a:pt x="2100" y="14263"/>
                    </a:lnTo>
                    <a:cubicBezTo>
                      <a:pt x="2043" y="15381"/>
                      <a:pt x="1779" y="17976"/>
                      <a:pt x="547" y="17796"/>
                    </a:cubicBezTo>
                    <a:cubicBezTo>
                      <a:pt x="-1014" y="17570"/>
                      <a:pt x="964" y="21568"/>
                      <a:pt x="3998" y="21597"/>
                    </a:cubicBezTo>
                    <a:cubicBezTo>
                      <a:pt x="4005" y="21597"/>
                      <a:pt x="4012" y="21600"/>
                      <a:pt x="4019" y="21600"/>
                    </a:cubicBezTo>
                    <a:lnTo>
                      <a:pt x="15532" y="21600"/>
                    </a:lnTo>
                    <a:cubicBezTo>
                      <a:pt x="18587" y="21600"/>
                      <a:pt x="20586" y="17568"/>
                      <a:pt x="19021" y="17796"/>
                    </a:cubicBezTo>
                    <a:cubicBezTo>
                      <a:pt x="17450" y="18024"/>
                      <a:pt x="17450" y="13764"/>
                      <a:pt x="17450" y="13764"/>
                    </a:cubicBezTo>
                    <a:lnTo>
                      <a:pt x="17450" y="10798"/>
                    </a:lnTo>
                    <a:cubicBezTo>
                      <a:pt x="17449" y="4836"/>
                      <a:pt x="14013" y="0"/>
                      <a:pt x="9775" y="0"/>
                    </a:cubicBezTo>
                    <a:close/>
                    <a:moveTo>
                      <a:pt x="9775" y="2414"/>
                    </a:moveTo>
                    <a:cubicBezTo>
                      <a:pt x="12438" y="2414"/>
                      <a:pt x="14921" y="5016"/>
                      <a:pt x="14921" y="8218"/>
                    </a:cubicBezTo>
                    <a:cubicBezTo>
                      <a:pt x="14921" y="8369"/>
                      <a:pt x="14916" y="8520"/>
                      <a:pt x="14906" y="8665"/>
                    </a:cubicBezTo>
                    <a:cubicBezTo>
                      <a:pt x="14889" y="8909"/>
                      <a:pt x="14830" y="8801"/>
                      <a:pt x="14741" y="8444"/>
                    </a:cubicBezTo>
                    <a:cubicBezTo>
                      <a:pt x="14134" y="5990"/>
                      <a:pt x="11991" y="4187"/>
                      <a:pt x="9774" y="4187"/>
                    </a:cubicBezTo>
                    <a:cubicBezTo>
                      <a:pt x="7556" y="4187"/>
                      <a:pt x="5278" y="5990"/>
                      <a:pt x="4649" y="8444"/>
                    </a:cubicBezTo>
                    <a:cubicBezTo>
                      <a:pt x="4557" y="8801"/>
                      <a:pt x="4496" y="8909"/>
                      <a:pt x="4481" y="8665"/>
                    </a:cubicBezTo>
                    <a:cubicBezTo>
                      <a:pt x="4471" y="8520"/>
                      <a:pt x="4467" y="8369"/>
                      <a:pt x="4467" y="8218"/>
                    </a:cubicBezTo>
                    <a:cubicBezTo>
                      <a:pt x="4469" y="5014"/>
                      <a:pt x="7112" y="2414"/>
                      <a:pt x="9775" y="2414"/>
                    </a:cubicBezTo>
                    <a:close/>
                    <a:moveTo>
                      <a:pt x="9775" y="18900"/>
                    </a:moveTo>
                    <a:cubicBezTo>
                      <a:pt x="6598" y="18900"/>
                      <a:pt x="4019" y="15498"/>
                      <a:pt x="4019" y="11027"/>
                    </a:cubicBezTo>
                    <a:cubicBezTo>
                      <a:pt x="4019" y="11027"/>
                      <a:pt x="6581" y="7870"/>
                      <a:pt x="9830" y="7870"/>
                    </a:cubicBezTo>
                    <a:cubicBezTo>
                      <a:pt x="13126" y="7870"/>
                      <a:pt x="15532" y="11027"/>
                      <a:pt x="15532" y="11027"/>
                    </a:cubicBezTo>
                    <a:cubicBezTo>
                      <a:pt x="15531" y="15498"/>
                      <a:pt x="12955" y="18900"/>
                      <a:pt x="9775" y="18900"/>
                    </a:cubicBezTo>
                    <a:close/>
                    <a:moveTo>
                      <a:pt x="9775" y="189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36" name="AutoShape 275"/>
              <p:cNvSpPr/>
              <p:nvPr/>
            </p:nvSpPr>
            <p:spPr bwMode="auto">
              <a:xfrm>
                <a:off x="0" y="136"/>
                <a:ext cx="187" cy="109"/>
              </a:xfrm>
              <a:custGeom>
                <a:avLst/>
                <a:gdLst/>
                <a:ahLst/>
                <a:cxnLst/>
                <a:rect l="0" t="0" r="r" b="b"/>
                <a:pathLst>
                  <a:path w="21600" h="21600">
                    <a:moveTo>
                      <a:pt x="0" y="6171"/>
                    </a:moveTo>
                    <a:lnTo>
                      <a:pt x="0" y="18513"/>
                    </a:lnTo>
                    <a:cubicBezTo>
                      <a:pt x="0" y="20218"/>
                      <a:pt x="805" y="21600"/>
                      <a:pt x="1800" y="21600"/>
                    </a:cubicBezTo>
                    <a:lnTo>
                      <a:pt x="3601" y="21600"/>
                    </a:lnTo>
                    <a:lnTo>
                      <a:pt x="17999" y="21600"/>
                    </a:lnTo>
                    <a:lnTo>
                      <a:pt x="19799" y="21600"/>
                    </a:lnTo>
                    <a:cubicBezTo>
                      <a:pt x="20795" y="21600"/>
                      <a:pt x="21600" y="20218"/>
                      <a:pt x="21600" y="18513"/>
                    </a:cubicBezTo>
                    <a:lnTo>
                      <a:pt x="21600" y="6171"/>
                    </a:lnTo>
                    <a:cubicBezTo>
                      <a:pt x="21600" y="2762"/>
                      <a:pt x="19988" y="0"/>
                      <a:pt x="17999" y="0"/>
                    </a:cubicBezTo>
                    <a:lnTo>
                      <a:pt x="16354" y="0"/>
                    </a:lnTo>
                    <a:cubicBezTo>
                      <a:pt x="16102" y="0"/>
                      <a:pt x="15729" y="196"/>
                      <a:pt x="15522" y="439"/>
                    </a:cubicBezTo>
                    <a:lnTo>
                      <a:pt x="13681" y="2593"/>
                    </a:lnTo>
                    <a:cubicBezTo>
                      <a:pt x="13473" y="2835"/>
                      <a:pt x="13247" y="3370"/>
                      <a:pt x="13176" y="3784"/>
                    </a:cubicBezTo>
                    <a:lnTo>
                      <a:pt x="11030" y="16242"/>
                    </a:lnTo>
                    <a:cubicBezTo>
                      <a:pt x="10959" y="16656"/>
                      <a:pt x="10841" y="16659"/>
                      <a:pt x="10765" y="16247"/>
                    </a:cubicBezTo>
                    <a:lnTo>
                      <a:pt x="8511" y="3998"/>
                    </a:lnTo>
                    <a:cubicBezTo>
                      <a:pt x="8435" y="3588"/>
                      <a:pt x="8204" y="3057"/>
                      <a:pt x="7995" y="2816"/>
                    </a:cubicBezTo>
                    <a:lnTo>
                      <a:pt x="5931" y="436"/>
                    </a:lnTo>
                    <a:cubicBezTo>
                      <a:pt x="5721" y="194"/>
                      <a:pt x="5347" y="0"/>
                      <a:pt x="5094" y="0"/>
                    </a:cubicBezTo>
                    <a:lnTo>
                      <a:pt x="3601" y="0"/>
                    </a:lnTo>
                    <a:cubicBezTo>
                      <a:pt x="1613" y="0"/>
                      <a:pt x="0" y="2762"/>
                      <a:pt x="0" y="6171"/>
                    </a:cubicBezTo>
                    <a:close/>
                    <a:moveTo>
                      <a:pt x="7986" y="11863"/>
                    </a:moveTo>
                    <a:cubicBezTo>
                      <a:pt x="8407" y="11863"/>
                      <a:pt x="8746" y="12447"/>
                      <a:pt x="8746" y="13166"/>
                    </a:cubicBezTo>
                    <a:cubicBezTo>
                      <a:pt x="8746" y="13887"/>
                      <a:pt x="8407" y="14472"/>
                      <a:pt x="7986" y="14472"/>
                    </a:cubicBezTo>
                    <a:cubicBezTo>
                      <a:pt x="7567" y="14472"/>
                      <a:pt x="7227" y="13887"/>
                      <a:pt x="7227" y="13166"/>
                    </a:cubicBezTo>
                    <a:cubicBezTo>
                      <a:pt x="7227" y="12447"/>
                      <a:pt x="7567" y="11863"/>
                      <a:pt x="7986" y="11863"/>
                    </a:cubicBezTo>
                    <a:close/>
                    <a:moveTo>
                      <a:pt x="7986" y="16556"/>
                    </a:moveTo>
                    <a:cubicBezTo>
                      <a:pt x="8407" y="16556"/>
                      <a:pt x="8746" y="17139"/>
                      <a:pt x="8746" y="17861"/>
                    </a:cubicBezTo>
                    <a:cubicBezTo>
                      <a:pt x="8746" y="18581"/>
                      <a:pt x="8407" y="19165"/>
                      <a:pt x="7986" y="19165"/>
                    </a:cubicBezTo>
                    <a:cubicBezTo>
                      <a:pt x="7567" y="19165"/>
                      <a:pt x="7227" y="18581"/>
                      <a:pt x="7227" y="17861"/>
                    </a:cubicBezTo>
                    <a:cubicBezTo>
                      <a:pt x="7227" y="17139"/>
                      <a:pt x="7567" y="16556"/>
                      <a:pt x="7986" y="16556"/>
                    </a:cubicBezTo>
                    <a:close/>
                    <a:moveTo>
                      <a:pt x="7986" y="1655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6" name="Group 279"/>
            <p:cNvGrpSpPr/>
            <p:nvPr/>
          </p:nvGrpSpPr>
          <p:grpSpPr bwMode="auto">
            <a:xfrm>
              <a:off x="8181690" y="4981428"/>
              <a:ext cx="117045" cy="160493"/>
              <a:chOff x="0" y="0"/>
              <a:chExt cx="132" cy="181"/>
            </a:xfrm>
            <a:grpFill/>
          </p:grpSpPr>
          <p:sp>
            <p:nvSpPr>
              <p:cNvPr id="233" name="AutoShape 277"/>
              <p:cNvSpPr/>
              <p:nvPr/>
            </p:nvSpPr>
            <p:spPr bwMode="auto">
              <a:xfrm>
                <a:off x="8" y="0"/>
                <a:ext cx="112" cy="88"/>
              </a:xfrm>
              <a:custGeom>
                <a:avLst/>
                <a:gdLst/>
                <a:ahLst/>
                <a:cxnLst/>
                <a:rect l="0" t="0" r="r" b="b"/>
                <a:pathLst>
                  <a:path w="19566" h="21600">
                    <a:moveTo>
                      <a:pt x="9773" y="0"/>
                    </a:moveTo>
                    <a:cubicBezTo>
                      <a:pt x="5535" y="0"/>
                      <a:pt x="2099" y="4836"/>
                      <a:pt x="2099" y="10797"/>
                    </a:cubicBezTo>
                    <a:lnTo>
                      <a:pt x="2099" y="14263"/>
                    </a:lnTo>
                    <a:cubicBezTo>
                      <a:pt x="2041" y="15378"/>
                      <a:pt x="1779" y="17975"/>
                      <a:pt x="547" y="17796"/>
                    </a:cubicBezTo>
                    <a:cubicBezTo>
                      <a:pt x="-1014" y="17570"/>
                      <a:pt x="963" y="21567"/>
                      <a:pt x="3999" y="21596"/>
                    </a:cubicBezTo>
                    <a:cubicBezTo>
                      <a:pt x="4004" y="21596"/>
                      <a:pt x="4013" y="21600"/>
                      <a:pt x="4020" y="21600"/>
                    </a:cubicBezTo>
                    <a:lnTo>
                      <a:pt x="15533" y="21600"/>
                    </a:lnTo>
                    <a:cubicBezTo>
                      <a:pt x="18587" y="21600"/>
                      <a:pt x="20586" y="17569"/>
                      <a:pt x="19021" y="17796"/>
                    </a:cubicBezTo>
                    <a:cubicBezTo>
                      <a:pt x="17450" y="18022"/>
                      <a:pt x="17450" y="13763"/>
                      <a:pt x="17450" y="13763"/>
                    </a:cubicBezTo>
                    <a:lnTo>
                      <a:pt x="17450" y="10797"/>
                    </a:lnTo>
                    <a:cubicBezTo>
                      <a:pt x="17448" y="4834"/>
                      <a:pt x="14013" y="0"/>
                      <a:pt x="9773" y="0"/>
                    </a:cubicBezTo>
                    <a:close/>
                    <a:moveTo>
                      <a:pt x="9773" y="2412"/>
                    </a:moveTo>
                    <a:cubicBezTo>
                      <a:pt x="12437" y="2412"/>
                      <a:pt x="14919" y="5013"/>
                      <a:pt x="14919" y="8216"/>
                    </a:cubicBezTo>
                    <a:cubicBezTo>
                      <a:pt x="14919" y="8367"/>
                      <a:pt x="14915" y="8516"/>
                      <a:pt x="14905" y="8662"/>
                    </a:cubicBezTo>
                    <a:cubicBezTo>
                      <a:pt x="14888" y="8907"/>
                      <a:pt x="14828" y="8797"/>
                      <a:pt x="14740" y="8442"/>
                    </a:cubicBezTo>
                    <a:cubicBezTo>
                      <a:pt x="14132" y="5988"/>
                      <a:pt x="11990" y="4185"/>
                      <a:pt x="9772" y="4185"/>
                    </a:cubicBezTo>
                    <a:cubicBezTo>
                      <a:pt x="7555" y="4185"/>
                      <a:pt x="5275" y="5988"/>
                      <a:pt x="4649" y="8442"/>
                    </a:cubicBezTo>
                    <a:cubicBezTo>
                      <a:pt x="4557" y="8799"/>
                      <a:pt x="4496" y="8907"/>
                      <a:pt x="4480" y="8662"/>
                    </a:cubicBezTo>
                    <a:cubicBezTo>
                      <a:pt x="4469" y="8516"/>
                      <a:pt x="4465" y="8367"/>
                      <a:pt x="4465" y="8216"/>
                    </a:cubicBezTo>
                    <a:cubicBezTo>
                      <a:pt x="4468" y="5013"/>
                      <a:pt x="7111" y="2412"/>
                      <a:pt x="9773" y="2412"/>
                    </a:cubicBezTo>
                    <a:close/>
                    <a:moveTo>
                      <a:pt x="9773" y="18897"/>
                    </a:moveTo>
                    <a:cubicBezTo>
                      <a:pt x="6598" y="18897"/>
                      <a:pt x="4018" y="15496"/>
                      <a:pt x="4018" y="11023"/>
                    </a:cubicBezTo>
                    <a:cubicBezTo>
                      <a:pt x="4018" y="11023"/>
                      <a:pt x="6581" y="7867"/>
                      <a:pt x="9829" y="7867"/>
                    </a:cubicBezTo>
                    <a:cubicBezTo>
                      <a:pt x="13126" y="7867"/>
                      <a:pt x="15531" y="11023"/>
                      <a:pt x="15531" y="11023"/>
                    </a:cubicBezTo>
                    <a:cubicBezTo>
                      <a:pt x="15531" y="15496"/>
                      <a:pt x="12954" y="18897"/>
                      <a:pt x="9773" y="18897"/>
                    </a:cubicBezTo>
                    <a:close/>
                    <a:moveTo>
                      <a:pt x="9773" y="188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34" name="AutoShape 278"/>
              <p:cNvSpPr/>
              <p:nvPr/>
            </p:nvSpPr>
            <p:spPr bwMode="auto">
              <a:xfrm>
                <a:off x="0" y="103"/>
                <a:ext cx="132" cy="78"/>
              </a:xfrm>
              <a:custGeom>
                <a:avLst/>
                <a:gdLst/>
                <a:ahLst/>
                <a:cxnLst/>
                <a:rect l="0" t="0" r="r" b="b"/>
                <a:pathLst>
                  <a:path w="21600" h="21600">
                    <a:moveTo>
                      <a:pt x="0" y="6173"/>
                    </a:moveTo>
                    <a:lnTo>
                      <a:pt x="0" y="18513"/>
                    </a:lnTo>
                    <a:cubicBezTo>
                      <a:pt x="0" y="20220"/>
                      <a:pt x="805" y="21600"/>
                      <a:pt x="1799" y="21600"/>
                    </a:cubicBezTo>
                    <a:lnTo>
                      <a:pt x="3600" y="21600"/>
                    </a:lnTo>
                    <a:lnTo>
                      <a:pt x="17997" y="21600"/>
                    </a:lnTo>
                    <a:lnTo>
                      <a:pt x="19799" y="21600"/>
                    </a:lnTo>
                    <a:cubicBezTo>
                      <a:pt x="20794" y="21600"/>
                      <a:pt x="21600" y="20220"/>
                      <a:pt x="21600" y="18513"/>
                    </a:cubicBezTo>
                    <a:lnTo>
                      <a:pt x="21600" y="6173"/>
                    </a:lnTo>
                    <a:cubicBezTo>
                      <a:pt x="21600" y="2761"/>
                      <a:pt x="19988" y="0"/>
                      <a:pt x="17997" y="0"/>
                    </a:cubicBezTo>
                    <a:lnTo>
                      <a:pt x="16352" y="0"/>
                    </a:lnTo>
                    <a:cubicBezTo>
                      <a:pt x="16103" y="0"/>
                      <a:pt x="15728" y="197"/>
                      <a:pt x="15520" y="440"/>
                    </a:cubicBezTo>
                    <a:lnTo>
                      <a:pt x="13680" y="2593"/>
                    </a:lnTo>
                    <a:cubicBezTo>
                      <a:pt x="13473" y="2835"/>
                      <a:pt x="13246" y="3372"/>
                      <a:pt x="13175" y="3784"/>
                    </a:cubicBezTo>
                    <a:lnTo>
                      <a:pt x="11029" y="16241"/>
                    </a:lnTo>
                    <a:cubicBezTo>
                      <a:pt x="10957" y="16654"/>
                      <a:pt x="10838" y="16658"/>
                      <a:pt x="10763" y="16245"/>
                    </a:cubicBezTo>
                    <a:lnTo>
                      <a:pt x="8509" y="4000"/>
                    </a:lnTo>
                    <a:cubicBezTo>
                      <a:pt x="8433" y="3589"/>
                      <a:pt x="8202" y="3058"/>
                      <a:pt x="7993" y="2817"/>
                    </a:cubicBezTo>
                    <a:lnTo>
                      <a:pt x="5928" y="437"/>
                    </a:lnTo>
                    <a:cubicBezTo>
                      <a:pt x="5719" y="197"/>
                      <a:pt x="5344" y="2"/>
                      <a:pt x="5091" y="2"/>
                    </a:cubicBezTo>
                    <a:lnTo>
                      <a:pt x="3597" y="2"/>
                    </a:lnTo>
                    <a:cubicBezTo>
                      <a:pt x="1614" y="0"/>
                      <a:pt x="0" y="2764"/>
                      <a:pt x="0" y="6173"/>
                    </a:cubicBezTo>
                    <a:close/>
                    <a:moveTo>
                      <a:pt x="7985" y="11864"/>
                    </a:moveTo>
                    <a:cubicBezTo>
                      <a:pt x="8407" y="11864"/>
                      <a:pt x="8745" y="12450"/>
                      <a:pt x="8745" y="13168"/>
                    </a:cubicBezTo>
                    <a:cubicBezTo>
                      <a:pt x="8745" y="13890"/>
                      <a:pt x="8407" y="14476"/>
                      <a:pt x="7985" y="14476"/>
                    </a:cubicBezTo>
                    <a:cubicBezTo>
                      <a:pt x="7568" y="14476"/>
                      <a:pt x="7227" y="13890"/>
                      <a:pt x="7227" y="13168"/>
                    </a:cubicBezTo>
                    <a:cubicBezTo>
                      <a:pt x="7227" y="12448"/>
                      <a:pt x="7568" y="11864"/>
                      <a:pt x="7985" y="11864"/>
                    </a:cubicBezTo>
                    <a:close/>
                    <a:moveTo>
                      <a:pt x="7985" y="16555"/>
                    </a:moveTo>
                    <a:cubicBezTo>
                      <a:pt x="8407" y="16555"/>
                      <a:pt x="8745" y="17138"/>
                      <a:pt x="8745" y="17861"/>
                    </a:cubicBezTo>
                    <a:cubicBezTo>
                      <a:pt x="8745" y="18581"/>
                      <a:pt x="8407" y="19166"/>
                      <a:pt x="7985" y="19166"/>
                    </a:cubicBezTo>
                    <a:cubicBezTo>
                      <a:pt x="7568" y="19166"/>
                      <a:pt x="7227" y="18581"/>
                      <a:pt x="7227" y="17861"/>
                    </a:cubicBezTo>
                    <a:cubicBezTo>
                      <a:pt x="7227" y="17138"/>
                      <a:pt x="7568" y="16555"/>
                      <a:pt x="7985" y="16555"/>
                    </a:cubicBezTo>
                    <a:close/>
                    <a:moveTo>
                      <a:pt x="7985" y="1655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7" name="Group 282"/>
            <p:cNvGrpSpPr/>
            <p:nvPr/>
          </p:nvGrpSpPr>
          <p:grpSpPr bwMode="auto">
            <a:xfrm>
              <a:off x="8025631" y="3073247"/>
              <a:ext cx="112611" cy="150739"/>
              <a:chOff x="0" y="0"/>
              <a:chExt cx="127" cy="170"/>
            </a:xfrm>
            <a:grpFill/>
          </p:grpSpPr>
          <p:sp>
            <p:nvSpPr>
              <p:cNvPr id="231" name="AutoShape 280"/>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8"/>
                      <a:pt x="19021" y="17796"/>
                    </a:cubicBezTo>
                    <a:cubicBezTo>
                      <a:pt x="17450" y="18022"/>
                      <a:pt x="17450" y="13762"/>
                      <a:pt x="17450" y="13762"/>
                    </a:cubicBezTo>
                    <a:lnTo>
                      <a:pt x="17450" y="10797"/>
                    </a:lnTo>
                    <a:cubicBezTo>
                      <a:pt x="17448" y="4836"/>
                      <a:pt x="14013" y="0"/>
                      <a:pt x="9774" y="0"/>
                    </a:cubicBezTo>
                    <a:close/>
                    <a:moveTo>
                      <a:pt x="9774" y="2412"/>
                    </a:moveTo>
                    <a:cubicBezTo>
                      <a:pt x="12438" y="2412"/>
                      <a:pt x="14921" y="5013"/>
                      <a:pt x="14921" y="8216"/>
                    </a:cubicBezTo>
                    <a:cubicBezTo>
                      <a:pt x="14921" y="8367"/>
                      <a:pt x="14915" y="8517"/>
                      <a:pt x="14905" y="8664"/>
                    </a:cubicBezTo>
                    <a:cubicBezTo>
                      <a:pt x="14889" y="8908"/>
                      <a:pt x="14830" y="8800"/>
                      <a:pt x="14742" y="8442"/>
                    </a:cubicBezTo>
                    <a:cubicBezTo>
                      <a:pt x="14134" y="5990"/>
                      <a:pt x="11992" y="4184"/>
                      <a:pt x="9774" y="4184"/>
                    </a:cubicBezTo>
                    <a:cubicBezTo>
                      <a:pt x="7557" y="4184"/>
                      <a:pt x="5279" y="5990"/>
                      <a:pt x="4651" y="8442"/>
                    </a:cubicBezTo>
                    <a:cubicBezTo>
                      <a:pt x="4557" y="8802"/>
                      <a:pt x="4496" y="8908"/>
                      <a:pt x="4481" y="8664"/>
                    </a:cubicBezTo>
                    <a:cubicBezTo>
                      <a:pt x="4473" y="8520"/>
                      <a:pt x="4468" y="8367"/>
                      <a:pt x="4468" y="8216"/>
                    </a:cubicBezTo>
                    <a:cubicBezTo>
                      <a:pt x="4468" y="5013"/>
                      <a:pt x="7111" y="2412"/>
                      <a:pt x="9774" y="2412"/>
                    </a:cubicBezTo>
                    <a:close/>
                    <a:moveTo>
                      <a:pt x="9774" y="18899"/>
                    </a:moveTo>
                    <a:cubicBezTo>
                      <a:pt x="6596" y="18899"/>
                      <a:pt x="4019" y="15498"/>
                      <a:pt x="4019" y="11029"/>
                    </a:cubicBezTo>
                    <a:cubicBezTo>
                      <a:pt x="4019" y="11029"/>
                      <a:pt x="6580" y="7870"/>
                      <a:pt x="9831" y="7870"/>
                    </a:cubicBezTo>
                    <a:cubicBezTo>
                      <a:pt x="13126" y="7870"/>
                      <a:pt x="15532" y="11029"/>
                      <a:pt x="15532"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32" name="AutoShape 281"/>
              <p:cNvSpPr/>
              <p:nvPr/>
            </p:nvSpPr>
            <p:spPr bwMode="auto">
              <a:xfrm>
                <a:off x="0" y="96"/>
                <a:ext cx="127" cy="74"/>
              </a:xfrm>
              <a:custGeom>
                <a:avLst/>
                <a:gdLst/>
                <a:ahLst/>
                <a:cxnLst/>
                <a:rect l="0" t="0" r="r" b="b"/>
                <a:pathLst>
                  <a:path w="21600" h="21600">
                    <a:moveTo>
                      <a:pt x="0" y="6171"/>
                    </a:moveTo>
                    <a:lnTo>
                      <a:pt x="0" y="18513"/>
                    </a:lnTo>
                    <a:cubicBezTo>
                      <a:pt x="0" y="20216"/>
                      <a:pt x="805" y="21600"/>
                      <a:pt x="1799" y="21600"/>
                    </a:cubicBezTo>
                    <a:lnTo>
                      <a:pt x="3600" y="21600"/>
                    </a:lnTo>
                    <a:lnTo>
                      <a:pt x="18000" y="21600"/>
                    </a:lnTo>
                    <a:lnTo>
                      <a:pt x="19799" y="21600"/>
                    </a:lnTo>
                    <a:cubicBezTo>
                      <a:pt x="20795" y="21600"/>
                      <a:pt x="21600" y="20216"/>
                      <a:pt x="21600" y="18513"/>
                    </a:cubicBezTo>
                    <a:lnTo>
                      <a:pt x="21600" y="6171"/>
                    </a:lnTo>
                    <a:cubicBezTo>
                      <a:pt x="21600" y="2761"/>
                      <a:pt x="19988" y="0"/>
                      <a:pt x="18000" y="0"/>
                    </a:cubicBezTo>
                    <a:lnTo>
                      <a:pt x="16354" y="0"/>
                    </a:lnTo>
                    <a:cubicBezTo>
                      <a:pt x="16103" y="0"/>
                      <a:pt x="15729" y="195"/>
                      <a:pt x="15523" y="440"/>
                    </a:cubicBezTo>
                    <a:lnTo>
                      <a:pt x="13683" y="2596"/>
                    </a:lnTo>
                    <a:cubicBezTo>
                      <a:pt x="13475" y="2838"/>
                      <a:pt x="13249" y="3373"/>
                      <a:pt x="13177" y="3785"/>
                    </a:cubicBezTo>
                    <a:lnTo>
                      <a:pt x="11031" y="16243"/>
                    </a:lnTo>
                    <a:cubicBezTo>
                      <a:pt x="10959" y="16655"/>
                      <a:pt x="10841" y="16659"/>
                      <a:pt x="10767" y="16248"/>
                    </a:cubicBezTo>
                    <a:lnTo>
                      <a:pt x="8511" y="3999"/>
                    </a:lnTo>
                    <a:cubicBezTo>
                      <a:pt x="8437" y="3587"/>
                      <a:pt x="8205" y="3059"/>
                      <a:pt x="7996" y="2817"/>
                    </a:cubicBezTo>
                    <a:lnTo>
                      <a:pt x="5932" y="437"/>
                    </a:lnTo>
                    <a:cubicBezTo>
                      <a:pt x="5721" y="198"/>
                      <a:pt x="5348" y="0"/>
                      <a:pt x="5096" y="0"/>
                    </a:cubicBezTo>
                    <a:lnTo>
                      <a:pt x="3602" y="0"/>
                    </a:lnTo>
                    <a:cubicBezTo>
                      <a:pt x="1612" y="0"/>
                      <a:pt x="0" y="2763"/>
                      <a:pt x="0" y="6171"/>
                    </a:cubicBezTo>
                    <a:close/>
                    <a:moveTo>
                      <a:pt x="7986" y="11863"/>
                    </a:moveTo>
                    <a:cubicBezTo>
                      <a:pt x="8407" y="11863"/>
                      <a:pt x="8746" y="12449"/>
                      <a:pt x="8746" y="13168"/>
                    </a:cubicBezTo>
                    <a:cubicBezTo>
                      <a:pt x="8746" y="13889"/>
                      <a:pt x="8407" y="14475"/>
                      <a:pt x="7986" y="14475"/>
                    </a:cubicBezTo>
                    <a:cubicBezTo>
                      <a:pt x="7565" y="14475"/>
                      <a:pt x="7226" y="13889"/>
                      <a:pt x="7226" y="13168"/>
                    </a:cubicBezTo>
                    <a:cubicBezTo>
                      <a:pt x="7226" y="12449"/>
                      <a:pt x="7567" y="11863"/>
                      <a:pt x="7986" y="11863"/>
                    </a:cubicBezTo>
                    <a:close/>
                    <a:moveTo>
                      <a:pt x="7986" y="16555"/>
                    </a:moveTo>
                    <a:cubicBezTo>
                      <a:pt x="8407" y="16555"/>
                      <a:pt x="8746" y="17139"/>
                      <a:pt x="8746" y="17860"/>
                    </a:cubicBezTo>
                    <a:cubicBezTo>
                      <a:pt x="8746" y="18578"/>
                      <a:pt x="8407" y="19165"/>
                      <a:pt x="7986" y="19165"/>
                    </a:cubicBezTo>
                    <a:cubicBezTo>
                      <a:pt x="7565" y="19165"/>
                      <a:pt x="7226" y="18578"/>
                      <a:pt x="7226" y="17860"/>
                    </a:cubicBezTo>
                    <a:cubicBezTo>
                      <a:pt x="7226" y="17139"/>
                      <a:pt x="7567" y="16555"/>
                      <a:pt x="7986" y="16555"/>
                    </a:cubicBezTo>
                    <a:close/>
                    <a:moveTo>
                      <a:pt x="7986" y="1655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grpSp>
          <p:nvGrpSpPr>
            <p:cNvPr id="218" name="Group 285"/>
            <p:cNvGrpSpPr/>
            <p:nvPr/>
          </p:nvGrpSpPr>
          <p:grpSpPr bwMode="auto">
            <a:xfrm>
              <a:off x="6174199" y="980633"/>
              <a:ext cx="112611" cy="150739"/>
              <a:chOff x="0" y="0"/>
              <a:chExt cx="127" cy="170"/>
            </a:xfrm>
            <a:grpFill/>
          </p:grpSpPr>
          <p:sp>
            <p:nvSpPr>
              <p:cNvPr id="229" name="AutoShape 283"/>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6"/>
                      <a:pt x="19021" y="17796"/>
                    </a:cubicBezTo>
                    <a:cubicBezTo>
                      <a:pt x="17450" y="18022"/>
                      <a:pt x="17450" y="13764"/>
                      <a:pt x="17450" y="13764"/>
                    </a:cubicBezTo>
                    <a:lnTo>
                      <a:pt x="17450" y="10799"/>
                    </a:lnTo>
                    <a:cubicBezTo>
                      <a:pt x="17450" y="4836"/>
                      <a:pt x="14014" y="0"/>
                      <a:pt x="9774" y="0"/>
                    </a:cubicBezTo>
                    <a:close/>
                    <a:moveTo>
                      <a:pt x="9774" y="2414"/>
                    </a:moveTo>
                    <a:cubicBezTo>
                      <a:pt x="12438" y="2414"/>
                      <a:pt x="14921" y="5015"/>
                      <a:pt x="14921" y="8218"/>
                    </a:cubicBezTo>
                    <a:cubicBezTo>
                      <a:pt x="14921" y="8369"/>
                      <a:pt x="14915" y="8520"/>
                      <a:pt x="14905" y="8666"/>
                    </a:cubicBezTo>
                    <a:cubicBezTo>
                      <a:pt x="14889" y="8910"/>
                      <a:pt x="14830" y="8802"/>
                      <a:pt x="14742" y="8444"/>
                    </a:cubicBezTo>
                    <a:cubicBezTo>
                      <a:pt x="14134" y="5992"/>
                      <a:pt x="11992" y="4186"/>
                      <a:pt x="9774" y="4186"/>
                    </a:cubicBezTo>
                    <a:cubicBezTo>
                      <a:pt x="7557" y="4186"/>
                      <a:pt x="5279" y="5992"/>
                      <a:pt x="4651" y="8444"/>
                    </a:cubicBezTo>
                    <a:cubicBezTo>
                      <a:pt x="4558" y="8804"/>
                      <a:pt x="4497" y="8912"/>
                      <a:pt x="4481" y="8666"/>
                    </a:cubicBezTo>
                    <a:cubicBezTo>
                      <a:pt x="4473" y="8522"/>
                      <a:pt x="4468" y="8369"/>
                      <a:pt x="4468" y="8218"/>
                    </a:cubicBezTo>
                    <a:cubicBezTo>
                      <a:pt x="4468" y="5015"/>
                      <a:pt x="7111" y="2414"/>
                      <a:pt x="9774" y="2414"/>
                    </a:cubicBezTo>
                    <a:close/>
                    <a:moveTo>
                      <a:pt x="9774" y="18899"/>
                    </a:moveTo>
                    <a:cubicBezTo>
                      <a:pt x="6596" y="18899"/>
                      <a:pt x="4017" y="15498"/>
                      <a:pt x="4017" y="11029"/>
                    </a:cubicBezTo>
                    <a:cubicBezTo>
                      <a:pt x="4017" y="11029"/>
                      <a:pt x="6580" y="7870"/>
                      <a:pt x="9829" y="7870"/>
                    </a:cubicBezTo>
                    <a:cubicBezTo>
                      <a:pt x="13125" y="7870"/>
                      <a:pt x="15530" y="11029"/>
                      <a:pt x="15530"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sp>
            <p:nvSpPr>
              <p:cNvPr id="230" name="AutoShape 284"/>
              <p:cNvSpPr/>
              <p:nvPr/>
            </p:nvSpPr>
            <p:spPr bwMode="auto">
              <a:xfrm>
                <a:off x="0" y="96"/>
                <a:ext cx="127" cy="74"/>
              </a:xfrm>
              <a:custGeom>
                <a:avLst/>
                <a:gdLst/>
                <a:ahLst/>
                <a:cxnLst/>
                <a:rect l="0" t="0" r="r" b="b"/>
                <a:pathLst>
                  <a:path w="21600" h="21600">
                    <a:moveTo>
                      <a:pt x="0" y="6173"/>
                    </a:moveTo>
                    <a:lnTo>
                      <a:pt x="0" y="18514"/>
                    </a:lnTo>
                    <a:cubicBezTo>
                      <a:pt x="0" y="20216"/>
                      <a:pt x="805" y="21600"/>
                      <a:pt x="1799" y="21600"/>
                    </a:cubicBezTo>
                    <a:lnTo>
                      <a:pt x="3600" y="21600"/>
                    </a:lnTo>
                    <a:lnTo>
                      <a:pt x="18000" y="21600"/>
                    </a:lnTo>
                    <a:lnTo>
                      <a:pt x="19799" y="21600"/>
                    </a:lnTo>
                    <a:cubicBezTo>
                      <a:pt x="20795" y="21600"/>
                      <a:pt x="21600" y="20216"/>
                      <a:pt x="21600" y="18514"/>
                    </a:cubicBezTo>
                    <a:lnTo>
                      <a:pt x="21600" y="6173"/>
                    </a:lnTo>
                    <a:cubicBezTo>
                      <a:pt x="21600" y="2763"/>
                      <a:pt x="19988" y="2"/>
                      <a:pt x="18000" y="2"/>
                    </a:cubicBezTo>
                    <a:lnTo>
                      <a:pt x="16354" y="2"/>
                    </a:lnTo>
                    <a:cubicBezTo>
                      <a:pt x="16101" y="2"/>
                      <a:pt x="15729" y="198"/>
                      <a:pt x="15523" y="440"/>
                    </a:cubicBezTo>
                    <a:lnTo>
                      <a:pt x="13682" y="2596"/>
                    </a:lnTo>
                    <a:cubicBezTo>
                      <a:pt x="13474" y="2838"/>
                      <a:pt x="13247" y="3372"/>
                      <a:pt x="13175" y="3784"/>
                    </a:cubicBezTo>
                    <a:lnTo>
                      <a:pt x="11030" y="16241"/>
                    </a:lnTo>
                    <a:cubicBezTo>
                      <a:pt x="10958" y="16653"/>
                      <a:pt x="10840" y="16658"/>
                      <a:pt x="10765" y="16246"/>
                    </a:cubicBezTo>
                    <a:lnTo>
                      <a:pt x="8510" y="3998"/>
                    </a:lnTo>
                    <a:cubicBezTo>
                      <a:pt x="8435" y="3586"/>
                      <a:pt x="8203" y="3058"/>
                      <a:pt x="7994" y="2817"/>
                    </a:cubicBezTo>
                    <a:lnTo>
                      <a:pt x="5930" y="437"/>
                    </a:lnTo>
                    <a:cubicBezTo>
                      <a:pt x="5720" y="195"/>
                      <a:pt x="5347" y="0"/>
                      <a:pt x="5094" y="0"/>
                    </a:cubicBezTo>
                    <a:lnTo>
                      <a:pt x="3600" y="0"/>
                    </a:lnTo>
                    <a:cubicBezTo>
                      <a:pt x="1612" y="2"/>
                      <a:pt x="0" y="2763"/>
                      <a:pt x="0" y="6173"/>
                    </a:cubicBezTo>
                    <a:close/>
                    <a:moveTo>
                      <a:pt x="7988" y="11862"/>
                    </a:moveTo>
                    <a:cubicBezTo>
                      <a:pt x="8408" y="11862"/>
                      <a:pt x="8747" y="12448"/>
                      <a:pt x="8747" y="13167"/>
                    </a:cubicBezTo>
                    <a:cubicBezTo>
                      <a:pt x="8747" y="13888"/>
                      <a:pt x="8408" y="14471"/>
                      <a:pt x="7988" y="14471"/>
                    </a:cubicBezTo>
                    <a:cubicBezTo>
                      <a:pt x="7567" y="14471"/>
                      <a:pt x="7226" y="13885"/>
                      <a:pt x="7226" y="13167"/>
                    </a:cubicBezTo>
                    <a:cubicBezTo>
                      <a:pt x="7226" y="12448"/>
                      <a:pt x="7567" y="11862"/>
                      <a:pt x="7988" y="11862"/>
                    </a:cubicBezTo>
                    <a:close/>
                    <a:moveTo>
                      <a:pt x="7988" y="16555"/>
                    </a:moveTo>
                    <a:cubicBezTo>
                      <a:pt x="8408" y="16555"/>
                      <a:pt x="8747" y="17139"/>
                      <a:pt x="8747" y="17862"/>
                    </a:cubicBezTo>
                    <a:cubicBezTo>
                      <a:pt x="8747" y="18581"/>
                      <a:pt x="8408" y="19167"/>
                      <a:pt x="7988" y="19167"/>
                    </a:cubicBezTo>
                    <a:cubicBezTo>
                      <a:pt x="7567" y="19167"/>
                      <a:pt x="7226" y="18581"/>
                      <a:pt x="7226" y="17862"/>
                    </a:cubicBezTo>
                    <a:cubicBezTo>
                      <a:pt x="7226" y="17139"/>
                      <a:pt x="7567" y="16555"/>
                      <a:pt x="7988" y="16555"/>
                    </a:cubicBezTo>
                    <a:close/>
                    <a:moveTo>
                      <a:pt x="7988" y="1655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defTabSz="1218565">
                  <a:defRPr/>
                </a:pPr>
                <a:endParaRPr lang="en-US" sz="2400" kern="0" dirty="0">
                  <a:solidFill>
                    <a:sysClr val="windowText" lastClr="000000"/>
                  </a:solidFill>
                </a:endParaRPr>
              </a:p>
            </p:txBody>
          </p:sp>
        </p:grpSp>
        <p:sp>
          <p:nvSpPr>
            <p:cNvPr id="219" name="AutoShape 94"/>
            <p:cNvSpPr/>
            <p:nvPr/>
          </p:nvSpPr>
          <p:spPr bwMode="auto">
            <a:xfrm>
              <a:off x="7919227" y="240644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0" name="AutoShape 96"/>
            <p:cNvSpPr/>
            <p:nvPr/>
          </p:nvSpPr>
          <p:spPr bwMode="auto">
            <a:xfrm>
              <a:off x="6337352" y="291718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1" name="AutoShape 1"/>
            <p:cNvSpPr/>
            <p:nvPr/>
          </p:nvSpPr>
          <p:spPr bwMode="auto">
            <a:xfrm>
              <a:off x="5252030" y="2044674"/>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4" y="20329"/>
                    <a:pt x="20329" y="16055"/>
                    <a:pt x="20329" y="10800"/>
                  </a:cubicBezTo>
                  <a:cubicBezTo>
                    <a:pt x="20329" y="5545"/>
                    <a:pt x="16055"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2" name="AutoShape 2"/>
            <p:cNvSpPr/>
            <p:nvPr/>
          </p:nvSpPr>
          <p:spPr bwMode="auto">
            <a:xfrm>
              <a:off x="6862279" y="3129996"/>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5"/>
                    <a:pt x="16054"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3" name="AutoShape 3"/>
            <p:cNvSpPr/>
            <p:nvPr/>
          </p:nvSpPr>
          <p:spPr bwMode="auto">
            <a:xfrm>
              <a:off x="5415183" y="3747140"/>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30"/>
                    <a:pt x="10800" y="20330"/>
                  </a:cubicBezTo>
                  <a:cubicBezTo>
                    <a:pt x="16055" y="20330"/>
                    <a:pt x="20329" y="16055"/>
                    <a:pt x="20329" y="10800"/>
                  </a:cubicBezTo>
                  <a:cubicBezTo>
                    <a:pt x="20329" y="5545"/>
                    <a:pt x="16055"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4" name="AutoShape 5"/>
            <p:cNvSpPr/>
            <p:nvPr/>
          </p:nvSpPr>
          <p:spPr bwMode="auto">
            <a:xfrm>
              <a:off x="6791343" y="491174"/>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6"/>
                    <a:pt x="1270" y="10800"/>
                  </a:cubicBezTo>
                  <a:cubicBezTo>
                    <a:pt x="1270" y="16054"/>
                    <a:pt x="5545" y="20329"/>
                    <a:pt x="10800" y="20329"/>
                  </a:cubicBezTo>
                  <a:cubicBezTo>
                    <a:pt x="16055" y="20329"/>
                    <a:pt x="20330" y="16054"/>
                    <a:pt x="20330" y="10800"/>
                  </a:cubicBezTo>
                  <a:cubicBezTo>
                    <a:pt x="20330" y="5546"/>
                    <a:pt x="16055"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5" name="AutoShape 6"/>
            <p:cNvSpPr/>
            <p:nvPr/>
          </p:nvSpPr>
          <p:spPr bwMode="auto">
            <a:xfrm>
              <a:off x="7394300" y="1562309"/>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29"/>
                    <a:pt x="10800" y="20329"/>
                  </a:cubicBezTo>
                  <a:cubicBezTo>
                    <a:pt x="16055" y="20329"/>
                    <a:pt x="20330" y="16055"/>
                    <a:pt x="20330" y="10800"/>
                  </a:cubicBezTo>
                  <a:cubicBezTo>
                    <a:pt x="20330" y="5545"/>
                    <a:pt x="16055" y="1270"/>
                    <a:pt x="10800" y="1270"/>
                  </a:cubicBezTo>
                  <a:close/>
                  <a:moveTo>
                    <a:pt x="10800" y="1270"/>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6" name="AutoShape 7"/>
            <p:cNvSpPr/>
            <p:nvPr/>
          </p:nvSpPr>
          <p:spPr bwMode="auto">
            <a:xfrm>
              <a:off x="6493411" y="2236202"/>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7" name="AutoShape 10"/>
            <p:cNvSpPr/>
            <p:nvPr/>
          </p:nvSpPr>
          <p:spPr bwMode="auto">
            <a:xfrm>
              <a:off x="4592325" y="3385366"/>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sp>
          <p:nvSpPr>
            <p:cNvPr id="228" name="AutoShape 14"/>
            <p:cNvSpPr/>
            <p:nvPr/>
          </p:nvSpPr>
          <p:spPr bwMode="auto">
            <a:xfrm>
              <a:off x="4216364" y="4477782"/>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29"/>
                    <a:pt x="10800" y="20329"/>
                  </a:cubicBezTo>
                  <a:cubicBezTo>
                    <a:pt x="16055" y="20329"/>
                    <a:pt x="20330" y="16055"/>
                    <a:pt x="20330" y="10800"/>
                  </a:cubicBezTo>
                  <a:cubicBezTo>
                    <a:pt x="20330" y="5545"/>
                    <a:pt x="16055" y="1271"/>
                    <a:pt x="10800" y="1271"/>
                  </a:cubicBezTo>
                  <a:close/>
                  <a:moveTo>
                    <a:pt x="10800" y="1271"/>
                  </a:moveTo>
                </a:path>
              </a:pathLst>
            </a:custGeom>
            <a:grpFill/>
            <a:ln>
              <a:noFill/>
            </a:ln>
          </p:spPr>
          <p:txBody>
            <a:bodyPr lIns="0" tIns="0" rIns="0" bIns="0"/>
            <a:lstStyle/>
            <a:p>
              <a:pPr defTabSz="1218565">
                <a:defRPr/>
              </a:pPr>
              <a:endParaRPr lang="en-US" sz="2400" kern="0" dirty="0">
                <a:solidFill>
                  <a:sysClr val="windowText" lastClr="000000"/>
                </a:solidFill>
              </a:endParaRPr>
            </a:p>
          </p:txBody>
        </p:sp>
      </p:grpSp>
      <p:grpSp>
        <p:nvGrpSpPr>
          <p:cNvPr id="303" name="组合 302"/>
          <p:cNvGrpSpPr/>
          <p:nvPr/>
        </p:nvGrpSpPr>
        <p:grpSpPr>
          <a:xfrm>
            <a:off x="9007007" y="643069"/>
            <a:ext cx="841828" cy="841824"/>
            <a:chOff x="304800" y="673100"/>
            <a:chExt cx="4000500" cy="4000500"/>
          </a:xfrm>
          <a:effectLst>
            <a:outerShdw blurRad="444500" dist="254000" dir="8100000" algn="tr" rotWithShape="0">
              <a:prstClr val="black">
                <a:alpha val="50000"/>
              </a:prstClr>
            </a:outerShdw>
          </a:effectLst>
        </p:grpSpPr>
        <p:sp>
          <p:nvSpPr>
            <p:cNvPr id="304" name="同心圆 3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05" name="椭圆 3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08" name="组合 307"/>
          <p:cNvGrpSpPr/>
          <p:nvPr/>
        </p:nvGrpSpPr>
        <p:grpSpPr>
          <a:xfrm>
            <a:off x="7199680" y="4967863"/>
            <a:ext cx="814783" cy="814779"/>
            <a:chOff x="304800" y="673100"/>
            <a:chExt cx="4000500" cy="4000500"/>
          </a:xfrm>
          <a:effectLst>
            <a:outerShdw blurRad="444500" dist="254000" dir="8100000" algn="tr" rotWithShape="0">
              <a:prstClr val="black">
                <a:alpha val="50000"/>
              </a:prstClr>
            </a:outerShdw>
          </a:effectLst>
        </p:grpSpPr>
        <p:sp>
          <p:nvSpPr>
            <p:cNvPr id="309" name="同心圆 3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10" name="椭圆 30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13" name="组合 312"/>
          <p:cNvGrpSpPr/>
          <p:nvPr/>
        </p:nvGrpSpPr>
        <p:grpSpPr>
          <a:xfrm>
            <a:off x="8632205" y="2940149"/>
            <a:ext cx="600613" cy="600605"/>
            <a:chOff x="304800" y="673100"/>
            <a:chExt cx="4000500" cy="4000500"/>
          </a:xfrm>
          <a:effectLst>
            <a:outerShdw blurRad="444500" dist="254000" dir="8100000" algn="tr" rotWithShape="0">
              <a:prstClr val="black">
                <a:alpha val="50000"/>
              </a:prstClr>
            </a:outerShdw>
          </a:effectLst>
        </p:grpSpPr>
        <p:sp>
          <p:nvSpPr>
            <p:cNvPr id="314" name="同心圆 3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15" name="椭圆 3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16" name="组合 315"/>
          <p:cNvGrpSpPr/>
          <p:nvPr/>
        </p:nvGrpSpPr>
        <p:grpSpPr>
          <a:xfrm>
            <a:off x="6320595" y="6093717"/>
            <a:ext cx="597469" cy="597461"/>
            <a:chOff x="304800" y="673100"/>
            <a:chExt cx="4000500" cy="4000500"/>
          </a:xfrm>
          <a:effectLst>
            <a:outerShdw blurRad="444500" dist="254000" dir="8100000" algn="tr" rotWithShape="0">
              <a:prstClr val="black">
                <a:alpha val="50000"/>
              </a:prstClr>
            </a:outerShdw>
          </a:effectLst>
        </p:grpSpPr>
        <p:sp>
          <p:nvSpPr>
            <p:cNvPr id="317" name="同心圆 3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18" name="椭圆 3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21" name="组合 320"/>
          <p:cNvGrpSpPr/>
          <p:nvPr/>
        </p:nvGrpSpPr>
        <p:grpSpPr>
          <a:xfrm>
            <a:off x="11405756" y="4323324"/>
            <a:ext cx="504084" cy="504078"/>
            <a:chOff x="304800" y="673100"/>
            <a:chExt cx="4000500" cy="4000500"/>
          </a:xfrm>
          <a:effectLst>
            <a:outerShdw blurRad="444500" dist="254000" dir="8100000" algn="tr" rotWithShape="0">
              <a:prstClr val="black">
                <a:alpha val="50000"/>
              </a:prstClr>
            </a:outerShdw>
          </a:effectLst>
        </p:grpSpPr>
        <p:sp>
          <p:nvSpPr>
            <p:cNvPr id="322" name="同心圆 3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23" name="椭圆 32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24" name="组合 323"/>
          <p:cNvGrpSpPr/>
          <p:nvPr/>
        </p:nvGrpSpPr>
        <p:grpSpPr>
          <a:xfrm>
            <a:off x="5218195" y="3904343"/>
            <a:ext cx="504084" cy="504078"/>
            <a:chOff x="304800" y="673100"/>
            <a:chExt cx="4000500" cy="4000500"/>
          </a:xfrm>
          <a:effectLst>
            <a:outerShdw blurRad="444500" dist="254000" dir="8100000" algn="tr" rotWithShape="0">
              <a:prstClr val="black">
                <a:alpha val="50000"/>
              </a:prstClr>
            </a:outerShdw>
          </a:effectLst>
        </p:grpSpPr>
        <p:sp>
          <p:nvSpPr>
            <p:cNvPr id="325" name="同心圆 3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26" name="椭圆 32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61" name="组合 60"/>
          <p:cNvGrpSpPr/>
          <p:nvPr/>
        </p:nvGrpSpPr>
        <p:grpSpPr>
          <a:xfrm>
            <a:off x="7001374" y="2677525"/>
            <a:ext cx="1078787" cy="1078782"/>
            <a:chOff x="5252030" y="2008764"/>
            <a:chExt cx="809336" cy="809336"/>
          </a:xfrm>
          <a:solidFill>
            <a:schemeClr val="accent4"/>
          </a:solidFill>
        </p:grpSpPr>
        <p:sp>
          <p:nvSpPr>
            <p:cNvPr id="307" name="椭圆 30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30" name="椭圆 32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2" name="组合 341"/>
          <p:cNvGrpSpPr/>
          <p:nvPr/>
        </p:nvGrpSpPr>
        <p:grpSpPr>
          <a:xfrm>
            <a:off x="9117642" y="4142493"/>
            <a:ext cx="1078787" cy="1078782"/>
            <a:chOff x="5252030" y="2008764"/>
            <a:chExt cx="809336" cy="809336"/>
          </a:xfrm>
          <a:solidFill>
            <a:schemeClr val="accent1"/>
          </a:solidFill>
        </p:grpSpPr>
        <p:sp>
          <p:nvSpPr>
            <p:cNvPr id="343" name="椭圆 34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44" name="椭圆 34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5" name="组合 344"/>
          <p:cNvGrpSpPr/>
          <p:nvPr/>
        </p:nvGrpSpPr>
        <p:grpSpPr>
          <a:xfrm>
            <a:off x="6115385" y="4512429"/>
            <a:ext cx="569976" cy="569973"/>
            <a:chOff x="5252030" y="2008764"/>
            <a:chExt cx="809336" cy="809336"/>
          </a:xfrm>
          <a:solidFill>
            <a:schemeClr val="tx2"/>
          </a:solidFill>
        </p:grpSpPr>
        <p:sp>
          <p:nvSpPr>
            <p:cNvPr id="346" name="椭圆 34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47" name="椭圆 34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8" name="组合 347"/>
          <p:cNvGrpSpPr/>
          <p:nvPr/>
        </p:nvGrpSpPr>
        <p:grpSpPr>
          <a:xfrm>
            <a:off x="9774166" y="2032095"/>
            <a:ext cx="886399" cy="886394"/>
            <a:chOff x="5252030" y="2008764"/>
            <a:chExt cx="809336" cy="809336"/>
          </a:xfrm>
          <a:solidFill>
            <a:schemeClr val="accent3"/>
          </a:solidFill>
        </p:grpSpPr>
        <p:sp>
          <p:nvSpPr>
            <p:cNvPr id="349" name="椭圆 34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50" name="椭圆 34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4" name="组合 353"/>
          <p:cNvGrpSpPr/>
          <p:nvPr/>
        </p:nvGrpSpPr>
        <p:grpSpPr>
          <a:xfrm>
            <a:off x="10618014" y="381942"/>
            <a:ext cx="569976" cy="569973"/>
            <a:chOff x="5252030" y="2008764"/>
            <a:chExt cx="809336" cy="809336"/>
          </a:xfrm>
          <a:solidFill>
            <a:schemeClr val="accent4"/>
          </a:solidFill>
        </p:grpSpPr>
        <p:sp>
          <p:nvSpPr>
            <p:cNvPr id="355" name="椭圆 35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56" name="椭圆 35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7" name="矩形 356"/>
          <p:cNvSpPr/>
          <p:nvPr/>
        </p:nvSpPr>
        <p:spPr>
          <a:xfrm>
            <a:off x="6806985" y="2819589"/>
            <a:ext cx="1503388" cy="707682"/>
          </a:xfrm>
          <a:prstGeom prst="rect">
            <a:avLst/>
          </a:prstGeom>
        </p:spPr>
        <p:txBody>
          <a:bodyPr wrap="square" lIns="91422" tIns="45712" rIns="91422" bIns="45712">
            <a:spAutoFit/>
          </a:bodyPr>
          <a:lstStyle/>
          <a:p>
            <a:pPr algn="ctr"/>
            <a:r>
              <a:rPr lang="zh-CN" altLang="en-US" sz="2000" dirty="0">
                <a:solidFill>
                  <a:schemeClr val="bg1"/>
                </a:solidFill>
                <a:latin typeface="微软雅黑" panose="020B0503020204020204" charset="-122"/>
                <a:ea typeface="微软雅黑" panose="020B0503020204020204" charset="-122"/>
              </a:rPr>
              <a:t>生活</a:t>
            </a:r>
            <a:endParaRPr lang="en-US" altLang="zh-CN" sz="2000" dirty="0">
              <a:solidFill>
                <a:schemeClr val="bg1"/>
              </a:solidFill>
              <a:latin typeface="微软雅黑" panose="020B0503020204020204" charset="-122"/>
              <a:ea typeface="微软雅黑" panose="020B0503020204020204" charset="-122"/>
            </a:endParaRPr>
          </a:p>
          <a:p>
            <a:pPr algn="ctr"/>
            <a:r>
              <a:rPr lang="zh-CN" altLang="en-US" sz="2000" dirty="0">
                <a:solidFill>
                  <a:schemeClr val="bg1"/>
                </a:solidFill>
                <a:latin typeface="微软雅黑" panose="020B0503020204020204" charset="-122"/>
                <a:ea typeface="微软雅黑" panose="020B0503020204020204" charset="-122"/>
              </a:rPr>
              <a:t>便捷</a:t>
            </a:r>
          </a:p>
        </p:txBody>
      </p:sp>
      <p:sp>
        <p:nvSpPr>
          <p:cNvPr id="358" name="矩形 357"/>
          <p:cNvSpPr/>
          <p:nvPr/>
        </p:nvSpPr>
        <p:spPr>
          <a:xfrm>
            <a:off x="9437879" y="2108608"/>
            <a:ext cx="1503388" cy="677092"/>
          </a:xfrm>
          <a:prstGeom prst="rect">
            <a:avLst/>
          </a:prstGeom>
        </p:spPr>
        <p:txBody>
          <a:bodyPr wrap="square" lIns="91422" tIns="45712" rIns="91422" bIns="45712">
            <a:spAutoFit/>
          </a:bodyPr>
          <a:lstStyle/>
          <a:p>
            <a:pPr algn="ctr"/>
            <a:r>
              <a:rPr lang="zh-CN" altLang="en-US" sz="1900" dirty="0">
                <a:solidFill>
                  <a:schemeClr val="bg1"/>
                </a:solidFill>
                <a:latin typeface="微软雅黑" panose="020B0503020204020204" charset="-122"/>
                <a:ea typeface="微软雅黑" panose="020B0503020204020204" charset="-122"/>
              </a:rPr>
              <a:t>提高</a:t>
            </a:r>
            <a:endParaRPr lang="en-US" altLang="zh-CN" sz="1900" dirty="0">
              <a:solidFill>
                <a:schemeClr val="bg1"/>
              </a:solidFill>
              <a:latin typeface="微软雅黑" panose="020B0503020204020204" charset="-122"/>
              <a:ea typeface="微软雅黑" panose="020B0503020204020204" charset="-122"/>
            </a:endParaRPr>
          </a:p>
          <a:p>
            <a:pPr algn="ctr"/>
            <a:r>
              <a:rPr lang="zh-CN" altLang="en-US" sz="1900" dirty="0">
                <a:solidFill>
                  <a:schemeClr val="bg1"/>
                </a:solidFill>
                <a:latin typeface="微软雅黑" panose="020B0503020204020204" charset="-122"/>
                <a:ea typeface="微软雅黑" panose="020B0503020204020204" charset="-122"/>
              </a:rPr>
              <a:t>效率</a:t>
            </a:r>
          </a:p>
        </p:txBody>
      </p:sp>
      <p:sp>
        <p:nvSpPr>
          <p:cNvPr id="359" name="矩形 358"/>
          <p:cNvSpPr/>
          <p:nvPr/>
        </p:nvSpPr>
        <p:spPr>
          <a:xfrm>
            <a:off x="8939705" y="4298440"/>
            <a:ext cx="1503388" cy="748705"/>
          </a:xfrm>
          <a:prstGeom prst="rect">
            <a:avLst/>
          </a:prstGeom>
        </p:spPr>
        <p:txBody>
          <a:bodyPr wrap="square" lIns="91422" tIns="45712" rIns="91422" bIns="45712">
            <a:spAutoFit/>
          </a:bodyPr>
          <a:lstStyle/>
          <a:p>
            <a:pPr algn="ctr"/>
            <a:r>
              <a:rPr lang="zh-CN" altLang="en-US" sz="2100" dirty="0">
                <a:solidFill>
                  <a:schemeClr val="bg1"/>
                </a:solidFill>
                <a:latin typeface="微软雅黑" panose="020B0503020204020204" charset="-122"/>
                <a:ea typeface="微软雅黑" panose="020B0503020204020204" charset="-122"/>
              </a:rPr>
              <a:t>增加</a:t>
            </a:r>
            <a:endParaRPr lang="en-US" altLang="zh-CN" sz="2100" dirty="0">
              <a:solidFill>
                <a:schemeClr val="bg1"/>
              </a:solidFill>
              <a:latin typeface="微软雅黑" panose="020B0503020204020204" charset="-122"/>
              <a:ea typeface="微软雅黑" panose="020B0503020204020204" charset="-122"/>
            </a:endParaRPr>
          </a:p>
          <a:p>
            <a:pPr algn="ctr"/>
            <a:r>
              <a:rPr lang="zh-CN" altLang="en-US" sz="2100" dirty="0">
                <a:solidFill>
                  <a:schemeClr val="bg1"/>
                </a:solidFill>
                <a:latin typeface="微软雅黑" panose="020B0503020204020204" charset="-122"/>
                <a:ea typeface="微软雅黑" panose="020B0503020204020204" charset="-122"/>
              </a:rPr>
              <a:t>入收</a:t>
            </a:r>
          </a:p>
        </p:txBody>
      </p:sp>
      <p:sp>
        <p:nvSpPr>
          <p:cNvPr id="360" name="文本框 46"/>
          <p:cNvSpPr txBox="1"/>
          <p:nvPr/>
        </p:nvSpPr>
        <p:spPr>
          <a:xfrm>
            <a:off x="712283" y="1807215"/>
            <a:ext cx="552035" cy="707668"/>
          </a:xfrm>
          <a:prstGeom prst="rect">
            <a:avLst/>
          </a:prstGeom>
          <a:noFill/>
        </p:spPr>
        <p:txBody>
          <a:bodyPr wrap="none" lIns="91410" tIns="45705" rIns="91410" bIns="45705" rtlCol="0">
            <a:spAutoFit/>
          </a:bodyPr>
          <a:lstStyle/>
          <a:p>
            <a:pPr algn="ctr"/>
            <a:r>
              <a:rPr lang="en-US" altLang="zh-CN" sz="4000" dirty="0">
                <a:solidFill>
                  <a:schemeClr val="tx2"/>
                </a:solidFill>
                <a:latin typeface="Impact" panose="020B0806030902050204" pitchFamily="34" charset="0"/>
                <a:cs typeface="Aharoni" panose="02010803020104030203" pitchFamily="2" charset="-79"/>
              </a:rPr>
              <a:t>A.</a:t>
            </a:r>
            <a:endParaRPr lang="zh-CN" altLang="en-US" sz="4000" dirty="0">
              <a:solidFill>
                <a:schemeClr val="tx2"/>
              </a:solidFill>
              <a:latin typeface="Impact" panose="020B0806030902050204" pitchFamily="34" charset="0"/>
              <a:cs typeface="Aharoni" panose="02010803020104030203" pitchFamily="2" charset="-79"/>
            </a:endParaRPr>
          </a:p>
        </p:txBody>
      </p:sp>
      <p:sp>
        <p:nvSpPr>
          <p:cNvPr id="363" name="矩形 362"/>
          <p:cNvSpPr/>
          <p:nvPr/>
        </p:nvSpPr>
        <p:spPr>
          <a:xfrm>
            <a:off x="1220684" y="1823572"/>
            <a:ext cx="4569919" cy="677068"/>
          </a:xfrm>
          <a:prstGeom prst="rect">
            <a:avLst/>
          </a:prstGeom>
        </p:spPr>
        <p:txBody>
          <a:bodyPr wrap="square" lIns="121880" tIns="60940" rIns="121880" bIns="60940">
            <a:spAutoFit/>
          </a:bodyPr>
          <a:lstStyle/>
          <a:p>
            <a:pPr lvl="0" algn="l">
              <a:lnSpc>
                <a:spcPct val="12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365" name="文本框 46"/>
          <p:cNvSpPr txBox="1"/>
          <p:nvPr/>
        </p:nvSpPr>
        <p:spPr>
          <a:xfrm>
            <a:off x="706899" y="2619764"/>
            <a:ext cx="562804" cy="707668"/>
          </a:xfrm>
          <a:prstGeom prst="rect">
            <a:avLst/>
          </a:prstGeom>
          <a:noFill/>
        </p:spPr>
        <p:txBody>
          <a:bodyPr wrap="none" lIns="91410" tIns="45705" rIns="91410" bIns="45705" rtlCol="0">
            <a:spAutoFit/>
          </a:bodyPr>
          <a:lstStyle/>
          <a:p>
            <a:pPr algn="ctr"/>
            <a:r>
              <a:rPr lang="en-US" altLang="zh-CN" sz="4000" dirty="0">
                <a:solidFill>
                  <a:schemeClr val="tx2"/>
                </a:solidFill>
                <a:latin typeface="Impact" panose="020B0806030902050204" pitchFamily="34" charset="0"/>
                <a:cs typeface="Aharoni" panose="02010803020104030203" pitchFamily="2" charset="-79"/>
              </a:rPr>
              <a:t>B.</a:t>
            </a:r>
            <a:endParaRPr lang="zh-CN" altLang="en-US" sz="4000" dirty="0">
              <a:solidFill>
                <a:schemeClr val="tx2"/>
              </a:solidFill>
              <a:latin typeface="Impact" panose="020B0806030902050204" pitchFamily="34" charset="0"/>
              <a:cs typeface="Aharoni" panose="02010803020104030203" pitchFamily="2" charset="-79"/>
            </a:endParaRPr>
          </a:p>
        </p:txBody>
      </p:sp>
      <p:sp>
        <p:nvSpPr>
          <p:cNvPr id="366" name="矩形 365"/>
          <p:cNvSpPr/>
          <p:nvPr/>
        </p:nvSpPr>
        <p:spPr>
          <a:xfrm>
            <a:off x="1220684" y="2636121"/>
            <a:ext cx="4569919" cy="677068"/>
          </a:xfrm>
          <a:prstGeom prst="rect">
            <a:avLst/>
          </a:prstGeom>
        </p:spPr>
        <p:txBody>
          <a:bodyPr wrap="square" lIns="121880" tIns="60940" rIns="121880" bIns="60940">
            <a:spAutoFit/>
          </a:bodyPr>
          <a:lstStyle/>
          <a:p>
            <a:pPr lvl="0" algn="l">
              <a:lnSpc>
                <a:spcPct val="12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367" name="文本框 46"/>
          <p:cNvSpPr txBox="1"/>
          <p:nvPr/>
        </p:nvSpPr>
        <p:spPr>
          <a:xfrm>
            <a:off x="706899" y="3404688"/>
            <a:ext cx="562804" cy="707668"/>
          </a:xfrm>
          <a:prstGeom prst="rect">
            <a:avLst/>
          </a:prstGeom>
          <a:noFill/>
        </p:spPr>
        <p:txBody>
          <a:bodyPr wrap="none" lIns="91410" tIns="45705" rIns="91410" bIns="45705" rtlCol="0">
            <a:spAutoFit/>
          </a:bodyPr>
          <a:lstStyle/>
          <a:p>
            <a:pPr algn="ctr"/>
            <a:r>
              <a:rPr lang="en-US" altLang="zh-CN" sz="4000" dirty="0">
                <a:solidFill>
                  <a:schemeClr val="tx2"/>
                </a:solidFill>
                <a:latin typeface="Impact" panose="020B0806030902050204" pitchFamily="34" charset="0"/>
                <a:cs typeface="Aharoni" panose="02010803020104030203" pitchFamily="2" charset="-79"/>
              </a:rPr>
              <a:t>C.</a:t>
            </a:r>
            <a:endParaRPr lang="zh-CN" altLang="en-US" sz="4000" dirty="0">
              <a:solidFill>
                <a:schemeClr val="tx2"/>
              </a:solidFill>
              <a:latin typeface="Impact" panose="020B0806030902050204" pitchFamily="34" charset="0"/>
              <a:cs typeface="Aharoni" panose="02010803020104030203" pitchFamily="2" charset="-79"/>
            </a:endParaRPr>
          </a:p>
        </p:txBody>
      </p:sp>
      <p:sp>
        <p:nvSpPr>
          <p:cNvPr id="368" name="矩形 367"/>
          <p:cNvSpPr/>
          <p:nvPr/>
        </p:nvSpPr>
        <p:spPr>
          <a:xfrm>
            <a:off x="1220684" y="3421045"/>
            <a:ext cx="4569919" cy="677068"/>
          </a:xfrm>
          <a:prstGeom prst="rect">
            <a:avLst/>
          </a:prstGeom>
        </p:spPr>
        <p:txBody>
          <a:bodyPr wrap="square" lIns="121880" tIns="60940" rIns="121880" bIns="60940">
            <a:spAutoFit/>
          </a:bodyPr>
          <a:lstStyle/>
          <a:p>
            <a:pPr lvl="0" algn="l">
              <a:lnSpc>
                <a:spcPct val="12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369" name="文本框 46"/>
          <p:cNvSpPr txBox="1"/>
          <p:nvPr/>
        </p:nvSpPr>
        <p:spPr>
          <a:xfrm>
            <a:off x="706899" y="4241550"/>
            <a:ext cx="562804" cy="707668"/>
          </a:xfrm>
          <a:prstGeom prst="rect">
            <a:avLst/>
          </a:prstGeom>
          <a:noFill/>
        </p:spPr>
        <p:txBody>
          <a:bodyPr wrap="none" lIns="91410" tIns="45705" rIns="91410" bIns="45705" rtlCol="0">
            <a:spAutoFit/>
          </a:bodyPr>
          <a:lstStyle/>
          <a:p>
            <a:pPr algn="ctr"/>
            <a:r>
              <a:rPr lang="en-US" altLang="zh-CN" sz="4000" dirty="0">
                <a:solidFill>
                  <a:schemeClr val="tx2"/>
                </a:solidFill>
                <a:latin typeface="Impact" panose="020B0806030902050204" pitchFamily="34" charset="0"/>
                <a:cs typeface="Aharoni" panose="02010803020104030203" pitchFamily="2" charset="-79"/>
              </a:rPr>
              <a:t>D.</a:t>
            </a:r>
            <a:endParaRPr lang="zh-CN" altLang="en-US" sz="4000" dirty="0">
              <a:solidFill>
                <a:schemeClr val="tx2"/>
              </a:solidFill>
              <a:latin typeface="Impact" panose="020B0806030902050204" pitchFamily="34" charset="0"/>
              <a:cs typeface="Aharoni" panose="02010803020104030203" pitchFamily="2" charset="-79"/>
            </a:endParaRPr>
          </a:p>
        </p:txBody>
      </p:sp>
      <p:sp>
        <p:nvSpPr>
          <p:cNvPr id="370" name="矩形 369"/>
          <p:cNvSpPr/>
          <p:nvPr/>
        </p:nvSpPr>
        <p:spPr>
          <a:xfrm>
            <a:off x="1220684" y="4257908"/>
            <a:ext cx="3453351" cy="954067"/>
          </a:xfrm>
          <a:prstGeom prst="rect">
            <a:avLst/>
          </a:prstGeom>
        </p:spPr>
        <p:txBody>
          <a:bodyPr wrap="square" lIns="121880" tIns="60940" rIns="121880" bIns="60940">
            <a:spAutoFit/>
          </a:bodyPr>
          <a:lstStyle/>
          <a:p>
            <a:pPr lvl="0" algn="l">
              <a:lnSpc>
                <a:spcPct val="12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371" name="文本框 46"/>
          <p:cNvSpPr txBox="1"/>
          <p:nvPr/>
        </p:nvSpPr>
        <p:spPr>
          <a:xfrm>
            <a:off x="742154" y="5219644"/>
            <a:ext cx="492293" cy="707668"/>
          </a:xfrm>
          <a:prstGeom prst="rect">
            <a:avLst/>
          </a:prstGeom>
          <a:noFill/>
        </p:spPr>
        <p:txBody>
          <a:bodyPr wrap="none" lIns="91410" tIns="45705" rIns="91410" bIns="45705" rtlCol="0">
            <a:spAutoFit/>
          </a:bodyPr>
          <a:lstStyle/>
          <a:p>
            <a:pPr algn="ctr"/>
            <a:r>
              <a:rPr lang="en-US" altLang="zh-CN" sz="4000" dirty="0">
                <a:solidFill>
                  <a:schemeClr val="tx2"/>
                </a:solidFill>
                <a:latin typeface="Impact" panose="020B0806030902050204" pitchFamily="34" charset="0"/>
                <a:cs typeface="Aharoni" panose="02010803020104030203" pitchFamily="2" charset="-79"/>
              </a:rPr>
              <a:t>E.</a:t>
            </a:r>
            <a:endParaRPr lang="zh-CN" altLang="en-US" sz="4000" dirty="0">
              <a:solidFill>
                <a:schemeClr val="tx2"/>
              </a:solidFill>
              <a:latin typeface="Impact" panose="020B0806030902050204" pitchFamily="34" charset="0"/>
              <a:cs typeface="Aharoni" panose="02010803020104030203" pitchFamily="2" charset="-79"/>
            </a:endParaRPr>
          </a:p>
        </p:txBody>
      </p:sp>
      <p:sp>
        <p:nvSpPr>
          <p:cNvPr id="372" name="矩形 371"/>
          <p:cNvSpPr/>
          <p:nvPr/>
        </p:nvSpPr>
        <p:spPr>
          <a:xfrm>
            <a:off x="1220684" y="5236002"/>
            <a:ext cx="3453351" cy="951230"/>
          </a:xfrm>
          <a:prstGeom prst="rect">
            <a:avLst/>
          </a:prstGeom>
        </p:spPr>
        <p:txBody>
          <a:bodyPr wrap="square" lIns="121880" tIns="60940" rIns="121880" bIns="60940">
            <a:spAutoFit/>
          </a:bodyPr>
          <a:lstStyle/>
          <a:p>
            <a:pPr lvl="0">
              <a:lnSpc>
                <a:spcPct val="120000"/>
              </a:lnSpc>
              <a:defRPr/>
            </a:pPr>
            <a:r>
              <a:rPr lang="zh-CN" altLang="en-US" sz="15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 </a:t>
            </a:r>
            <a:endParaRPr lang="zh-CN"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randombar(horizontal)">
                                      <p:cBhvr>
                                        <p:cTn id="7" dur="500"/>
                                        <p:tgtEl>
                                          <p:spTgt spid="71"/>
                                        </p:tgtEl>
                                      </p:cBhvr>
                                    </p:animEffect>
                                  </p:childTnLst>
                                </p:cTn>
                              </p:par>
                              <p:par>
                                <p:cTn id="8" presetID="14" presetClass="entr" presetSubtype="10" fill="hold" nodeType="withEffect">
                                  <p:stCondLst>
                                    <p:cond delay="0"/>
                                  </p:stCondLst>
                                  <p:childTnLst>
                                    <p:set>
                                      <p:cBhvr>
                                        <p:cTn id="9" dur="1" fill="hold">
                                          <p:stCondLst>
                                            <p:cond delay="0"/>
                                          </p:stCondLst>
                                        </p:cTn>
                                        <p:tgtEl>
                                          <p:spTgt spid="303"/>
                                        </p:tgtEl>
                                        <p:attrNameLst>
                                          <p:attrName>style.visibility</p:attrName>
                                        </p:attrNameLst>
                                      </p:cBhvr>
                                      <p:to>
                                        <p:strVal val="visible"/>
                                      </p:to>
                                    </p:set>
                                    <p:animEffect transition="in" filter="randombar(horizontal)">
                                      <p:cBhvr>
                                        <p:cTn id="10" dur="500"/>
                                        <p:tgtEl>
                                          <p:spTgt spid="303"/>
                                        </p:tgtEl>
                                      </p:cBhvr>
                                    </p:animEffect>
                                  </p:childTnLst>
                                </p:cTn>
                              </p:par>
                              <p:par>
                                <p:cTn id="11" presetID="14" presetClass="entr" presetSubtype="10" fill="hold" nodeType="withEffect">
                                  <p:stCondLst>
                                    <p:cond delay="0"/>
                                  </p:stCondLst>
                                  <p:childTnLst>
                                    <p:set>
                                      <p:cBhvr>
                                        <p:cTn id="12" dur="1" fill="hold">
                                          <p:stCondLst>
                                            <p:cond delay="0"/>
                                          </p:stCondLst>
                                        </p:cTn>
                                        <p:tgtEl>
                                          <p:spTgt spid="308"/>
                                        </p:tgtEl>
                                        <p:attrNameLst>
                                          <p:attrName>style.visibility</p:attrName>
                                        </p:attrNameLst>
                                      </p:cBhvr>
                                      <p:to>
                                        <p:strVal val="visible"/>
                                      </p:to>
                                    </p:set>
                                    <p:animEffect transition="in" filter="randombar(horizontal)">
                                      <p:cBhvr>
                                        <p:cTn id="13" dur="500"/>
                                        <p:tgtEl>
                                          <p:spTgt spid="308"/>
                                        </p:tgtEl>
                                      </p:cBhvr>
                                    </p:animEffect>
                                  </p:childTnLst>
                                </p:cTn>
                              </p:par>
                              <p:par>
                                <p:cTn id="14" presetID="14" presetClass="entr" presetSubtype="10" fill="hold" nodeType="withEffect">
                                  <p:stCondLst>
                                    <p:cond delay="0"/>
                                  </p:stCondLst>
                                  <p:childTnLst>
                                    <p:set>
                                      <p:cBhvr>
                                        <p:cTn id="15" dur="1" fill="hold">
                                          <p:stCondLst>
                                            <p:cond delay="0"/>
                                          </p:stCondLst>
                                        </p:cTn>
                                        <p:tgtEl>
                                          <p:spTgt spid="313"/>
                                        </p:tgtEl>
                                        <p:attrNameLst>
                                          <p:attrName>style.visibility</p:attrName>
                                        </p:attrNameLst>
                                      </p:cBhvr>
                                      <p:to>
                                        <p:strVal val="visible"/>
                                      </p:to>
                                    </p:set>
                                    <p:animEffect transition="in" filter="randombar(horizontal)">
                                      <p:cBhvr>
                                        <p:cTn id="16" dur="500"/>
                                        <p:tgtEl>
                                          <p:spTgt spid="313"/>
                                        </p:tgtEl>
                                      </p:cBhvr>
                                    </p:animEffect>
                                  </p:childTnLst>
                                </p:cTn>
                              </p:par>
                              <p:par>
                                <p:cTn id="17" presetID="14" presetClass="entr" presetSubtype="10" fill="hold" nodeType="withEffect">
                                  <p:stCondLst>
                                    <p:cond delay="0"/>
                                  </p:stCondLst>
                                  <p:childTnLst>
                                    <p:set>
                                      <p:cBhvr>
                                        <p:cTn id="18" dur="1" fill="hold">
                                          <p:stCondLst>
                                            <p:cond delay="0"/>
                                          </p:stCondLst>
                                        </p:cTn>
                                        <p:tgtEl>
                                          <p:spTgt spid="316"/>
                                        </p:tgtEl>
                                        <p:attrNameLst>
                                          <p:attrName>style.visibility</p:attrName>
                                        </p:attrNameLst>
                                      </p:cBhvr>
                                      <p:to>
                                        <p:strVal val="visible"/>
                                      </p:to>
                                    </p:set>
                                    <p:animEffect transition="in" filter="randombar(horizontal)">
                                      <p:cBhvr>
                                        <p:cTn id="19" dur="500"/>
                                        <p:tgtEl>
                                          <p:spTgt spid="316"/>
                                        </p:tgtEl>
                                      </p:cBhvr>
                                    </p:animEffect>
                                  </p:childTnLst>
                                </p:cTn>
                              </p:par>
                              <p:par>
                                <p:cTn id="20" presetID="14" presetClass="entr" presetSubtype="10" fill="hold" nodeType="withEffect">
                                  <p:stCondLst>
                                    <p:cond delay="0"/>
                                  </p:stCondLst>
                                  <p:childTnLst>
                                    <p:set>
                                      <p:cBhvr>
                                        <p:cTn id="21" dur="1" fill="hold">
                                          <p:stCondLst>
                                            <p:cond delay="0"/>
                                          </p:stCondLst>
                                        </p:cTn>
                                        <p:tgtEl>
                                          <p:spTgt spid="321"/>
                                        </p:tgtEl>
                                        <p:attrNameLst>
                                          <p:attrName>style.visibility</p:attrName>
                                        </p:attrNameLst>
                                      </p:cBhvr>
                                      <p:to>
                                        <p:strVal val="visible"/>
                                      </p:to>
                                    </p:set>
                                    <p:animEffect transition="in" filter="randombar(horizontal)">
                                      <p:cBhvr>
                                        <p:cTn id="22" dur="500"/>
                                        <p:tgtEl>
                                          <p:spTgt spid="321"/>
                                        </p:tgtEl>
                                      </p:cBhvr>
                                    </p:animEffect>
                                  </p:childTnLst>
                                </p:cTn>
                              </p:par>
                              <p:par>
                                <p:cTn id="23" presetID="14" presetClass="entr" presetSubtype="10" fill="hold" nodeType="withEffect">
                                  <p:stCondLst>
                                    <p:cond delay="0"/>
                                  </p:stCondLst>
                                  <p:childTnLst>
                                    <p:set>
                                      <p:cBhvr>
                                        <p:cTn id="24" dur="1" fill="hold">
                                          <p:stCondLst>
                                            <p:cond delay="0"/>
                                          </p:stCondLst>
                                        </p:cTn>
                                        <p:tgtEl>
                                          <p:spTgt spid="324"/>
                                        </p:tgtEl>
                                        <p:attrNameLst>
                                          <p:attrName>style.visibility</p:attrName>
                                        </p:attrNameLst>
                                      </p:cBhvr>
                                      <p:to>
                                        <p:strVal val="visible"/>
                                      </p:to>
                                    </p:set>
                                    <p:animEffect transition="in" filter="randombar(horizontal)">
                                      <p:cBhvr>
                                        <p:cTn id="25" dur="500"/>
                                        <p:tgtEl>
                                          <p:spTgt spid="324"/>
                                        </p:tgtEl>
                                      </p:cBhvr>
                                    </p:animEffect>
                                  </p:childTnLst>
                                </p:cTn>
                              </p:par>
                              <p:par>
                                <p:cTn id="26" presetID="14" presetClass="entr" presetSubtype="10" fill="hold"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randombar(horizontal)">
                                      <p:cBhvr>
                                        <p:cTn id="28" dur="500"/>
                                        <p:tgtEl>
                                          <p:spTgt spid="61"/>
                                        </p:tgtEl>
                                      </p:cBhvr>
                                    </p:animEffect>
                                  </p:childTnLst>
                                </p:cTn>
                              </p:par>
                              <p:par>
                                <p:cTn id="29" presetID="14" presetClass="entr" presetSubtype="10" fill="hold" nodeType="withEffect">
                                  <p:stCondLst>
                                    <p:cond delay="0"/>
                                  </p:stCondLst>
                                  <p:childTnLst>
                                    <p:set>
                                      <p:cBhvr>
                                        <p:cTn id="30" dur="1" fill="hold">
                                          <p:stCondLst>
                                            <p:cond delay="0"/>
                                          </p:stCondLst>
                                        </p:cTn>
                                        <p:tgtEl>
                                          <p:spTgt spid="342"/>
                                        </p:tgtEl>
                                        <p:attrNameLst>
                                          <p:attrName>style.visibility</p:attrName>
                                        </p:attrNameLst>
                                      </p:cBhvr>
                                      <p:to>
                                        <p:strVal val="visible"/>
                                      </p:to>
                                    </p:set>
                                    <p:animEffect transition="in" filter="randombar(horizontal)">
                                      <p:cBhvr>
                                        <p:cTn id="31" dur="500"/>
                                        <p:tgtEl>
                                          <p:spTgt spid="342"/>
                                        </p:tgtEl>
                                      </p:cBhvr>
                                    </p:animEffect>
                                  </p:childTnLst>
                                </p:cTn>
                              </p:par>
                              <p:par>
                                <p:cTn id="32" presetID="14" presetClass="entr" presetSubtype="10" fill="hold" nodeType="withEffect">
                                  <p:stCondLst>
                                    <p:cond delay="0"/>
                                  </p:stCondLst>
                                  <p:childTnLst>
                                    <p:set>
                                      <p:cBhvr>
                                        <p:cTn id="33" dur="1" fill="hold">
                                          <p:stCondLst>
                                            <p:cond delay="0"/>
                                          </p:stCondLst>
                                        </p:cTn>
                                        <p:tgtEl>
                                          <p:spTgt spid="345"/>
                                        </p:tgtEl>
                                        <p:attrNameLst>
                                          <p:attrName>style.visibility</p:attrName>
                                        </p:attrNameLst>
                                      </p:cBhvr>
                                      <p:to>
                                        <p:strVal val="visible"/>
                                      </p:to>
                                    </p:set>
                                    <p:animEffect transition="in" filter="randombar(horizontal)">
                                      <p:cBhvr>
                                        <p:cTn id="34" dur="500"/>
                                        <p:tgtEl>
                                          <p:spTgt spid="345"/>
                                        </p:tgtEl>
                                      </p:cBhvr>
                                    </p:animEffect>
                                  </p:childTnLst>
                                </p:cTn>
                              </p:par>
                              <p:par>
                                <p:cTn id="35" presetID="14" presetClass="entr" presetSubtype="10" fill="hold" nodeType="withEffect">
                                  <p:stCondLst>
                                    <p:cond delay="0"/>
                                  </p:stCondLst>
                                  <p:childTnLst>
                                    <p:set>
                                      <p:cBhvr>
                                        <p:cTn id="36" dur="1" fill="hold">
                                          <p:stCondLst>
                                            <p:cond delay="0"/>
                                          </p:stCondLst>
                                        </p:cTn>
                                        <p:tgtEl>
                                          <p:spTgt spid="348"/>
                                        </p:tgtEl>
                                        <p:attrNameLst>
                                          <p:attrName>style.visibility</p:attrName>
                                        </p:attrNameLst>
                                      </p:cBhvr>
                                      <p:to>
                                        <p:strVal val="visible"/>
                                      </p:to>
                                    </p:set>
                                    <p:animEffect transition="in" filter="randombar(horizontal)">
                                      <p:cBhvr>
                                        <p:cTn id="37" dur="500"/>
                                        <p:tgtEl>
                                          <p:spTgt spid="348"/>
                                        </p:tgtEl>
                                      </p:cBhvr>
                                    </p:animEffect>
                                  </p:childTnLst>
                                </p:cTn>
                              </p:par>
                              <p:par>
                                <p:cTn id="38" presetID="14" presetClass="entr" presetSubtype="10" fill="hold" nodeType="withEffect">
                                  <p:stCondLst>
                                    <p:cond delay="0"/>
                                  </p:stCondLst>
                                  <p:childTnLst>
                                    <p:set>
                                      <p:cBhvr>
                                        <p:cTn id="39" dur="1" fill="hold">
                                          <p:stCondLst>
                                            <p:cond delay="0"/>
                                          </p:stCondLst>
                                        </p:cTn>
                                        <p:tgtEl>
                                          <p:spTgt spid="354"/>
                                        </p:tgtEl>
                                        <p:attrNameLst>
                                          <p:attrName>style.visibility</p:attrName>
                                        </p:attrNameLst>
                                      </p:cBhvr>
                                      <p:to>
                                        <p:strVal val="visible"/>
                                      </p:to>
                                    </p:set>
                                    <p:animEffect transition="in" filter="randombar(horizontal)">
                                      <p:cBhvr>
                                        <p:cTn id="40" dur="500"/>
                                        <p:tgtEl>
                                          <p:spTgt spid="354"/>
                                        </p:tgtEl>
                                      </p:cBhvr>
                                    </p:animEffect>
                                  </p:childTnLst>
                                </p:cTn>
                              </p:par>
                            </p:childTnLst>
                          </p:cTn>
                        </p:par>
                        <p:par>
                          <p:cTn id="41" fill="hold">
                            <p:stCondLst>
                              <p:cond delay="500"/>
                            </p:stCondLst>
                            <p:childTnLst>
                              <p:par>
                                <p:cTn id="42" presetID="16" presetClass="entr" presetSubtype="21" fill="hold" grpId="0" nodeType="afterEffect">
                                  <p:stCondLst>
                                    <p:cond delay="0"/>
                                  </p:stCondLst>
                                  <p:childTnLst>
                                    <p:set>
                                      <p:cBhvr>
                                        <p:cTn id="43" dur="1" fill="hold">
                                          <p:stCondLst>
                                            <p:cond delay="0"/>
                                          </p:stCondLst>
                                        </p:cTn>
                                        <p:tgtEl>
                                          <p:spTgt spid="357"/>
                                        </p:tgtEl>
                                        <p:attrNameLst>
                                          <p:attrName>style.visibility</p:attrName>
                                        </p:attrNameLst>
                                      </p:cBhvr>
                                      <p:to>
                                        <p:strVal val="visible"/>
                                      </p:to>
                                    </p:set>
                                    <p:animEffect transition="in" filter="barn(inVertical)">
                                      <p:cBhvr>
                                        <p:cTn id="44" dur="500"/>
                                        <p:tgtEl>
                                          <p:spTgt spid="35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58"/>
                                        </p:tgtEl>
                                        <p:attrNameLst>
                                          <p:attrName>style.visibility</p:attrName>
                                        </p:attrNameLst>
                                      </p:cBhvr>
                                      <p:to>
                                        <p:strVal val="visible"/>
                                      </p:to>
                                    </p:set>
                                    <p:animEffect transition="in" filter="barn(inVertical)">
                                      <p:cBhvr>
                                        <p:cTn id="47" dur="500"/>
                                        <p:tgtEl>
                                          <p:spTgt spid="35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59"/>
                                        </p:tgtEl>
                                        <p:attrNameLst>
                                          <p:attrName>style.visibility</p:attrName>
                                        </p:attrNameLst>
                                      </p:cBhvr>
                                      <p:to>
                                        <p:strVal val="visible"/>
                                      </p:to>
                                    </p:set>
                                    <p:animEffect transition="in" filter="barn(inVertical)">
                                      <p:cBhvr>
                                        <p:cTn id="50" dur="500"/>
                                        <p:tgtEl>
                                          <p:spTgt spid="359"/>
                                        </p:tgtEl>
                                      </p:cBhvr>
                                    </p:animEffect>
                                  </p:childTnLst>
                                </p:cTn>
                              </p:par>
                            </p:childTnLst>
                          </p:cTn>
                        </p:par>
                        <p:par>
                          <p:cTn id="51" fill="hold">
                            <p:stCondLst>
                              <p:cond delay="1000"/>
                            </p:stCondLst>
                            <p:childTnLst>
                              <p:par>
                                <p:cTn id="52" presetID="2" presetClass="entr" presetSubtype="8" fill="hold" grpId="0" nodeType="afterEffect">
                                  <p:stCondLst>
                                    <p:cond delay="0"/>
                                  </p:stCondLst>
                                  <p:childTnLst>
                                    <p:set>
                                      <p:cBhvr>
                                        <p:cTn id="53" dur="1" fill="hold">
                                          <p:stCondLst>
                                            <p:cond delay="0"/>
                                          </p:stCondLst>
                                        </p:cTn>
                                        <p:tgtEl>
                                          <p:spTgt spid="360"/>
                                        </p:tgtEl>
                                        <p:attrNameLst>
                                          <p:attrName>style.visibility</p:attrName>
                                        </p:attrNameLst>
                                      </p:cBhvr>
                                      <p:to>
                                        <p:strVal val="visible"/>
                                      </p:to>
                                    </p:set>
                                    <p:anim calcmode="lin" valueType="num">
                                      <p:cBhvr additive="base">
                                        <p:cTn id="54" dur="500" fill="hold"/>
                                        <p:tgtEl>
                                          <p:spTgt spid="360"/>
                                        </p:tgtEl>
                                        <p:attrNameLst>
                                          <p:attrName>ppt_x</p:attrName>
                                        </p:attrNameLst>
                                      </p:cBhvr>
                                      <p:tavLst>
                                        <p:tav tm="0">
                                          <p:val>
                                            <p:strVal val="0-#ppt_w/2"/>
                                          </p:val>
                                        </p:tav>
                                        <p:tav tm="100000">
                                          <p:val>
                                            <p:strVal val="#ppt_x"/>
                                          </p:val>
                                        </p:tav>
                                      </p:tavLst>
                                    </p:anim>
                                    <p:anim calcmode="lin" valueType="num">
                                      <p:cBhvr additive="base">
                                        <p:cTn id="55" dur="500" fill="hold"/>
                                        <p:tgtEl>
                                          <p:spTgt spid="360"/>
                                        </p:tgtEl>
                                        <p:attrNameLst>
                                          <p:attrName>ppt_y</p:attrName>
                                        </p:attrNameLst>
                                      </p:cBhvr>
                                      <p:tavLst>
                                        <p:tav tm="0">
                                          <p:val>
                                            <p:strVal val="#ppt_y"/>
                                          </p:val>
                                        </p:tav>
                                        <p:tav tm="100000">
                                          <p:val>
                                            <p:strVal val="#ppt_y"/>
                                          </p:val>
                                        </p:tav>
                                      </p:tavLst>
                                    </p:anim>
                                  </p:childTnLst>
                                </p:cTn>
                              </p:par>
                              <p:par>
                                <p:cTn id="56" presetID="22" presetClass="entr" presetSubtype="8" fill="hold" grpId="0" nodeType="withEffect">
                                  <p:stCondLst>
                                    <p:cond delay="0"/>
                                  </p:stCondLst>
                                  <p:childTnLst>
                                    <p:set>
                                      <p:cBhvr>
                                        <p:cTn id="57" dur="1" fill="hold">
                                          <p:stCondLst>
                                            <p:cond delay="0"/>
                                          </p:stCondLst>
                                        </p:cTn>
                                        <p:tgtEl>
                                          <p:spTgt spid="363"/>
                                        </p:tgtEl>
                                        <p:attrNameLst>
                                          <p:attrName>style.visibility</p:attrName>
                                        </p:attrNameLst>
                                      </p:cBhvr>
                                      <p:to>
                                        <p:strVal val="visible"/>
                                      </p:to>
                                    </p:set>
                                    <p:animEffect transition="in" filter="wipe(left)">
                                      <p:cBhvr>
                                        <p:cTn id="58" dur="500"/>
                                        <p:tgtEl>
                                          <p:spTgt spid="363"/>
                                        </p:tgtEl>
                                      </p:cBhvr>
                                    </p:animEffect>
                                  </p:childTnLst>
                                </p:cTn>
                              </p:par>
                            </p:childTnLst>
                          </p:cTn>
                        </p:par>
                        <p:par>
                          <p:cTn id="59" fill="hold">
                            <p:stCondLst>
                              <p:cond delay="1500"/>
                            </p:stCondLst>
                            <p:childTnLst>
                              <p:par>
                                <p:cTn id="60" presetID="2" presetClass="entr" presetSubtype="8" fill="hold" grpId="0" nodeType="afterEffect">
                                  <p:stCondLst>
                                    <p:cond delay="0"/>
                                  </p:stCondLst>
                                  <p:childTnLst>
                                    <p:set>
                                      <p:cBhvr>
                                        <p:cTn id="61" dur="1" fill="hold">
                                          <p:stCondLst>
                                            <p:cond delay="0"/>
                                          </p:stCondLst>
                                        </p:cTn>
                                        <p:tgtEl>
                                          <p:spTgt spid="365"/>
                                        </p:tgtEl>
                                        <p:attrNameLst>
                                          <p:attrName>style.visibility</p:attrName>
                                        </p:attrNameLst>
                                      </p:cBhvr>
                                      <p:to>
                                        <p:strVal val="visible"/>
                                      </p:to>
                                    </p:set>
                                    <p:anim calcmode="lin" valueType="num">
                                      <p:cBhvr additive="base">
                                        <p:cTn id="62" dur="500" fill="hold"/>
                                        <p:tgtEl>
                                          <p:spTgt spid="365"/>
                                        </p:tgtEl>
                                        <p:attrNameLst>
                                          <p:attrName>ppt_x</p:attrName>
                                        </p:attrNameLst>
                                      </p:cBhvr>
                                      <p:tavLst>
                                        <p:tav tm="0">
                                          <p:val>
                                            <p:strVal val="0-#ppt_w/2"/>
                                          </p:val>
                                        </p:tav>
                                        <p:tav tm="100000">
                                          <p:val>
                                            <p:strVal val="#ppt_x"/>
                                          </p:val>
                                        </p:tav>
                                      </p:tavLst>
                                    </p:anim>
                                    <p:anim calcmode="lin" valueType="num">
                                      <p:cBhvr additive="base">
                                        <p:cTn id="63" dur="500" fill="hold"/>
                                        <p:tgtEl>
                                          <p:spTgt spid="365"/>
                                        </p:tgtEl>
                                        <p:attrNameLst>
                                          <p:attrName>ppt_y</p:attrName>
                                        </p:attrNameLst>
                                      </p:cBhvr>
                                      <p:tavLst>
                                        <p:tav tm="0">
                                          <p:val>
                                            <p:strVal val="#ppt_y"/>
                                          </p:val>
                                        </p:tav>
                                        <p:tav tm="100000">
                                          <p:val>
                                            <p:strVal val="#ppt_y"/>
                                          </p:val>
                                        </p:tav>
                                      </p:tavLst>
                                    </p:anim>
                                  </p:childTnLst>
                                </p:cTn>
                              </p:par>
                              <p:par>
                                <p:cTn id="64" presetID="22" presetClass="entr" presetSubtype="8" fill="hold" grpId="0" nodeType="withEffect">
                                  <p:stCondLst>
                                    <p:cond delay="0"/>
                                  </p:stCondLst>
                                  <p:childTnLst>
                                    <p:set>
                                      <p:cBhvr>
                                        <p:cTn id="65" dur="1" fill="hold">
                                          <p:stCondLst>
                                            <p:cond delay="0"/>
                                          </p:stCondLst>
                                        </p:cTn>
                                        <p:tgtEl>
                                          <p:spTgt spid="366"/>
                                        </p:tgtEl>
                                        <p:attrNameLst>
                                          <p:attrName>style.visibility</p:attrName>
                                        </p:attrNameLst>
                                      </p:cBhvr>
                                      <p:to>
                                        <p:strVal val="visible"/>
                                      </p:to>
                                    </p:set>
                                    <p:animEffect transition="in" filter="wipe(left)">
                                      <p:cBhvr>
                                        <p:cTn id="66" dur="500"/>
                                        <p:tgtEl>
                                          <p:spTgt spid="366"/>
                                        </p:tgtEl>
                                      </p:cBhvr>
                                    </p:animEffect>
                                  </p:childTnLst>
                                </p:cTn>
                              </p:par>
                            </p:childTnLst>
                          </p:cTn>
                        </p:par>
                        <p:par>
                          <p:cTn id="67" fill="hold">
                            <p:stCondLst>
                              <p:cond delay="2000"/>
                            </p:stCondLst>
                            <p:childTnLst>
                              <p:par>
                                <p:cTn id="68" presetID="2" presetClass="entr" presetSubtype="8" fill="hold" grpId="0" nodeType="afterEffect">
                                  <p:stCondLst>
                                    <p:cond delay="0"/>
                                  </p:stCondLst>
                                  <p:childTnLst>
                                    <p:set>
                                      <p:cBhvr>
                                        <p:cTn id="69" dur="1" fill="hold">
                                          <p:stCondLst>
                                            <p:cond delay="0"/>
                                          </p:stCondLst>
                                        </p:cTn>
                                        <p:tgtEl>
                                          <p:spTgt spid="367"/>
                                        </p:tgtEl>
                                        <p:attrNameLst>
                                          <p:attrName>style.visibility</p:attrName>
                                        </p:attrNameLst>
                                      </p:cBhvr>
                                      <p:to>
                                        <p:strVal val="visible"/>
                                      </p:to>
                                    </p:set>
                                    <p:anim calcmode="lin" valueType="num">
                                      <p:cBhvr additive="base">
                                        <p:cTn id="70" dur="500" fill="hold"/>
                                        <p:tgtEl>
                                          <p:spTgt spid="367"/>
                                        </p:tgtEl>
                                        <p:attrNameLst>
                                          <p:attrName>ppt_x</p:attrName>
                                        </p:attrNameLst>
                                      </p:cBhvr>
                                      <p:tavLst>
                                        <p:tav tm="0">
                                          <p:val>
                                            <p:strVal val="0-#ppt_w/2"/>
                                          </p:val>
                                        </p:tav>
                                        <p:tav tm="100000">
                                          <p:val>
                                            <p:strVal val="#ppt_x"/>
                                          </p:val>
                                        </p:tav>
                                      </p:tavLst>
                                    </p:anim>
                                    <p:anim calcmode="lin" valueType="num">
                                      <p:cBhvr additive="base">
                                        <p:cTn id="71" dur="500" fill="hold"/>
                                        <p:tgtEl>
                                          <p:spTgt spid="367"/>
                                        </p:tgtEl>
                                        <p:attrNameLst>
                                          <p:attrName>ppt_y</p:attrName>
                                        </p:attrNameLst>
                                      </p:cBhvr>
                                      <p:tavLst>
                                        <p:tav tm="0">
                                          <p:val>
                                            <p:strVal val="#ppt_y"/>
                                          </p:val>
                                        </p:tav>
                                        <p:tav tm="100000">
                                          <p:val>
                                            <p:strVal val="#ppt_y"/>
                                          </p:val>
                                        </p:tav>
                                      </p:tavLst>
                                    </p:anim>
                                  </p:childTnLst>
                                </p:cTn>
                              </p:par>
                              <p:par>
                                <p:cTn id="72" presetID="22" presetClass="entr" presetSubtype="8" fill="hold" grpId="0" nodeType="withEffect">
                                  <p:stCondLst>
                                    <p:cond delay="0"/>
                                  </p:stCondLst>
                                  <p:childTnLst>
                                    <p:set>
                                      <p:cBhvr>
                                        <p:cTn id="73" dur="1" fill="hold">
                                          <p:stCondLst>
                                            <p:cond delay="0"/>
                                          </p:stCondLst>
                                        </p:cTn>
                                        <p:tgtEl>
                                          <p:spTgt spid="368"/>
                                        </p:tgtEl>
                                        <p:attrNameLst>
                                          <p:attrName>style.visibility</p:attrName>
                                        </p:attrNameLst>
                                      </p:cBhvr>
                                      <p:to>
                                        <p:strVal val="visible"/>
                                      </p:to>
                                    </p:set>
                                    <p:animEffect transition="in" filter="wipe(left)">
                                      <p:cBhvr>
                                        <p:cTn id="74" dur="500"/>
                                        <p:tgtEl>
                                          <p:spTgt spid="368"/>
                                        </p:tgtEl>
                                      </p:cBhvr>
                                    </p:animEffect>
                                  </p:childTnLst>
                                </p:cTn>
                              </p:par>
                            </p:childTnLst>
                          </p:cTn>
                        </p:par>
                        <p:par>
                          <p:cTn id="75" fill="hold">
                            <p:stCondLst>
                              <p:cond delay="2500"/>
                            </p:stCondLst>
                            <p:childTnLst>
                              <p:par>
                                <p:cTn id="76" presetID="2" presetClass="entr" presetSubtype="8" fill="hold" grpId="0" nodeType="afterEffect">
                                  <p:stCondLst>
                                    <p:cond delay="0"/>
                                  </p:stCondLst>
                                  <p:childTnLst>
                                    <p:set>
                                      <p:cBhvr>
                                        <p:cTn id="77" dur="1" fill="hold">
                                          <p:stCondLst>
                                            <p:cond delay="0"/>
                                          </p:stCondLst>
                                        </p:cTn>
                                        <p:tgtEl>
                                          <p:spTgt spid="369"/>
                                        </p:tgtEl>
                                        <p:attrNameLst>
                                          <p:attrName>style.visibility</p:attrName>
                                        </p:attrNameLst>
                                      </p:cBhvr>
                                      <p:to>
                                        <p:strVal val="visible"/>
                                      </p:to>
                                    </p:set>
                                    <p:anim calcmode="lin" valueType="num">
                                      <p:cBhvr additive="base">
                                        <p:cTn id="78" dur="500" fill="hold"/>
                                        <p:tgtEl>
                                          <p:spTgt spid="369"/>
                                        </p:tgtEl>
                                        <p:attrNameLst>
                                          <p:attrName>ppt_x</p:attrName>
                                        </p:attrNameLst>
                                      </p:cBhvr>
                                      <p:tavLst>
                                        <p:tav tm="0">
                                          <p:val>
                                            <p:strVal val="0-#ppt_w/2"/>
                                          </p:val>
                                        </p:tav>
                                        <p:tav tm="100000">
                                          <p:val>
                                            <p:strVal val="#ppt_x"/>
                                          </p:val>
                                        </p:tav>
                                      </p:tavLst>
                                    </p:anim>
                                    <p:anim calcmode="lin" valueType="num">
                                      <p:cBhvr additive="base">
                                        <p:cTn id="79" dur="500" fill="hold"/>
                                        <p:tgtEl>
                                          <p:spTgt spid="369"/>
                                        </p:tgtEl>
                                        <p:attrNameLst>
                                          <p:attrName>ppt_y</p:attrName>
                                        </p:attrNameLst>
                                      </p:cBhvr>
                                      <p:tavLst>
                                        <p:tav tm="0">
                                          <p:val>
                                            <p:strVal val="#ppt_y"/>
                                          </p:val>
                                        </p:tav>
                                        <p:tav tm="100000">
                                          <p:val>
                                            <p:strVal val="#ppt_y"/>
                                          </p:val>
                                        </p:tav>
                                      </p:tavLst>
                                    </p:anim>
                                  </p:childTnLst>
                                </p:cTn>
                              </p:par>
                              <p:par>
                                <p:cTn id="80" presetID="22" presetClass="entr" presetSubtype="8" fill="hold" grpId="0" nodeType="withEffect">
                                  <p:stCondLst>
                                    <p:cond delay="0"/>
                                  </p:stCondLst>
                                  <p:childTnLst>
                                    <p:set>
                                      <p:cBhvr>
                                        <p:cTn id="81" dur="1" fill="hold">
                                          <p:stCondLst>
                                            <p:cond delay="0"/>
                                          </p:stCondLst>
                                        </p:cTn>
                                        <p:tgtEl>
                                          <p:spTgt spid="370"/>
                                        </p:tgtEl>
                                        <p:attrNameLst>
                                          <p:attrName>style.visibility</p:attrName>
                                        </p:attrNameLst>
                                      </p:cBhvr>
                                      <p:to>
                                        <p:strVal val="visible"/>
                                      </p:to>
                                    </p:set>
                                    <p:animEffect transition="in" filter="wipe(left)">
                                      <p:cBhvr>
                                        <p:cTn id="82" dur="500"/>
                                        <p:tgtEl>
                                          <p:spTgt spid="370"/>
                                        </p:tgtEl>
                                      </p:cBhvr>
                                    </p:animEffect>
                                  </p:childTnLst>
                                </p:cTn>
                              </p:par>
                            </p:childTnLst>
                          </p:cTn>
                        </p:par>
                        <p:par>
                          <p:cTn id="83" fill="hold">
                            <p:stCondLst>
                              <p:cond delay="3000"/>
                            </p:stCondLst>
                            <p:childTnLst>
                              <p:par>
                                <p:cTn id="84" presetID="2" presetClass="entr" presetSubtype="8" fill="hold" grpId="0" nodeType="afterEffect">
                                  <p:stCondLst>
                                    <p:cond delay="0"/>
                                  </p:stCondLst>
                                  <p:childTnLst>
                                    <p:set>
                                      <p:cBhvr>
                                        <p:cTn id="85" dur="1" fill="hold">
                                          <p:stCondLst>
                                            <p:cond delay="0"/>
                                          </p:stCondLst>
                                        </p:cTn>
                                        <p:tgtEl>
                                          <p:spTgt spid="371"/>
                                        </p:tgtEl>
                                        <p:attrNameLst>
                                          <p:attrName>style.visibility</p:attrName>
                                        </p:attrNameLst>
                                      </p:cBhvr>
                                      <p:to>
                                        <p:strVal val="visible"/>
                                      </p:to>
                                    </p:set>
                                    <p:anim calcmode="lin" valueType="num">
                                      <p:cBhvr additive="base">
                                        <p:cTn id="86" dur="500" fill="hold"/>
                                        <p:tgtEl>
                                          <p:spTgt spid="371"/>
                                        </p:tgtEl>
                                        <p:attrNameLst>
                                          <p:attrName>ppt_x</p:attrName>
                                        </p:attrNameLst>
                                      </p:cBhvr>
                                      <p:tavLst>
                                        <p:tav tm="0">
                                          <p:val>
                                            <p:strVal val="0-#ppt_w/2"/>
                                          </p:val>
                                        </p:tav>
                                        <p:tav tm="100000">
                                          <p:val>
                                            <p:strVal val="#ppt_x"/>
                                          </p:val>
                                        </p:tav>
                                      </p:tavLst>
                                    </p:anim>
                                    <p:anim calcmode="lin" valueType="num">
                                      <p:cBhvr additive="base">
                                        <p:cTn id="87" dur="500" fill="hold"/>
                                        <p:tgtEl>
                                          <p:spTgt spid="371"/>
                                        </p:tgtEl>
                                        <p:attrNameLst>
                                          <p:attrName>ppt_y</p:attrName>
                                        </p:attrNameLst>
                                      </p:cBhvr>
                                      <p:tavLst>
                                        <p:tav tm="0">
                                          <p:val>
                                            <p:strVal val="#ppt_y"/>
                                          </p:val>
                                        </p:tav>
                                        <p:tav tm="100000">
                                          <p:val>
                                            <p:strVal val="#ppt_y"/>
                                          </p:val>
                                        </p:tav>
                                      </p:tavLst>
                                    </p:anim>
                                  </p:childTnLst>
                                </p:cTn>
                              </p:par>
                              <p:par>
                                <p:cTn id="88" presetID="22" presetClass="entr" presetSubtype="8" fill="hold" grpId="0" nodeType="withEffect">
                                  <p:stCondLst>
                                    <p:cond delay="0"/>
                                  </p:stCondLst>
                                  <p:childTnLst>
                                    <p:set>
                                      <p:cBhvr>
                                        <p:cTn id="89" dur="1" fill="hold">
                                          <p:stCondLst>
                                            <p:cond delay="0"/>
                                          </p:stCondLst>
                                        </p:cTn>
                                        <p:tgtEl>
                                          <p:spTgt spid="372"/>
                                        </p:tgtEl>
                                        <p:attrNameLst>
                                          <p:attrName>style.visibility</p:attrName>
                                        </p:attrNameLst>
                                      </p:cBhvr>
                                      <p:to>
                                        <p:strVal val="visible"/>
                                      </p:to>
                                    </p:set>
                                    <p:animEffect transition="in" filter="wipe(left)">
                                      <p:cBhvr>
                                        <p:cTn id="90" dur="500"/>
                                        <p:tgtEl>
                                          <p:spTgt spid="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 grpId="0"/>
      <p:bldP spid="358" grpId="0"/>
      <p:bldP spid="359" grpId="0"/>
      <p:bldP spid="360" grpId="0"/>
      <p:bldP spid="363" grpId="0"/>
      <p:bldP spid="365" grpId="0"/>
      <p:bldP spid="366" grpId="0"/>
      <p:bldP spid="367" grpId="0"/>
      <p:bldP spid="368" grpId="0"/>
      <p:bldP spid="369" grpId="0"/>
      <p:bldP spid="370" grpId="0"/>
      <p:bldP spid="371" grpId="0"/>
      <p:bldP spid="3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矩形 21"/>
          <p:cNvSpPr/>
          <p:nvPr/>
        </p:nvSpPr>
        <p:spPr>
          <a:xfrm>
            <a:off x="2330766" y="4619106"/>
            <a:ext cx="8538984" cy="125051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lIns="121880" tIns="60940" rIns="121880" bIns="60940"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79" name="矩形 21"/>
          <p:cNvSpPr/>
          <p:nvPr/>
        </p:nvSpPr>
        <p:spPr>
          <a:xfrm>
            <a:off x="1423821" y="3197143"/>
            <a:ext cx="8438517" cy="125051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lIns="121880" tIns="60940" rIns="121880" bIns="60940"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80" name="矩形 21"/>
          <p:cNvSpPr/>
          <p:nvPr/>
        </p:nvSpPr>
        <p:spPr>
          <a:xfrm>
            <a:off x="2695405" y="1735753"/>
            <a:ext cx="8174344" cy="125051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lIns="121880" tIns="60940" rIns="121880" bIns="60940"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81" name="TextBox 280"/>
          <p:cNvSpPr txBox="1"/>
          <p:nvPr/>
        </p:nvSpPr>
        <p:spPr>
          <a:xfrm>
            <a:off x="4582118" y="2000100"/>
            <a:ext cx="5280221" cy="820484"/>
          </a:xfrm>
          <a:prstGeom prst="rect">
            <a:avLst/>
          </a:prstGeom>
          <a:noFill/>
        </p:spPr>
        <p:txBody>
          <a:bodyPr wrap="square" lIns="0" tIns="0" rIns="0" bIns="0" rtlCol="0">
            <a:spAutoFit/>
          </a:bodyPr>
          <a:lstStyle/>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详写内容</a:t>
            </a:r>
            <a:r>
              <a:rPr lang="en-US" altLang="zh-CN" sz="1300" kern="0" dirty="0">
                <a:solidFill>
                  <a:srgbClr val="000000">
                    <a:lumMod val="65000"/>
                    <a:lumOff val="35000"/>
                  </a:srgbClr>
                </a:solidFill>
                <a:latin typeface="微软雅黑" panose="020B0503020204020204" charset="-122"/>
                <a:ea typeface="微软雅黑" panose="020B0503020204020204" charset="-122"/>
              </a:rPr>
              <a:t>……</a:t>
            </a:r>
          </a:p>
          <a:p>
            <a:pPr defTabSz="1218565">
              <a:defRPr/>
            </a:pP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p:txBody>
      </p:sp>
      <p:sp>
        <p:nvSpPr>
          <p:cNvPr id="282" name="TextBox 281"/>
          <p:cNvSpPr txBox="1"/>
          <p:nvPr/>
        </p:nvSpPr>
        <p:spPr>
          <a:xfrm>
            <a:off x="2392521" y="3461491"/>
            <a:ext cx="5280221" cy="820484"/>
          </a:xfrm>
          <a:prstGeom prst="rect">
            <a:avLst/>
          </a:prstGeom>
          <a:noFill/>
        </p:spPr>
        <p:txBody>
          <a:bodyPr wrap="square" lIns="0" tIns="0" rIns="0" bIns="0" rtlCol="0">
            <a:spAutoFit/>
          </a:bodyPr>
          <a:lstStyle/>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详写内容</a:t>
            </a:r>
            <a:r>
              <a:rPr lang="en-US" altLang="zh-CN" sz="1300" kern="0" dirty="0">
                <a:solidFill>
                  <a:srgbClr val="000000">
                    <a:lumMod val="65000"/>
                    <a:lumOff val="35000"/>
                  </a:srgbClr>
                </a:solidFill>
                <a:latin typeface="微软雅黑" panose="020B0503020204020204" charset="-122"/>
                <a:ea typeface="微软雅黑" panose="020B0503020204020204" charset="-122"/>
              </a:rPr>
              <a:t>……</a:t>
            </a:r>
          </a:p>
          <a:p>
            <a:pPr defTabSz="1218565">
              <a:defRPr/>
            </a:pP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p:txBody>
      </p:sp>
      <p:sp>
        <p:nvSpPr>
          <p:cNvPr id="283" name="TextBox 282"/>
          <p:cNvSpPr txBox="1"/>
          <p:nvPr/>
        </p:nvSpPr>
        <p:spPr>
          <a:xfrm>
            <a:off x="4696077" y="4883454"/>
            <a:ext cx="5280221" cy="800100"/>
          </a:xfrm>
          <a:prstGeom prst="rect">
            <a:avLst/>
          </a:prstGeom>
          <a:noFill/>
        </p:spPr>
        <p:txBody>
          <a:bodyPr wrap="square" lIns="0" tIns="0" rIns="0" bIns="0" rtlCol="0">
            <a:spAutoFit/>
          </a:bodyPr>
          <a:lstStyle/>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详写内容</a:t>
            </a:r>
            <a:r>
              <a:rPr lang="en-US" altLang="zh-CN" sz="1300" kern="0" dirty="0">
                <a:solidFill>
                  <a:srgbClr val="000000">
                    <a:lumMod val="65000"/>
                    <a:lumOff val="35000"/>
                  </a:srgbClr>
                </a:solidFill>
                <a:latin typeface="微软雅黑" panose="020B0503020204020204" charset="-122"/>
                <a:ea typeface="微软雅黑" panose="020B0503020204020204" charset="-122"/>
              </a:rPr>
              <a:t>……</a:t>
            </a:r>
          </a:p>
          <a:p>
            <a:pPr defTabSz="1218565">
              <a:defRPr/>
            </a:pP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点击输入本栏的具体文字，简明扼要的说明分项内容，此为概念图解，请根据您的具体内容酌情修改 </a:t>
            </a: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p:txBody>
      </p:sp>
      <p:grpSp>
        <p:nvGrpSpPr>
          <p:cNvPr id="285" name="组合 284"/>
          <p:cNvGrpSpPr/>
          <p:nvPr/>
        </p:nvGrpSpPr>
        <p:grpSpPr>
          <a:xfrm rot="5400000">
            <a:off x="2097193" y="1173603"/>
            <a:ext cx="1785164" cy="2319357"/>
            <a:chOff x="4020870" y="2194485"/>
            <a:chExt cx="1102258" cy="1432090"/>
          </a:xfrm>
          <a:effectLst>
            <a:outerShdw blurRad="444500" dist="254000" dir="8100000" algn="tr" rotWithShape="0">
              <a:prstClr val="black">
                <a:alpha val="50000"/>
              </a:prstClr>
            </a:outerShdw>
          </a:effectLst>
        </p:grpSpPr>
        <p:sp>
          <p:nvSpPr>
            <p:cNvPr id="28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8" name="TextBox 287"/>
          <p:cNvSpPr txBox="1"/>
          <p:nvPr/>
        </p:nvSpPr>
        <p:spPr>
          <a:xfrm>
            <a:off x="2179778" y="2195618"/>
            <a:ext cx="1107911" cy="369287"/>
          </a:xfrm>
          <a:prstGeom prst="rect">
            <a:avLst/>
          </a:prstGeom>
          <a:noFill/>
        </p:spPr>
        <p:txBody>
          <a:bodyPr wrap="none" lIns="91398" tIns="45698" rIns="91398" bIns="45698" rtlCol="0">
            <a:spAutoFit/>
          </a:bodyPr>
          <a:lstStyle/>
          <a:p>
            <a:pPr algn="ctr"/>
            <a:r>
              <a:rPr lang="zh-CN" altLang="en-US" dirty="0">
                <a:solidFill>
                  <a:schemeClr val="tx1">
                    <a:lumMod val="50000"/>
                    <a:lumOff val="50000"/>
                  </a:schemeClr>
                </a:solidFill>
                <a:latin typeface="微软雅黑" panose="020B0503020204020204" charset="-122"/>
                <a:ea typeface="微软雅黑" panose="020B0503020204020204" charset="-122"/>
              </a:rPr>
              <a:t>添加内容</a:t>
            </a:r>
          </a:p>
        </p:txBody>
      </p:sp>
      <p:grpSp>
        <p:nvGrpSpPr>
          <p:cNvPr id="289" name="组合 288"/>
          <p:cNvGrpSpPr/>
          <p:nvPr/>
        </p:nvGrpSpPr>
        <p:grpSpPr>
          <a:xfrm>
            <a:off x="1829538" y="1585378"/>
            <a:ext cx="516819" cy="517088"/>
            <a:chOff x="1807482" y="1521065"/>
            <a:chExt cx="517088" cy="517088"/>
          </a:xfrm>
        </p:grpSpPr>
        <p:sp>
          <p:nvSpPr>
            <p:cNvPr id="290" name="椭圆 289"/>
            <p:cNvSpPr/>
            <p:nvPr/>
          </p:nvSpPr>
          <p:spPr bwMode="auto">
            <a:xfrm>
              <a:off x="1807482" y="1521065"/>
              <a:ext cx="517088" cy="517088"/>
            </a:xfrm>
            <a:prstGeom prst="ellipse">
              <a:avLst/>
            </a:prstGeom>
            <a:solidFill>
              <a:schemeClr val="tx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defTabSz="1218565">
                <a:defRPr/>
              </a:pPr>
              <a:endParaRPr lang="zh-CN" altLang="en-US" sz="2400" kern="0" dirty="0">
                <a:solidFill>
                  <a:srgbClr val="FFFFFF"/>
                </a:solidFill>
              </a:endParaRPr>
            </a:p>
          </p:txBody>
        </p:sp>
        <p:sp>
          <p:nvSpPr>
            <p:cNvPr id="291" name="TextBox 290"/>
            <p:cNvSpPr txBox="1"/>
            <p:nvPr/>
          </p:nvSpPr>
          <p:spPr>
            <a:xfrm>
              <a:off x="1883122" y="1548776"/>
              <a:ext cx="365996" cy="461665"/>
            </a:xfrm>
            <a:prstGeom prst="rect">
              <a:avLst/>
            </a:prstGeom>
            <a:noFill/>
          </p:spPr>
          <p:txBody>
            <a:bodyPr wrap="none" rtlCol="0">
              <a:spAutoFit/>
            </a:bodyPr>
            <a:lstStyle/>
            <a:p>
              <a:pPr defTabSz="1218565">
                <a:defRPr/>
              </a:pPr>
              <a:r>
                <a:rPr lang="en-US" altLang="zh-CN" sz="2400" kern="0" dirty="0">
                  <a:solidFill>
                    <a:srgbClr val="FFFFFF"/>
                  </a:solidFill>
                  <a:latin typeface="微软雅黑" panose="020B0503020204020204" charset="-122"/>
                  <a:ea typeface="微软雅黑" panose="020B0503020204020204" charset="-122"/>
                </a:rPr>
                <a:t>1</a:t>
              </a:r>
              <a:endParaRPr lang="zh-CN" altLang="en-US" sz="2400" kern="0" dirty="0">
                <a:solidFill>
                  <a:srgbClr val="FFFFFF"/>
                </a:solidFill>
                <a:latin typeface="微软雅黑" panose="020B0503020204020204" charset="-122"/>
                <a:ea typeface="微软雅黑" panose="020B0503020204020204" charset="-122"/>
              </a:endParaRPr>
            </a:p>
          </p:txBody>
        </p:sp>
      </p:grpSp>
      <p:grpSp>
        <p:nvGrpSpPr>
          <p:cNvPr id="296" name="组合 295"/>
          <p:cNvGrpSpPr/>
          <p:nvPr/>
        </p:nvGrpSpPr>
        <p:grpSpPr>
          <a:xfrm rot="5400000">
            <a:off x="1588544" y="3962337"/>
            <a:ext cx="1785164" cy="2319357"/>
            <a:chOff x="4020870" y="2194485"/>
            <a:chExt cx="1102258" cy="1432090"/>
          </a:xfrm>
          <a:effectLst>
            <a:outerShdw blurRad="444500" dist="254000" dir="8100000" algn="tr" rotWithShape="0">
              <a:prstClr val="black">
                <a:alpha val="50000"/>
              </a:prstClr>
            </a:outerShdw>
          </a:effectLst>
        </p:grpSpPr>
        <p:sp>
          <p:nvSpPr>
            <p:cNvPr id="29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9" name="TextBox 298"/>
          <p:cNvSpPr txBox="1"/>
          <p:nvPr/>
        </p:nvSpPr>
        <p:spPr>
          <a:xfrm>
            <a:off x="1675722" y="4931922"/>
            <a:ext cx="1107911" cy="369287"/>
          </a:xfrm>
          <a:prstGeom prst="rect">
            <a:avLst/>
          </a:prstGeom>
          <a:noFill/>
        </p:spPr>
        <p:txBody>
          <a:bodyPr wrap="none" lIns="91398" tIns="45698" rIns="91398" bIns="45698" rtlCol="0">
            <a:spAutoFit/>
          </a:bodyPr>
          <a:lstStyle/>
          <a:p>
            <a:pPr algn="ctr"/>
            <a:r>
              <a:rPr lang="zh-CN" altLang="en-US" dirty="0">
                <a:solidFill>
                  <a:schemeClr val="tx1">
                    <a:lumMod val="50000"/>
                    <a:lumOff val="50000"/>
                  </a:schemeClr>
                </a:solidFill>
                <a:latin typeface="微软雅黑" panose="020B0503020204020204" charset="-122"/>
              </a:rPr>
              <a:t>添加内容</a:t>
            </a:r>
          </a:p>
        </p:txBody>
      </p:sp>
      <p:grpSp>
        <p:nvGrpSpPr>
          <p:cNvPr id="300" name="组合 299"/>
          <p:cNvGrpSpPr/>
          <p:nvPr/>
        </p:nvGrpSpPr>
        <p:grpSpPr>
          <a:xfrm>
            <a:off x="1322251" y="4345814"/>
            <a:ext cx="516819" cy="517088"/>
            <a:chOff x="1807482" y="1521065"/>
            <a:chExt cx="517088" cy="517088"/>
          </a:xfrm>
        </p:grpSpPr>
        <p:sp>
          <p:nvSpPr>
            <p:cNvPr id="301" name="椭圆 300"/>
            <p:cNvSpPr/>
            <p:nvPr/>
          </p:nvSpPr>
          <p:spPr bwMode="auto">
            <a:xfrm>
              <a:off x="1807482" y="1521065"/>
              <a:ext cx="517088" cy="517088"/>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defTabSz="1218565">
                <a:defRPr/>
              </a:pPr>
              <a:endParaRPr lang="zh-CN" altLang="en-US" sz="2400" kern="0" dirty="0">
                <a:solidFill>
                  <a:srgbClr val="FFFFFF"/>
                </a:solidFill>
              </a:endParaRPr>
            </a:p>
          </p:txBody>
        </p:sp>
        <p:sp>
          <p:nvSpPr>
            <p:cNvPr id="302" name="TextBox 301"/>
            <p:cNvSpPr txBox="1"/>
            <p:nvPr/>
          </p:nvSpPr>
          <p:spPr>
            <a:xfrm>
              <a:off x="1883122" y="1548776"/>
              <a:ext cx="365996" cy="461665"/>
            </a:xfrm>
            <a:prstGeom prst="rect">
              <a:avLst/>
            </a:prstGeom>
            <a:noFill/>
          </p:spPr>
          <p:txBody>
            <a:bodyPr wrap="none" rtlCol="0">
              <a:spAutoFit/>
            </a:bodyPr>
            <a:lstStyle/>
            <a:p>
              <a:pPr defTabSz="1218565">
                <a:defRPr/>
              </a:pPr>
              <a:r>
                <a:rPr lang="en-US" altLang="zh-CN" sz="2400" kern="0" dirty="0">
                  <a:solidFill>
                    <a:srgbClr val="FFFFFF"/>
                  </a:solidFill>
                  <a:latin typeface="微软雅黑" panose="020B0503020204020204" charset="-122"/>
                  <a:ea typeface="微软雅黑" panose="020B0503020204020204" charset="-122"/>
                </a:rPr>
                <a:t>3</a:t>
              </a:r>
              <a:endParaRPr lang="zh-CN" altLang="en-US" sz="2400" kern="0" dirty="0">
                <a:solidFill>
                  <a:srgbClr val="FFFFFF"/>
                </a:solidFill>
                <a:latin typeface="微软雅黑" panose="020B0503020204020204" charset="-122"/>
                <a:ea typeface="微软雅黑" panose="020B0503020204020204" charset="-122"/>
              </a:endParaRPr>
            </a:p>
          </p:txBody>
        </p:sp>
      </p:grpSp>
      <p:grpSp>
        <p:nvGrpSpPr>
          <p:cNvPr id="2" name="组合 1"/>
          <p:cNvGrpSpPr/>
          <p:nvPr/>
        </p:nvGrpSpPr>
        <p:grpSpPr>
          <a:xfrm>
            <a:off x="8273908" y="2842412"/>
            <a:ext cx="2189564" cy="1702528"/>
            <a:chOff x="6206721" y="2132467"/>
            <a:chExt cx="1642672" cy="1277290"/>
          </a:xfrm>
          <a:solidFill>
            <a:schemeClr val="accent2"/>
          </a:solidFill>
        </p:grpSpPr>
        <p:sp>
          <p:nvSpPr>
            <p:cNvPr id="284" name="椭圆 34"/>
            <p:cNvSpPr/>
            <p:nvPr/>
          </p:nvSpPr>
          <p:spPr>
            <a:xfrm rot="16200000">
              <a:off x="6389412" y="1949776"/>
              <a:ext cx="1277290" cy="1642672"/>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椭圆 302"/>
            <p:cNvSpPr/>
            <p:nvPr/>
          </p:nvSpPr>
          <p:spPr>
            <a:xfrm>
              <a:off x="6635175" y="2187965"/>
              <a:ext cx="1175010" cy="117501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2" name="TextBox 291"/>
          <p:cNvSpPr txBox="1"/>
          <p:nvPr/>
        </p:nvSpPr>
        <p:spPr>
          <a:xfrm>
            <a:off x="8954615" y="3468652"/>
            <a:ext cx="1415688" cy="461620"/>
          </a:xfrm>
          <a:prstGeom prst="rect">
            <a:avLst/>
          </a:prstGeom>
          <a:noFill/>
        </p:spPr>
        <p:txBody>
          <a:bodyPr wrap="none" lIns="91398" tIns="45698" rIns="91398" bIns="45698" rtlCol="0">
            <a:spAutoFit/>
          </a:bodyPr>
          <a:lstStyle/>
          <a:p>
            <a:pPr algn="ctr"/>
            <a:r>
              <a:rPr lang="zh-CN" altLang="en-US" sz="2400" dirty="0">
                <a:solidFill>
                  <a:schemeClr val="bg1"/>
                </a:solidFill>
                <a:latin typeface="微软雅黑" panose="020B0503020204020204" charset="-122"/>
              </a:rPr>
              <a:t>添加内容</a:t>
            </a:r>
          </a:p>
        </p:txBody>
      </p:sp>
      <p:grpSp>
        <p:nvGrpSpPr>
          <p:cNvPr id="293" name="组合 292"/>
          <p:cNvGrpSpPr/>
          <p:nvPr/>
        </p:nvGrpSpPr>
        <p:grpSpPr>
          <a:xfrm>
            <a:off x="8736798" y="2923853"/>
            <a:ext cx="516819" cy="517088"/>
            <a:chOff x="1807482" y="1521065"/>
            <a:chExt cx="517088" cy="517088"/>
          </a:xfrm>
        </p:grpSpPr>
        <p:sp>
          <p:nvSpPr>
            <p:cNvPr id="294" name="椭圆 293"/>
            <p:cNvSpPr/>
            <p:nvPr/>
          </p:nvSpPr>
          <p:spPr bwMode="auto">
            <a:xfrm>
              <a:off x="1807482" y="1521065"/>
              <a:ext cx="517088" cy="51708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defTabSz="1218565">
                <a:defRPr/>
              </a:pPr>
              <a:endParaRPr lang="zh-CN" altLang="en-US" sz="2400" kern="0" dirty="0">
                <a:solidFill>
                  <a:srgbClr val="FFFFFF"/>
                </a:solidFill>
              </a:endParaRPr>
            </a:p>
          </p:txBody>
        </p:sp>
        <p:sp>
          <p:nvSpPr>
            <p:cNvPr id="295" name="TextBox 294"/>
            <p:cNvSpPr txBox="1"/>
            <p:nvPr/>
          </p:nvSpPr>
          <p:spPr>
            <a:xfrm>
              <a:off x="1883122" y="1548776"/>
              <a:ext cx="365996" cy="461665"/>
            </a:xfrm>
            <a:prstGeom prst="rect">
              <a:avLst/>
            </a:prstGeom>
            <a:noFill/>
          </p:spPr>
          <p:txBody>
            <a:bodyPr wrap="none" rtlCol="0">
              <a:spAutoFit/>
            </a:bodyPr>
            <a:lstStyle/>
            <a:p>
              <a:pPr defTabSz="1218565">
                <a:defRPr/>
              </a:pPr>
              <a:r>
                <a:rPr lang="en-US" altLang="zh-CN" sz="2400" kern="0" dirty="0">
                  <a:solidFill>
                    <a:srgbClr val="FFFFFF"/>
                  </a:solidFill>
                  <a:latin typeface="微软雅黑" panose="020B0503020204020204" charset="-122"/>
                  <a:ea typeface="微软雅黑" panose="020B0503020204020204" charset="-122"/>
                </a:rPr>
                <a:t>2</a:t>
              </a:r>
              <a:endParaRPr lang="zh-CN" altLang="en-US" sz="2400" kern="0" dirty="0">
                <a:solidFill>
                  <a:srgbClr val="FFFFFF"/>
                </a:solidFill>
                <a:latin typeface="微软雅黑" panose="020B0503020204020204" charset="-122"/>
                <a:ea typeface="微软雅黑" panose="020B0503020204020204" charset="-122"/>
              </a:endParaRP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9"/>
                                            </p:tgtEl>
                                            <p:attrNameLst>
                                              <p:attrName>style.visibility</p:attrName>
                                            </p:attrNameLst>
                                          </p:cBhvr>
                                          <p:to>
                                            <p:strVal val="visible"/>
                                          </p:to>
                                        </p:set>
                                        <p:animEffect transition="in" filter="fade">
                                          <p:cBhvr>
                                            <p:cTn id="7" dur="600"/>
                                            <p:tgtEl>
                                              <p:spTgt spid="289"/>
                                            </p:tgtEl>
                                          </p:cBhvr>
                                        </p:animEffect>
                                      </p:childTnLst>
                                    </p:cTn>
                                  </p:par>
                                  <p:par>
                                    <p:cTn id="8"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 dur="1000" fill="hold"/>
                                            <p:tgtEl>
                                              <p:spTgt spid="289"/>
                                            </p:tgtEl>
                                            <p:attrNameLst>
                                              <p:attrName>ppt_x</p:attrName>
                                              <p:attrName>ppt_y</p:attrName>
                                            </p:attrNameLst>
                                          </p:cBhvr>
                                          <p:rCtr x="4956" y="8889"/>
                                        </p:animMotion>
                                      </p:childTnLst>
                                    </p:cTn>
                                  </p:par>
                                  <p:par>
                                    <p:cTn id="10" presetID="2" presetClass="entr" presetSubtype="8" fill="hold" nodeType="withEffect" p14:presetBounceEnd="40000">
                                      <p:stCondLst>
                                        <p:cond delay="200"/>
                                      </p:stCondLst>
                                      <p:childTnLst>
                                        <p:set>
                                          <p:cBhvr>
                                            <p:cTn id="11" dur="1" fill="hold">
                                              <p:stCondLst>
                                                <p:cond delay="0"/>
                                              </p:stCondLst>
                                            </p:cTn>
                                            <p:tgtEl>
                                              <p:spTgt spid="285"/>
                                            </p:tgtEl>
                                            <p:attrNameLst>
                                              <p:attrName>style.visibility</p:attrName>
                                            </p:attrNameLst>
                                          </p:cBhvr>
                                          <p:to>
                                            <p:strVal val="visible"/>
                                          </p:to>
                                        </p:set>
                                        <p:anim calcmode="lin" valueType="num" p14:bounceEnd="40000">
                                          <p:cBhvr additive="base">
                                            <p:cTn id="12" dur="500" fill="hold"/>
                                            <p:tgtEl>
                                              <p:spTgt spid="285"/>
                                            </p:tgtEl>
                                            <p:attrNameLst>
                                              <p:attrName>ppt_x</p:attrName>
                                            </p:attrNameLst>
                                          </p:cBhvr>
                                          <p:tavLst>
                                            <p:tav tm="0">
                                              <p:val>
                                                <p:strVal val="0-#ppt_w/2"/>
                                              </p:val>
                                            </p:tav>
                                            <p:tav tm="100000">
                                              <p:val>
                                                <p:strVal val="#ppt_x"/>
                                              </p:val>
                                            </p:tav>
                                          </p:tavLst>
                                        </p:anim>
                                        <p:anim calcmode="lin" valueType="num" p14:bounceEnd="40000">
                                          <p:cBhvr additive="base">
                                            <p:cTn id="13" dur="500" fill="hold"/>
                                            <p:tgtEl>
                                              <p:spTgt spid="28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288"/>
                                            </p:tgtEl>
                                            <p:attrNameLst>
                                              <p:attrName>style.visibility</p:attrName>
                                            </p:attrNameLst>
                                          </p:cBhvr>
                                          <p:to>
                                            <p:strVal val="visible"/>
                                          </p:to>
                                        </p:set>
                                        <p:anim calcmode="lin" valueType="num">
                                          <p:cBhvr>
                                            <p:cTn id="17" dur="500" fill="hold"/>
                                            <p:tgtEl>
                                              <p:spTgt spid="288"/>
                                            </p:tgtEl>
                                            <p:attrNameLst>
                                              <p:attrName>ppt_w</p:attrName>
                                            </p:attrNameLst>
                                          </p:cBhvr>
                                          <p:tavLst>
                                            <p:tav tm="0">
                                              <p:val>
                                                <p:fltVal val="0"/>
                                              </p:val>
                                            </p:tav>
                                            <p:tav tm="100000">
                                              <p:val>
                                                <p:strVal val="#ppt_w"/>
                                              </p:val>
                                            </p:tav>
                                          </p:tavLst>
                                        </p:anim>
                                        <p:anim calcmode="lin" valueType="num">
                                          <p:cBhvr>
                                            <p:cTn id="18" dur="500" fill="hold"/>
                                            <p:tgtEl>
                                              <p:spTgt spid="288"/>
                                            </p:tgtEl>
                                            <p:attrNameLst>
                                              <p:attrName>ppt_h</p:attrName>
                                            </p:attrNameLst>
                                          </p:cBhvr>
                                          <p:tavLst>
                                            <p:tav tm="0">
                                              <p:val>
                                                <p:fltVal val="0"/>
                                              </p:val>
                                            </p:tav>
                                            <p:tav tm="100000">
                                              <p:val>
                                                <p:strVal val="#ppt_h"/>
                                              </p:val>
                                            </p:tav>
                                          </p:tavLst>
                                        </p:anim>
                                        <p:anim calcmode="lin" valueType="num">
                                          <p:cBhvr>
                                            <p:cTn id="19" dur="500" fill="hold"/>
                                            <p:tgtEl>
                                              <p:spTgt spid="288"/>
                                            </p:tgtEl>
                                            <p:attrNameLst>
                                              <p:attrName>style.rotation</p:attrName>
                                            </p:attrNameLst>
                                          </p:cBhvr>
                                          <p:tavLst>
                                            <p:tav tm="0">
                                              <p:val>
                                                <p:fltVal val="90"/>
                                              </p:val>
                                            </p:tav>
                                            <p:tav tm="100000">
                                              <p:val>
                                                <p:fltVal val="0"/>
                                              </p:val>
                                            </p:tav>
                                          </p:tavLst>
                                        </p:anim>
                                        <p:animEffect transition="in" filter="fade">
                                          <p:cBhvr>
                                            <p:cTn id="20" dur="500"/>
                                            <p:tgtEl>
                                              <p:spTgt spid="288"/>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280"/>
                                            </p:tgtEl>
                                            <p:attrNameLst>
                                              <p:attrName>style.visibility</p:attrName>
                                            </p:attrNameLst>
                                          </p:cBhvr>
                                          <p:to>
                                            <p:strVal val="visible"/>
                                          </p:to>
                                        </p:set>
                                        <p:anim calcmode="lin" valueType="num">
                                          <p:cBhvr additive="base">
                                            <p:cTn id="24" dur="500" fill="hold"/>
                                            <p:tgtEl>
                                              <p:spTgt spid="280"/>
                                            </p:tgtEl>
                                            <p:attrNameLst>
                                              <p:attrName>ppt_x</p:attrName>
                                            </p:attrNameLst>
                                          </p:cBhvr>
                                          <p:tavLst>
                                            <p:tav tm="0">
                                              <p:val>
                                                <p:strVal val="1+#ppt_w/2"/>
                                              </p:val>
                                            </p:tav>
                                            <p:tav tm="100000">
                                              <p:val>
                                                <p:strVal val="#ppt_x"/>
                                              </p:val>
                                            </p:tav>
                                          </p:tavLst>
                                        </p:anim>
                                        <p:anim calcmode="lin" valueType="num">
                                          <p:cBhvr additive="base">
                                            <p:cTn id="25" dur="500" fill="hold"/>
                                            <p:tgtEl>
                                              <p:spTgt spid="280"/>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81"/>
                                            </p:tgtEl>
                                            <p:attrNameLst>
                                              <p:attrName>style.visibility</p:attrName>
                                            </p:attrNameLst>
                                          </p:cBhvr>
                                          <p:to>
                                            <p:strVal val="visible"/>
                                          </p:to>
                                        </p:set>
                                        <p:animEffect transition="in" filter="wipe(left)">
                                          <p:cBhvr>
                                            <p:cTn id="29" dur="300"/>
                                            <p:tgtEl>
                                              <p:spTgt spid="281"/>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93"/>
                                            </p:tgtEl>
                                            <p:attrNameLst>
                                              <p:attrName>style.visibility</p:attrName>
                                            </p:attrNameLst>
                                          </p:cBhvr>
                                          <p:to>
                                            <p:strVal val="visible"/>
                                          </p:to>
                                        </p:set>
                                        <p:animEffect transition="in" filter="fade">
                                          <p:cBhvr>
                                            <p:cTn id="33" dur="600"/>
                                            <p:tgtEl>
                                              <p:spTgt spid="293"/>
                                            </p:tgtEl>
                                          </p:cBhvr>
                                        </p:animEffect>
                                      </p:childTnLst>
                                    </p:cTn>
                                  </p:par>
                                  <p:par>
                                    <p:cTn id="34"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35" dur="1000" fill="hold"/>
                                            <p:tgtEl>
                                              <p:spTgt spid="293"/>
                                            </p:tgtEl>
                                            <p:attrNameLst>
                                              <p:attrName>ppt_x</p:attrName>
                                              <p:attrName>ppt_y</p:attrName>
                                            </p:attrNameLst>
                                          </p:cBhvr>
                                          <p:rCtr x="4956" y="8889"/>
                                        </p:animMotion>
                                      </p:childTnLst>
                                    </p:cTn>
                                  </p:par>
                                  <p:par>
                                    <p:cTn id="36" presetID="2" presetClass="entr" presetSubtype="2" fill="hold" nodeType="withEffect">
                                      <p:stCondLst>
                                        <p:cond delay="30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1+#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31" presetClass="entr" presetSubtype="0" fill="hold" grpId="0" nodeType="afterEffect">
                                      <p:stCondLst>
                                        <p:cond delay="0"/>
                                      </p:stCondLst>
                                      <p:childTnLst>
                                        <p:set>
                                          <p:cBhvr>
                                            <p:cTn id="42" dur="1" fill="hold">
                                              <p:stCondLst>
                                                <p:cond delay="0"/>
                                              </p:stCondLst>
                                            </p:cTn>
                                            <p:tgtEl>
                                              <p:spTgt spid="292"/>
                                            </p:tgtEl>
                                            <p:attrNameLst>
                                              <p:attrName>style.visibility</p:attrName>
                                            </p:attrNameLst>
                                          </p:cBhvr>
                                          <p:to>
                                            <p:strVal val="visible"/>
                                          </p:to>
                                        </p:set>
                                        <p:anim calcmode="lin" valueType="num">
                                          <p:cBhvr>
                                            <p:cTn id="43" dur="500" fill="hold"/>
                                            <p:tgtEl>
                                              <p:spTgt spid="292"/>
                                            </p:tgtEl>
                                            <p:attrNameLst>
                                              <p:attrName>ppt_w</p:attrName>
                                            </p:attrNameLst>
                                          </p:cBhvr>
                                          <p:tavLst>
                                            <p:tav tm="0">
                                              <p:val>
                                                <p:fltVal val="0"/>
                                              </p:val>
                                            </p:tav>
                                            <p:tav tm="100000">
                                              <p:val>
                                                <p:strVal val="#ppt_w"/>
                                              </p:val>
                                            </p:tav>
                                          </p:tavLst>
                                        </p:anim>
                                        <p:anim calcmode="lin" valueType="num">
                                          <p:cBhvr>
                                            <p:cTn id="44" dur="500" fill="hold"/>
                                            <p:tgtEl>
                                              <p:spTgt spid="292"/>
                                            </p:tgtEl>
                                            <p:attrNameLst>
                                              <p:attrName>ppt_h</p:attrName>
                                            </p:attrNameLst>
                                          </p:cBhvr>
                                          <p:tavLst>
                                            <p:tav tm="0">
                                              <p:val>
                                                <p:fltVal val="0"/>
                                              </p:val>
                                            </p:tav>
                                            <p:tav tm="100000">
                                              <p:val>
                                                <p:strVal val="#ppt_h"/>
                                              </p:val>
                                            </p:tav>
                                          </p:tavLst>
                                        </p:anim>
                                        <p:anim calcmode="lin" valueType="num">
                                          <p:cBhvr>
                                            <p:cTn id="45" dur="500" fill="hold"/>
                                            <p:tgtEl>
                                              <p:spTgt spid="292"/>
                                            </p:tgtEl>
                                            <p:attrNameLst>
                                              <p:attrName>style.rotation</p:attrName>
                                            </p:attrNameLst>
                                          </p:cBhvr>
                                          <p:tavLst>
                                            <p:tav tm="0">
                                              <p:val>
                                                <p:fltVal val="90"/>
                                              </p:val>
                                            </p:tav>
                                            <p:tav tm="100000">
                                              <p:val>
                                                <p:fltVal val="0"/>
                                              </p:val>
                                            </p:tav>
                                          </p:tavLst>
                                        </p:anim>
                                        <p:animEffect transition="in" filter="fade">
                                          <p:cBhvr>
                                            <p:cTn id="46" dur="500"/>
                                            <p:tgtEl>
                                              <p:spTgt spid="292"/>
                                            </p:tgtEl>
                                          </p:cBhvr>
                                        </p:animEffect>
                                      </p:childTnLst>
                                    </p:cTn>
                                  </p:par>
                                </p:childTnLst>
                              </p:cTn>
                            </p:par>
                            <p:par>
                              <p:cTn id="47" fill="hold">
                                <p:stCondLst>
                                  <p:cond delay="4000"/>
                                </p:stCondLst>
                                <p:childTnLst>
                                  <p:par>
                                    <p:cTn id="48" presetID="2" presetClass="entr" presetSubtype="8" fill="hold" grpId="0" nodeType="afterEffect">
                                      <p:stCondLst>
                                        <p:cond delay="0"/>
                                      </p:stCondLst>
                                      <p:childTnLst>
                                        <p:set>
                                          <p:cBhvr>
                                            <p:cTn id="49" dur="1" fill="hold">
                                              <p:stCondLst>
                                                <p:cond delay="0"/>
                                              </p:stCondLst>
                                            </p:cTn>
                                            <p:tgtEl>
                                              <p:spTgt spid="279"/>
                                            </p:tgtEl>
                                            <p:attrNameLst>
                                              <p:attrName>style.visibility</p:attrName>
                                            </p:attrNameLst>
                                          </p:cBhvr>
                                          <p:to>
                                            <p:strVal val="visible"/>
                                          </p:to>
                                        </p:set>
                                        <p:anim calcmode="lin" valueType="num">
                                          <p:cBhvr additive="base">
                                            <p:cTn id="50" dur="500" fill="hold"/>
                                            <p:tgtEl>
                                              <p:spTgt spid="279"/>
                                            </p:tgtEl>
                                            <p:attrNameLst>
                                              <p:attrName>ppt_x</p:attrName>
                                            </p:attrNameLst>
                                          </p:cBhvr>
                                          <p:tavLst>
                                            <p:tav tm="0">
                                              <p:val>
                                                <p:strVal val="0-#ppt_w/2"/>
                                              </p:val>
                                            </p:tav>
                                            <p:tav tm="100000">
                                              <p:val>
                                                <p:strVal val="#ppt_x"/>
                                              </p:val>
                                            </p:tav>
                                          </p:tavLst>
                                        </p:anim>
                                        <p:anim calcmode="lin" valueType="num">
                                          <p:cBhvr additive="base">
                                            <p:cTn id="51" dur="500" fill="hold"/>
                                            <p:tgtEl>
                                              <p:spTgt spid="279"/>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282"/>
                                            </p:tgtEl>
                                            <p:attrNameLst>
                                              <p:attrName>style.visibility</p:attrName>
                                            </p:attrNameLst>
                                          </p:cBhvr>
                                          <p:to>
                                            <p:strVal val="visible"/>
                                          </p:to>
                                        </p:set>
                                        <p:animEffect transition="in" filter="wipe(right)">
                                          <p:cBhvr>
                                            <p:cTn id="55" dur="300"/>
                                            <p:tgtEl>
                                              <p:spTgt spid="282"/>
                                            </p:tgtEl>
                                          </p:cBhvr>
                                        </p:animEffect>
                                      </p:childTnLst>
                                    </p:cTn>
                                  </p:par>
                                </p:childTnLst>
                              </p:cTn>
                            </p:par>
                            <p:par>
                              <p:cTn id="56" fill="hold">
                                <p:stCondLst>
                                  <p:cond delay="5000"/>
                                </p:stCondLst>
                                <p:childTnLst>
                                  <p:par>
                                    <p:cTn id="57" presetID="10" presetClass="entr" presetSubtype="0" fill="hold" nodeType="afterEffect">
                                      <p:stCondLst>
                                        <p:cond delay="0"/>
                                      </p:stCondLst>
                                      <p:childTnLst>
                                        <p:set>
                                          <p:cBhvr>
                                            <p:cTn id="58" dur="1" fill="hold">
                                              <p:stCondLst>
                                                <p:cond delay="0"/>
                                              </p:stCondLst>
                                            </p:cTn>
                                            <p:tgtEl>
                                              <p:spTgt spid="300"/>
                                            </p:tgtEl>
                                            <p:attrNameLst>
                                              <p:attrName>style.visibility</p:attrName>
                                            </p:attrNameLst>
                                          </p:cBhvr>
                                          <p:to>
                                            <p:strVal val="visible"/>
                                          </p:to>
                                        </p:set>
                                        <p:animEffect transition="in" filter="fade">
                                          <p:cBhvr>
                                            <p:cTn id="59" dur="600"/>
                                            <p:tgtEl>
                                              <p:spTgt spid="300"/>
                                            </p:tgtEl>
                                          </p:cBhvr>
                                        </p:animEffect>
                                      </p:childTnLst>
                                    </p:cTn>
                                  </p:par>
                                  <p:par>
                                    <p:cTn id="6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61" dur="1000" fill="hold"/>
                                            <p:tgtEl>
                                              <p:spTgt spid="300"/>
                                            </p:tgtEl>
                                            <p:attrNameLst>
                                              <p:attrName>ppt_x</p:attrName>
                                              <p:attrName>ppt_y</p:attrName>
                                            </p:attrNameLst>
                                          </p:cBhvr>
                                          <p:rCtr x="4956" y="8889"/>
                                        </p:animMotion>
                                      </p:childTnLst>
                                    </p:cTn>
                                  </p:par>
                                  <p:par>
                                    <p:cTn id="62" presetID="2" presetClass="entr" presetSubtype="8" fill="hold" nodeType="withEffect" p14:presetBounceEnd="40000">
                                      <p:stCondLst>
                                        <p:cond delay="200"/>
                                      </p:stCondLst>
                                      <p:childTnLst>
                                        <p:set>
                                          <p:cBhvr>
                                            <p:cTn id="63" dur="1" fill="hold">
                                              <p:stCondLst>
                                                <p:cond delay="0"/>
                                              </p:stCondLst>
                                            </p:cTn>
                                            <p:tgtEl>
                                              <p:spTgt spid="296"/>
                                            </p:tgtEl>
                                            <p:attrNameLst>
                                              <p:attrName>style.visibility</p:attrName>
                                            </p:attrNameLst>
                                          </p:cBhvr>
                                          <p:to>
                                            <p:strVal val="visible"/>
                                          </p:to>
                                        </p:set>
                                        <p:anim calcmode="lin" valueType="num" p14:bounceEnd="40000">
                                          <p:cBhvr additive="base">
                                            <p:cTn id="64" dur="500" fill="hold"/>
                                            <p:tgtEl>
                                              <p:spTgt spid="296"/>
                                            </p:tgtEl>
                                            <p:attrNameLst>
                                              <p:attrName>ppt_x</p:attrName>
                                            </p:attrNameLst>
                                          </p:cBhvr>
                                          <p:tavLst>
                                            <p:tav tm="0">
                                              <p:val>
                                                <p:strVal val="0-#ppt_w/2"/>
                                              </p:val>
                                            </p:tav>
                                            <p:tav tm="100000">
                                              <p:val>
                                                <p:strVal val="#ppt_x"/>
                                              </p:val>
                                            </p:tav>
                                          </p:tavLst>
                                        </p:anim>
                                        <p:anim calcmode="lin" valueType="num" p14:bounceEnd="40000">
                                          <p:cBhvr additive="base">
                                            <p:cTn id="65" dur="500" fill="hold"/>
                                            <p:tgtEl>
                                              <p:spTgt spid="296"/>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31" presetClass="entr" presetSubtype="0" fill="hold" grpId="0" nodeType="afterEffect">
                                      <p:stCondLst>
                                        <p:cond delay="0"/>
                                      </p:stCondLst>
                                      <p:childTnLst>
                                        <p:set>
                                          <p:cBhvr>
                                            <p:cTn id="68" dur="1" fill="hold">
                                              <p:stCondLst>
                                                <p:cond delay="0"/>
                                              </p:stCondLst>
                                            </p:cTn>
                                            <p:tgtEl>
                                              <p:spTgt spid="299"/>
                                            </p:tgtEl>
                                            <p:attrNameLst>
                                              <p:attrName>style.visibility</p:attrName>
                                            </p:attrNameLst>
                                          </p:cBhvr>
                                          <p:to>
                                            <p:strVal val="visible"/>
                                          </p:to>
                                        </p:set>
                                        <p:anim calcmode="lin" valueType="num">
                                          <p:cBhvr>
                                            <p:cTn id="69" dur="500" fill="hold"/>
                                            <p:tgtEl>
                                              <p:spTgt spid="299"/>
                                            </p:tgtEl>
                                            <p:attrNameLst>
                                              <p:attrName>ppt_w</p:attrName>
                                            </p:attrNameLst>
                                          </p:cBhvr>
                                          <p:tavLst>
                                            <p:tav tm="0">
                                              <p:val>
                                                <p:fltVal val="0"/>
                                              </p:val>
                                            </p:tav>
                                            <p:tav tm="100000">
                                              <p:val>
                                                <p:strVal val="#ppt_w"/>
                                              </p:val>
                                            </p:tav>
                                          </p:tavLst>
                                        </p:anim>
                                        <p:anim calcmode="lin" valueType="num">
                                          <p:cBhvr>
                                            <p:cTn id="70" dur="500" fill="hold"/>
                                            <p:tgtEl>
                                              <p:spTgt spid="299"/>
                                            </p:tgtEl>
                                            <p:attrNameLst>
                                              <p:attrName>ppt_h</p:attrName>
                                            </p:attrNameLst>
                                          </p:cBhvr>
                                          <p:tavLst>
                                            <p:tav tm="0">
                                              <p:val>
                                                <p:fltVal val="0"/>
                                              </p:val>
                                            </p:tav>
                                            <p:tav tm="100000">
                                              <p:val>
                                                <p:strVal val="#ppt_h"/>
                                              </p:val>
                                            </p:tav>
                                          </p:tavLst>
                                        </p:anim>
                                        <p:anim calcmode="lin" valueType="num">
                                          <p:cBhvr>
                                            <p:cTn id="71" dur="500" fill="hold"/>
                                            <p:tgtEl>
                                              <p:spTgt spid="299"/>
                                            </p:tgtEl>
                                            <p:attrNameLst>
                                              <p:attrName>style.rotation</p:attrName>
                                            </p:attrNameLst>
                                          </p:cBhvr>
                                          <p:tavLst>
                                            <p:tav tm="0">
                                              <p:val>
                                                <p:fltVal val="90"/>
                                              </p:val>
                                            </p:tav>
                                            <p:tav tm="100000">
                                              <p:val>
                                                <p:fltVal val="0"/>
                                              </p:val>
                                            </p:tav>
                                          </p:tavLst>
                                        </p:anim>
                                        <p:animEffect transition="in" filter="fade">
                                          <p:cBhvr>
                                            <p:cTn id="72" dur="500"/>
                                            <p:tgtEl>
                                              <p:spTgt spid="299"/>
                                            </p:tgtEl>
                                          </p:cBhvr>
                                        </p:animEffect>
                                      </p:childTnLst>
                                    </p:cTn>
                                  </p:par>
                                </p:childTnLst>
                              </p:cTn>
                            </p:par>
                            <p:par>
                              <p:cTn id="73" fill="hold">
                                <p:stCondLst>
                                  <p:cond delay="6500"/>
                                </p:stCondLst>
                                <p:childTnLst>
                                  <p:par>
                                    <p:cTn id="74" presetID="2" presetClass="entr" presetSubtype="2" fill="hold" grpId="0" nodeType="afterEffect">
                                      <p:stCondLst>
                                        <p:cond delay="0"/>
                                      </p:stCondLst>
                                      <p:childTnLst>
                                        <p:set>
                                          <p:cBhvr>
                                            <p:cTn id="75" dur="1" fill="hold">
                                              <p:stCondLst>
                                                <p:cond delay="0"/>
                                              </p:stCondLst>
                                            </p:cTn>
                                            <p:tgtEl>
                                              <p:spTgt spid="278"/>
                                            </p:tgtEl>
                                            <p:attrNameLst>
                                              <p:attrName>style.visibility</p:attrName>
                                            </p:attrNameLst>
                                          </p:cBhvr>
                                          <p:to>
                                            <p:strVal val="visible"/>
                                          </p:to>
                                        </p:set>
                                        <p:anim calcmode="lin" valueType="num">
                                          <p:cBhvr additive="base">
                                            <p:cTn id="76" dur="500" fill="hold"/>
                                            <p:tgtEl>
                                              <p:spTgt spid="278"/>
                                            </p:tgtEl>
                                            <p:attrNameLst>
                                              <p:attrName>ppt_x</p:attrName>
                                            </p:attrNameLst>
                                          </p:cBhvr>
                                          <p:tavLst>
                                            <p:tav tm="0">
                                              <p:val>
                                                <p:strVal val="1+#ppt_w/2"/>
                                              </p:val>
                                            </p:tav>
                                            <p:tav tm="100000">
                                              <p:val>
                                                <p:strVal val="#ppt_x"/>
                                              </p:val>
                                            </p:tav>
                                          </p:tavLst>
                                        </p:anim>
                                        <p:anim calcmode="lin" valueType="num">
                                          <p:cBhvr additive="base">
                                            <p:cTn id="77" dur="500" fill="hold"/>
                                            <p:tgtEl>
                                              <p:spTgt spid="278"/>
                                            </p:tgtEl>
                                            <p:attrNameLst>
                                              <p:attrName>ppt_y</p:attrName>
                                            </p:attrNameLst>
                                          </p:cBhvr>
                                          <p:tavLst>
                                            <p:tav tm="0">
                                              <p:val>
                                                <p:strVal val="#ppt_y"/>
                                              </p:val>
                                            </p:tav>
                                            <p:tav tm="100000">
                                              <p:val>
                                                <p:strVal val="#ppt_y"/>
                                              </p:val>
                                            </p:tav>
                                          </p:tavLst>
                                        </p:anim>
                                      </p:childTnLst>
                                    </p:cTn>
                                  </p:par>
                                </p:childTnLst>
                              </p:cTn>
                            </p:par>
                            <p:par>
                              <p:cTn id="78" fill="hold">
                                <p:stCondLst>
                                  <p:cond delay="7000"/>
                                </p:stCondLst>
                                <p:childTnLst>
                                  <p:par>
                                    <p:cTn id="79" presetID="22" presetClass="entr" presetSubtype="8" fill="hold" grpId="0" nodeType="afterEffect">
                                      <p:stCondLst>
                                        <p:cond delay="0"/>
                                      </p:stCondLst>
                                      <p:childTnLst>
                                        <p:set>
                                          <p:cBhvr>
                                            <p:cTn id="80" dur="1" fill="hold">
                                              <p:stCondLst>
                                                <p:cond delay="0"/>
                                              </p:stCondLst>
                                            </p:cTn>
                                            <p:tgtEl>
                                              <p:spTgt spid="283"/>
                                            </p:tgtEl>
                                            <p:attrNameLst>
                                              <p:attrName>style.visibility</p:attrName>
                                            </p:attrNameLst>
                                          </p:cBhvr>
                                          <p:to>
                                            <p:strVal val="visible"/>
                                          </p:to>
                                        </p:set>
                                        <p:animEffect transition="in" filter="wipe(left)">
                                          <p:cBhvr>
                                            <p:cTn id="81" dur="3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 grpId="0" animBg="1"/>
          <p:bldP spid="279" grpId="0" animBg="1"/>
          <p:bldP spid="280" grpId="0" animBg="1"/>
          <p:bldP spid="281" grpId="0"/>
          <p:bldP spid="282" grpId="0"/>
          <p:bldP spid="283" grpId="0"/>
          <p:bldP spid="288" grpId="0"/>
          <p:bldP spid="299" grpId="0"/>
          <p:bldP spid="2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9"/>
                                            </p:tgtEl>
                                            <p:attrNameLst>
                                              <p:attrName>style.visibility</p:attrName>
                                            </p:attrNameLst>
                                          </p:cBhvr>
                                          <p:to>
                                            <p:strVal val="visible"/>
                                          </p:to>
                                        </p:set>
                                        <p:animEffect transition="in" filter="fade">
                                          <p:cBhvr>
                                            <p:cTn id="7" dur="600"/>
                                            <p:tgtEl>
                                              <p:spTgt spid="289"/>
                                            </p:tgtEl>
                                          </p:cBhvr>
                                        </p:animEffect>
                                      </p:childTnLst>
                                    </p:cTn>
                                  </p:par>
                                  <p:par>
                                    <p:cTn id="8"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 dur="1000" fill="hold"/>
                                            <p:tgtEl>
                                              <p:spTgt spid="289"/>
                                            </p:tgtEl>
                                            <p:attrNameLst>
                                              <p:attrName>ppt_x</p:attrName>
                                              <p:attrName>ppt_y</p:attrName>
                                            </p:attrNameLst>
                                          </p:cBhvr>
                                          <p:rCtr x="4956" y="8889"/>
                                        </p:animMotion>
                                      </p:childTnLst>
                                    </p:cTn>
                                  </p:par>
                                  <p:par>
                                    <p:cTn id="10" presetID="2" presetClass="entr" presetSubtype="8" fill="hold" nodeType="withEffect">
                                      <p:stCondLst>
                                        <p:cond delay="200"/>
                                      </p:stCondLst>
                                      <p:childTnLst>
                                        <p:set>
                                          <p:cBhvr>
                                            <p:cTn id="11" dur="1" fill="hold">
                                              <p:stCondLst>
                                                <p:cond delay="0"/>
                                              </p:stCondLst>
                                            </p:cTn>
                                            <p:tgtEl>
                                              <p:spTgt spid="285"/>
                                            </p:tgtEl>
                                            <p:attrNameLst>
                                              <p:attrName>style.visibility</p:attrName>
                                            </p:attrNameLst>
                                          </p:cBhvr>
                                          <p:to>
                                            <p:strVal val="visible"/>
                                          </p:to>
                                        </p:set>
                                        <p:anim calcmode="lin" valueType="num">
                                          <p:cBhvr additive="base">
                                            <p:cTn id="12" dur="500" fill="hold"/>
                                            <p:tgtEl>
                                              <p:spTgt spid="285"/>
                                            </p:tgtEl>
                                            <p:attrNameLst>
                                              <p:attrName>ppt_x</p:attrName>
                                            </p:attrNameLst>
                                          </p:cBhvr>
                                          <p:tavLst>
                                            <p:tav tm="0">
                                              <p:val>
                                                <p:strVal val="0-#ppt_w/2"/>
                                              </p:val>
                                            </p:tav>
                                            <p:tav tm="100000">
                                              <p:val>
                                                <p:strVal val="#ppt_x"/>
                                              </p:val>
                                            </p:tav>
                                          </p:tavLst>
                                        </p:anim>
                                        <p:anim calcmode="lin" valueType="num">
                                          <p:cBhvr additive="base">
                                            <p:cTn id="13" dur="500" fill="hold"/>
                                            <p:tgtEl>
                                              <p:spTgt spid="28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288"/>
                                            </p:tgtEl>
                                            <p:attrNameLst>
                                              <p:attrName>style.visibility</p:attrName>
                                            </p:attrNameLst>
                                          </p:cBhvr>
                                          <p:to>
                                            <p:strVal val="visible"/>
                                          </p:to>
                                        </p:set>
                                        <p:anim calcmode="lin" valueType="num">
                                          <p:cBhvr>
                                            <p:cTn id="17" dur="500" fill="hold"/>
                                            <p:tgtEl>
                                              <p:spTgt spid="288"/>
                                            </p:tgtEl>
                                            <p:attrNameLst>
                                              <p:attrName>ppt_w</p:attrName>
                                            </p:attrNameLst>
                                          </p:cBhvr>
                                          <p:tavLst>
                                            <p:tav tm="0">
                                              <p:val>
                                                <p:fltVal val="0"/>
                                              </p:val>
                                            </p:tav>
                                            <p:tav tm="100000">
                                              <p:val>
                                                <p:strVal val="#ppt_w"/>
                                              </p:val>
                                            </p:tav>
                                          </p:tavLst>
                                        </p:anim>
                                        <p:anim calcmode="lin" valueType="num">
                                          <p:cBhvr>
                                            <p:cTn id="18" dur="500" fill="hold"/>
                                            <p:tgtEl>
                                              <p:spTgt spid="288"/>
                                            </p:tgtEl>
                                            <p:attrNameLst>
                                              <p:attrName>ppt_h</p:attrName>
                                            </p:attrNameLst>
                                          </p:cBhvr>
                                          <p:tavLst>
                                            <p:tav tm="0">
                                              <p:val>
                                                <p:fltVal val="0"/>
                                              </p:val>
                                            </p:tav>
                                            <p:tav tm="100000">
                                              <p:val>
                                                <p:strVal val="#ppt_h"/>
                                              </p:val>
                                            </p:tav>
                                          </p:tavLst>
                                        </p:anim>
                                        <p:anim calcmode="lin" valueType="num">
                                          <p:cBhvr>
                                            <p:cTn id="19" dur="500" fill="hold"/>
                                            <p:tgtEl>
                                              <p:spTgt spid="288"/>
                                            </p:tgtEl>
                                            <p:attrNameLst>
                                              <p:attrName>style.rotation</p:attrName>
                                            </p:attrNameLst>
                                          </p:cBhvr>
                                          <p:tavLst>
                                            <p:tav tm="0">
                                              <p:val>
                                                <p:fltVal val="90"/>
                                              </p:val>
                                            </p:tav>
                                            <p:tav tm="100000">
                                              <p:val>
                                                <p:fltVal val="0"/>
                                              </p:val>
                                            </p:tav>
                                          </p:tavLst>
                                        </p:anim>
                                        <p:animEffect transition="in" filter="fade">
                                          <p:cBhvr>
                                            <p:cTn id="20" dur="500"/>
                                            <p:tgtEl>
                                              <p:spTgt spid="288"/>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280"/>
                                            </p:tgtEl>
                                            <p:attrNameLst>
                                              <p:attrName>style.visibility</p:attrName>
                                            </p:attrNameLst>
                                          </p:cBhvr>
                                          <p:to>
                                            <p:strVal val="visible"/>
                                          </p:to>
                                        </p:set>
                                        <p:anim calcmode="lin" valueType="num">
                                          <p:cBhvr additive="base">
                                            <p:cTn id="24" dur="500" fill="hold"/>
                                            <p:tgtEl>
                                              <p:spTgt spid="280"/>
                                            </p:tgtEl>
                                            <p:attrNameLst>
                                              <p:attrName>ppt_x</p:attrName>
                                            </p:attrNameLst>
                                          </p:cBhvr>
                                          <p:tavLst>
                                            <p:tav tm="0">
                                              <p:val>
                                                <p:strVal val="1+#ppt_w/2"/>
                                              </p:val>
                                            </p:tav>
                                            <p:tav tm="100000">
                                              <p:val>
                                                <p:strVal val="#ppt_x"/>
                                              </p:val>
                                            </p:tav>
                                          </p:tavLst>
                                        </p:anim>
                                        <p:anim calcmode="lin" valueType="num">
                                          <p:cBhvr additive="base">
                                            <p:cTn id="25" dur="500" fill="hold"/>
                                            <p:tgtEl>
                                              <p:spTgt spid="280"/>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81"/>
                                            </p:tgtEl>
                                            <p:attrNameLst>
                                              <p:attrName>style.visibility</p:attrName>
                                            </p:attrNameLst>
                                          </p:cBhvr>
                                          <p:to>
                                            <p:strVal val="visible"/>
                                          </p:to>
                                        </p:set>
                                        <p:animEffect transition="in" filter="wipe(left)">
                                          <p:cBhvr>
                                            <p:cTn id="29" dur="300"/>
                                            <p:tgtEl>
                                              <p:spTgt spid="281"/>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93"/>
                                            </p:tgtEl>
                                            <p:attrNameLst>
                                              <p:attrName>style.visibility</p:attrName>
                                            </p:attrNameLst>
                                          </p:cBhvr>
                                          <p:to>
                                            <p:strVal val="visible"/>
                                          </p:to>
                                        </p:set>
                                        <p:animEffect transition="in" filter="fade">
                                          <p:cBhvr>
                                            <p:cTn id="33" dur="600"/>
                                            <p:tgtEl>
                                              <p:spTgt spid="293"/>
                                            </p:tgtEl>
                                          </p:cBhvr>
                                        </p:animEffect>
                                      </p:childTnLst>
                                    </p:cTn>
                                  </p:par>
                                  <p:par>
                                    <p:cTn id="34"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35" dur="1000" fill="hold"/>
                                            <p:tgtEl>
                                              <p:spTgt spid="293"/>
                                            </p:tgtEl>
                                            <p:attrNameLst>
                                              <p:attrName>ppt_x</p:attrName>
                                              <p:attrName>ppt_y</p:attrName>
                                            </p:attrNameLst>
                                          </p:cBhvr>
                                          <p:rCtr x="4956" y="8889"/>
                                        </p:animMotion>
                                      </p:childTnLst>
                                    </p:cTn>
                                  </p:par>
                                  <p:par>
                                    <p:cTn id="36" presetID="2" presetClass="entr" presetSubtype="2" fill="hold" nodeType="withEffect">
                                      <p:stCondLst>
                                        <p:cond delay="30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1+#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31" presetClass="entr" presetSubtype="0" fill="hold" grpId="0" nodeType="afterEffect">
                                      <p:stCondLst>
                                        <p:cond delay="0"/>
                                      </p:stCondLst>
                                      <p:childTnLst>
                                        <p:set>
                                          <p:cBhvr>
                                            <p:cTn id="42" dur="1" fill="hold">
                                              <p:stCondLst>
                                                <p:cond delay="0"/>
                                              </p:stCondLst>
                                            </p:cTn>
                                            <p:tgtEl>
                                              <p:spTgt spid="292"/>
                                            </p:tgtEl>
                                            <p:attrNameLst>
                                              <p:attrName>style.visibility</p:attrName>
                                            </p:attrNameLst>
                                          </p:cBhvr>
                                          <p:to>
                                            <p:strVal val="visible"/>
                                          </p:to>
                                        </p:set>
                                        <p:anim calcmode="lin" valueType="num">
                                          <p:cBhvr>
                                            <p:cTn id="43" dur="500" fill="hold"/>
                                            <p:tgtEl>
                                              <p:spTgt spid="292"/>
                                            </p:tgtEl>
                                            <p:attrNameLst>
                                              <p:attrName>ppt_w</p:attrName>
                                            </p:attrNameLst>
                                          </p:cBhvr>
                                          <p:tavLst>
                                            <p:tav tm="0">
                                              <p:val>
                                                <p:fltVal val="0"/>
                                              </p:val>
                                            </p:tav>
                                            <p:tav tm="100000">
                                              <p:val>
                                                <p:strVal val="#ppt_w"/>
                                              </p:val>
                                            </p:tav>
                                          </p:tavLst>
                                        </p:anim>
                                        <p:anim calcmode="lin" valueType="num">
                                          <p:cBhvr>
                                            <p:cTn id="44" dur="500" fill="hold"/>
                                            <p:tgtEl>
                                              <p:spTgt spid="292"/>
                                            </p:tgtEl>
                                            <p:attrNameLst>
                                              <p:attrName>ppt_h</p:attrName>
                                            </p:attrNameLst>
                                          </p:cBhvr>
                                          <p:tavLst>
                                            <p:tav tm="0">
                                              <p:val>
                                                <p:fltVal val="0"/>
                                              </p:val>
                                            </p:tav>
                                            <p:tav tm="100000">
                                              <p:val>
                                                <p:strVal val="#ppt_h"/>
                                              </p:val>
                                            </p:tav>
                                          </p:tavLst>
                                        </p:anim>
                                        <p:anim calcmode="lin" valueType="num">
                                          <p:cBhvr>
                                            <p:cTn id="45" dur="500" fill="hold"/>
                                            <p:tgtEl>
                                              <p:spTgt spid="292"/>
                                            </p:tgtEl>
                                            <p:attrNameLst>
                                              <p:attrName>style.rotation</p:attrName>
                                            </p:attrNameLst>
                                          </p:cBhvr>
                                          <p:tavLst>
                                            <p:tav tm="0">
                                              <p:val>
                                                <p:fltVal val="90"/>
                                              </p:val>
                                            </p:tav>
                                            <p:tav tm="100000">
                                              <p:val>
                                                <p:fltVal val="0"/>
                                              </p:val>
                                            </p:tav>
                                          </p:tavLst>
                                        </p:anim>
                                        <p:animEffect transition="in" filter="fade">
                                          <p:cBhvr>
                                            <p:cTn id="46" dur="500"/>
                                            <p:tgtEl>
                                              <p:spTgt spid="292"/>
                                            </p:tgtEl>
                                          </p:cBhvr>
                                        </p:animEffect>
                                      </p:childTnLst>
                                    </p:cTn>
                                  </p:par>
                                </p:childTnLst>
                              </p:cTn>
                            </p:par>
                            <p:par>
                              <p:cTn id="47" fill="hold">
                                <p:stCondLst>
                                  <p:cond delay="4000"/>
                                </p:stCondLst>
                                <p:childTnLst>
                                  <p:par>
                                    <p:cTn id="48" presetID="2" presetClass="entr" presetSubtype="8" fill="hold" grpId="0" nodeType="afterEffect">
                                      <p:stCondLst>
                                        <p:cond delay="0"/>
                                      </p:stCondLst>
                                      <p:childTnLst>
                                        <p:set>
                                          <p:cBhvr>
                                            <p:cTn id="49" dur="1" fill="hold">
                                              <p:stCondLst>
                                                <p:cond delay="0"/>
                                              </p:stCondLst>
                                            </p:cTn>
                                            <p:tgtEl>
                                              <p:spTgt spid="279"/>
                                            </p:tgtEl>
                                            <p:attrNameLst>
                                              <p:attrName>style.visibility</p:attrName>
                                            </p:attrNameLst>
                                          </p:cBhvr>
                                          <p:to>
                                            <p:strVal val="visible"/>
                                          </p:to>
                                        </p:set>
                                        <p:anim calcmode="lin" valueType="num">
                                          <p:cBhvr additive="base">
                                            <p:cTn id="50" dur="500" fill="hold"/>
                                            <p:tgtEl>
                                              <p:spTgt spid="279"/>
                                            </p:tgtEl>
                                            <p:attrNameLst>
                                              <p:attrName>ppt_x</p:attrName>
                                            </p:attrNameLst>
                                          </p:cBhvr>
                                          <p:tavLst>
                                            <p:tav tm="0">
                                              <p:val>
                                                <p:strVal val="0-#ppt_w/2"/>
                                              </p:val>
                                            </p:tav>
                                            <p:tav tm="100000">
                                              <p:val>
                                                <p:strVal val="#ppt_x"/>
                                              </p:val>
                                            </p:tav>
                                          </p:tavLst>
                                        </p:anim>
                                        <p:anim calcmode="lin" valueType="num">
                                          <p:cBhvr additive="base">
                                            <p:cTn id="51" dur="500" fill="hold"/>
                                            <p:tgtEl>
                                              <p:spTgt spid="279"/>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282"/>
                                            </p:tgtEl>
                                            <p:attrNameLst>
                                              <p:attrName>style.visibility</p:attrName>
                                            </p:attrNameLst>
                                          </p:cBhvr>
                                          <p:to>
                                            <p:strVal val="visible"/>
                                          </p:to>
                                        </p:set>
                                        <p:animEffect transition="in" filter="wipe(right)">
                                          <p:cBhvr>
                                            <p:cTn id="55" dur="300"/>
                                            <p:tgtEl>
                                              <p:spTgt spid="282"/>
                                            </p:tgtEl>
                                          </p:cBhvr>
                                        </p:animEffect>
                                      </p:childTnLst>
                                    </p:cTn>
                                  </p:par>
                                </p:childTnLst>
                              </p:cTn>
                            </p:par>
                            <p:par>
                              <p:cTn id="56" fill="hold">
                                <p:stCondLst>
                                  <p:cond delay="5000"/>
                                </p:stCondLst>
                                <p:childTnLst>
                                  <p:par>
                                    <p:cTn id="57" presetID="10" presetClass="entr" presetSubtype="0" fill="hold" nodeType="afterEffect">
                                      <p:stCondLst>
                                        <p:cond delay="0"/>
                                      </p:stCondLst>
                                      <p:childTnLst>
                                        <p:set>
                                          <p:cBhvr>
                                            <p:cTn id="58" dur="1" fill="hold">
                                              <p:stCondLst>
                                                <p:cond delay="0"/>
                                              </p:stCondLst>
                                            </p:cTn>
                                            <p:tgtEl>
                                              <p:spTgt spid="300"/>
                                            </p:tgtEl>
                                            <p:attrNameLst>
                                              <p:attrName>style.visibility</p:attrName>
                                            </p:attrNameLst>
                                          </p:cBhvr>
                                          <p:to>
                                            <p:strVal val="visible"/>
                                          </p:to>
                                        </p:set>
                                        <p:animEffect transition="in" filter="fade">
                                          <p:cBhvr>
                                            <p:cTn id="59" dur="600"/>
                                            <p:tgtEl>
                                              <p:spTgt spid="300"/>
                                            </p:tgtEl>
                                          </p:cBhvr>
                                        </p:animEffect>
                                      </p:childTnLst>
                                    </p:cTn>
                                  </p:par>
                                  <p:par>
                                    <p:cTn id="6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61" dur="1000" fill="hold"/>
                                            <p:tgtEl>
                                              <p:spTgt spid="300"/>
                                            </p:tgtEl>
                                            <p:attrNameLst>
                                              <p:attrName>ppt_x</p:attrName>
                                              <p:attrName>ppt_y</p:attrName>
                                            </p:attrNameLst>
                                          </p:cBhvr>
                                          <p:rCtr x="4956" y="8889"/>
                                        </p:animMotion>
                                      </p:childTnLst>
                                    </p:cTn>
                                  </p:par>
                                  <p:par>
                                    <p:cTn id="62" presetID="2" presetClass="entr" presetSubtype="8" fill="hold" nodeType="withEffect">
                                      <p:stCondLst>
                                        <p:cond delay="200"/>
                                      </p:stCondLst>
                                      <p:childTnLst>
                                        <p:set>
                                          <p:cBhvr>
                                            <p:cTn id="63" dur="1" fill="hold">
                                              <p:stCondLst>
                                                <p:cond delay="0"/>
                                              </p:stCondLst>
                                            </p:cTn>
                                            <p:tgtEl>
                                              <p:spTgt spid="296"/>
                                            </p:tgtEl>
                                            <p:attrNameLst>
                                              <p:attrName>style.visibility</p:attrName>
                                            </p:attrNameLst>
                                          </p:cBhvr>
                                          <p:to>
                                            <p:strVal val="visible"/>
                                          </p:to>
                                        </p:set>
                                        <p:anim calcmode="lin" valueType="num">
                                          <p:cBhvr additive="base">
                                            <p:cTn id="64" dur="500" fill="hold"/>
                                            <p:tgtEl>
                                              <p:spTgt spid="296"/>
                                            </p:tgtEl>
                                            <p:attrNameLst>
                                              <p:attrName>ppt_x</p:attrName>
                                            </p:attrNameLst>
                                          </p:cBhvr>
                                          <p:tavLst>
                                            <p:tav tm="0">
                                              <p:val>
                                                <p:strVal val="0-#ppt_w/2"/>
                                              </p:val>
                                            </p:tav>
                                            <p:tav tm="100000">
                                              <p:val>
                                                <p:strVal val="#ppt_x"/>
                                              </p:val>
                                            </p:tav>
                                          </p:tavLst>
                                        </p:anim>
                                        <p:anim calcmode="lin" valueType="num">
                                          <p:cBhvr additive="base">
                                            <p:cTn id="65" dur="500" fill="hold"/>
                                            <p:tgtEl>
                                              <p:spTgt spid="296"/>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31" presetClass="entr" presetSubtype="0" fill="hold" grpId="0" nodeType="afterEffect">
                                      <p:stCondLst>
                                        <p:cond delay="0"/>
                                      </p:stCondLst>
                                      <p:childTnLst>
                                        <p:set>
                                          <p:cBhvr>
                                            <p:cTn id="68" dur="1" fill="hold">
                                              <p:stCondLst>
                                                <p:cond delay="0"/>
                                              </p:stCondLst>
                                            </p:cTn>
                                            <p:tgtEl>
                                              <p:spTgt spid="299"/>
                                            </p:tgtEl>
                                            <p:attrNameLst>
                                              <p:attrName>style.visibility</p:attrName>
                                            </p:attrNameLst>
                                          </p:cBhvr>
                                          <p:to>
                                            <p:strVal val="visible"/>
                                          </p:to>
                                        </p:set>
                                        <p:anim calcmode="lin" valueType="num">
                                          <p:cBhvr>
                                            <p:cTn id="69" dur="500" fill="hold"/>
                                            <p:tgtEl>
                                              <p:spTgt spid="299"/>
                                            </p:tgtEl>
                                            <p:attrNameLst>
                                              <p:attrName>ppt_w</p:attrName>
                                            </p:attrNameLst>
                                          </p:cBhvr>
                                          <p:tavLst>
                                            <p:tav tm="0">
                                              <p:val>
                                                <p:fltVal val="0"/>
                                              </p:val>
                                            </p:tav>
                                            <p:tav tm="100000">
                                              <p:val>
                                                <p:strVal val="#ppt_w"/>
                                              </p:val>
                                            </p:tav>
                                          </p:tavLst>
                                        </p:anim>
                                        <p:anim calcmode="lin" valueType="num">
                                          <p:cBhvr>
                                            <p:cTn id="70" dur="500" fill="hold"/>
                                            <p:tgtEl>
                                              <p:spTgt spid="299"/>
                                            </p:tgtEl>
                                            <p:attrNameLst>
                                              <p:attrName>ppt_h</p:attrName>
                                            </p:attrNameLst>
                                          </p:cBhvr>
                                          <p:tavLst>
                                            <p:tav tm="0">
                                              <p:val>
                                                <p:fltVal val="0"/>
                                              </p:val>
                                            </p:tav>
                                            <p:tav tm="100000">
                                              <p:val>
                                                <p:strVal val="#ppt_h"/>
                                              </p:val>
                                            </p:tav>
                                          </p:tavLst>
                                        </p:anim>
                                        <p:anim calcmode="lin" valueType="num">
                                          <p:cBhvr>
                                            <p:cTn id="71" dur="500" fill="hold"/>
                                            <p:tgtEl>
                                              <p:spTgt spid="299"/>
                                            </p:tgtEl>
                                            <p:attrNameLst>
                                              <p:attrName>style.rotation</p:attrName>
                                            </p:attrNameLst>
                                          </p:cBhvr>
                                          <p:tavLst>
                                            <p:tav tm="0">
                                              <p:val>
                                                <p:fltVal val="90"/>
                                              </p:val>
                                            </p:tav>
                                            <p:tav tm="100000">
                                              <p:val>
                                                <p:fltVal val="0"/>
                                              </p:val>
                                            </p:tav>
                                          </p:tavLst>
                                        </p:anim>
                                        <p:animEffect transition="in" filter="fade">
                                          <p:cBhvr>
                                            <p:cTn id="72" dur="500"/>
                                            <p:tgtEl>
                                              <p:spTgt spid="299"/>
                                            </p:tgtEl>
                                          </p:cBhvr>
                                        </p:animEffect>
                                      </p:childTnLst>
                                    </p:cTn>
                                  </p:par>
                                </p:childTnLst>
                              </p:cTn>
                            </p:par>
                            <p:par>
                              <p:cTn id="73" fill="hold">
                                <p:stCondLst>
                                  <p:cond delay="6500"/>
                                </p:stCondLst>
                                <p:childTnLst>
                                  <p:par>
                                    <p:cTn id="74" presetID="2" presetClass="entr" presetSubtype="2" fill="hold" grpId="0" nodeType="afterEffect">
                                      <p:stCondLst>
                                        <p:cond delay="0"/>
                                      </p:stCondLst>
                                      <p:childTnLst>
                                        <p:set>
                                          <p:cBhvr>
                                            <p:cTn id="75" dur="1" fill="hold">
                                              <p:stCondLst>
                                                <p:cond delay="0"/>
                                              </p:stCondLst>
                                            </p:cTn>
                                            <p:tgtEl>
                                              <p:spTgt spid="278"/>
                                            </p:tgtEl>
                                            <p:attrNameLst>
                                              <p:attrName>style.visibility</p:attrName>
                                            </p:attrNameLst>
                                          </p:cBhvr>
                                          <p:to>
                                            <p:strVal val="visible"/>
                                          </p:to>
                                        </p:set>
                                        <p:anim calcmode="lin" valueType="num">
                                          <p:cBhvr additive="base">
                                            <p:cTn id="76" dur="500" fill="hold"/>
                                            <p:tgtEl>
                                              <p:spTgt spid="278"/>
                                            </p:tgtEl>
                                            <p:attrNameLst>
                                              <p:attrName>ppt_x</p:attrName>
                                            </p:attrNameLst>
                                          </p:cBhvr>
                                          <p:tavLst>
                                            <p:tav tm="0">
                                              <p:val>
                                                <p:strVal val="1+#ppt_w/2"/>
                                              </p:val>
                                            </p:tav>
                                            <p:tav tm="100000">
                                              <p:val>
                                                <p:strVal val="#ppt_x"/>
                                              </p:val>
                                            </p:tav>
                                          </p:tavLst>
                                        </p:anim>
                                        <p:anim calcmode="lin" valueType="num">
                                          <p:cBhvr additive="base">
                                            <p:cTn id="77" dur="500" fill="hold"/>
                                            <p:tgtEl>
                                              <p:spTgt spid="278"/>
                                            </p:tgtEl>
                                            <p:attrNameLst>
                                              <p:attrName>ppt_y</p:attrName>
                                            </p:attrNameLst>
                                          </p:cBhvr>
                                          <p:tavLst>
                                            <p:tav tm="0">
                                              <p:val>
                                                <p:strVal val="#ppt_y"/>
                                              </p:val>
                                            </p:tav>
                                            <p:tav tm="100000">
                                              <p:val>
                                                <p:strVal val="#ppt_y"/>
                                              </p:val>
                                            </p:tav>
                                          </p:tavLst>
                                        </p:anim>
                                      </p:childTnLst>
                                    </p:cTn>
                                  </p:par>
                                </p:childTnLst>
                              </p:cTn>
                            </p:par>
                            <p:par>
                              <p:cTn id="78" fill="hold">
                                <p:stCondLst>
                                  <p:cond delay="7000"/>
                                </p:stCondLst>
                                <p:childTnLst>
                                  <p:par>
                                    <p:cTn id="79" presetID="22" presetClass="entr" presetSubtype="8" fill="hold" grpId="0" nodeType="afterEffect">
                                      <p:stCondLst>
                                        <p:cond delay="0"/>
                                      </p:stCondLst>
                                      <p:childTnLst>
                                        <p:set>
                                          <p:cBhvr>
                                            <p:cTn id="80" dur="1" fill="hold">
                                              <p:stCondLst>
                                                <p:cond delay="0"/>
                                              </p:stCondLst>
                                            </p:cTn>
                                            <p:tgtEl>
                                              <p:spTgt spid="283"/>
                                            </p:tgtEl>
                                            <p:attrNameLst>
                                              <p:attrName>style.visibility</p:attrName>
                                            </p:attrNameLst>
                                          </p:cBhvr>
                                          <p:to>
                                            <p:strVal val="visible"/>
                                          </p:to>
                                        </p:set>
                                        <p:animEffect transition="in" filter="wipe(left)">
                                          <p:cBhvr>
                                            <p:cTn id="81" dur="3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 grpId="0" animBg="1"/>
          <p:bldP spid="279" grpId="0" animBg="1"/>
          <p:bldP spid="280" grpId="0" animBg="1"/>
          <p:bldP spid="281" grpId="0"/>
          <p:bldP spid="282" grpId="0"/>
          <p:bldP spid="283" grpId="0"/>
          <p:bldP spid="288" grpId="0"/>
          <p:bldP spid="299" grpId="0"/>
          <p:bldP spid="292"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5611" y="1194491"/>
            <a:ext cx="3875497" cy="545575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5" name="组合 54"/>
          <p:cNvGrpSpPr/>
          <p:nvPr/>
        </p:nvGrpSpPr>
        <p:grpSpPr>
          <a:xfrm>
            <a:off x="5273651" y="5485767"/>
            <a:ext cx="1019414" cy="1019409"/>
            <a:chOff x="3832873" y="2297208"/>
            <a:chExt cx="1516550" cy="1516550"/>
          </a:xfrm>
        </p:grpSpPr>
        <p:grpSp>
          <p:nvGrpSpPr>
            <p:cNvPr id="56" name="组合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grpSp>
        <p:sp>
          <p:nvSpPr>
            <p:cNvPr id="57" name="椭圆 56"/>
            <p:cNvSpPr/>
            <p:nvPr/>
          </p:nvSpPr>
          <p:spPr>
            <a:xfrm>
              <a:off x="3983164" y="2466913"/>
              <a:ext cx="1185736" cy="1185736"/>
            </a:xfrm>
            <a:prstGeom prst="ellipse">
              <a:avLst/>
            </a:prstGeom>
            <a:solidFill>
              <a:schemeClr val="tx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0" name="组合 19"/>
          <p:cNvGrpSpPr/>
          <p:nvPr/>
        </p:nvGrpSpPr>
        <p:grpSpPr>
          <a:xfrm>
            <a:off x="4264034" y="4398321"/>
            <a:ext cx="1019414" cy="1019409"/>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grpSp>
        <p:sp>
          <p:nvSpPr>
            <p:cNvPr id="22" name="椭圆 21"/>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5" name="组合 24"/>
          <p:cNvGrpSpPr/>
          <p:nvPr/>
        </p:nvGrpSpPr>
        <p:grpSpPr>
          <a:xfrm>
            <a:off x="6299140" y="3733708"/>
            <a:ext cx="1019414" cy="1019409"/>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grpSp>
        <p:sp>
          <p:nvSpPr>
            <p:cNvPr id="27" name="椭圆 26"/>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0" name="组合 29"/>
          <p:cNvGrpSpPr/>
          <p:nvPr/>
        </p:nvGrpSpPr>
        <p:grpSpPr>
          <a:xfrm>
            <a:off x="4264034" y="3103321"/>
            <a:ext cx="1019414" cy="1019409"/>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grpSp>
        <p:sp>
          <p:nvSpPr>
            <p:cNvPr id="32" name="椭圆 31"/>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5" name="组合 34"/>
          <p:cNvGrpSpPr/>
          <p:nvPr/>
        </p:nvGrpSpPr>
        <p:grpSpPr>
          <a:xfrm>
            <a:off x="6299140" y="2423472"/>
            <a:ext cx="1019414" cy="1019409"/>
            <a:chOff x="3832873" y="2297208"/>
            <a:chExt cx="1516550" cy="1516550"/>
          </a:xfrm>
        </p:grpSpPr>
        <p:grpSp>
          <p:nvGrpSpPr>
            <p:cNvPr id="36" name="组合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39" name="椭圆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grpSp>
        <p:sp>
          <p:nvSpPr>
            <p:cNvPr id="37" name="椭圆 36"/>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45" name="组合 44"/>
          <p:cNvGrpSpPr/>
          <p:nvPr/>
        </p:nvGrpSpPr>
        <p:grpSpPr>
          <a:xfrm>
            <a:off x="5273651" y="1296060"/>
            <a:ext cx="1019414" cy="1019409"/>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grpSp>
        <p:sp>
          <p:nvSpPr>
            <p:cNvPr id="47" name="椭圆 46"/>
            <p:cNvSpPr/>
            <p:nvPr/>
          </p:nvSpPr>
          <p:spPr>
            <a:xfrm>
              <a:off x="3983164" y="2466913"/>
              <a:ext cx="1185736" cy="1185736"/>
            </a:xfrm>
            <a:prstGeom prst="ellipse">
              <a:avLst/>
            </a:prstGeom>
            <a:solidFill>
              <a:schemeClr val="tx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65" name="Group 34"/>
          <p:cNvGrpSpPr/>
          <p:nvPr/>
        </p:nvGrpSpPr>
        <p:grpSpPr>
          <a:xfrm>
            <a:off x="5595227" y="1579640"/>
            <a:ext cx="399204" cy="324841"/>
            <a:chOff x="1550139" y="1314466"/>
            <a:chExt cx="509139" cy="414300"/>
          </a:xfrm>
          <a:solidFill>
            <a:schemeClr val="bg1"/>
          </a:solidFill>
        </p:grpSpPr>
        <p:sp>
          <p:nvSpPr>
            <p:cNvPr id="16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167"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16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169" name="矩形 3"/>
          <p:cNvSpPr>
            <a:spLocks noChangeArrowheads="1"/>
          </p:cNvSpPr>
          <p:nvPr/>
        </p:nvSpPr>
        <p:spPr bwMode="auto">
          <a:xfrm>
            <a:off x="6485225" y="1607049"/>
            <a:ext cx="1210226"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200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首要任务</a:t>
            </a:r>
          </a:p>
        </p:txBody>
      </p:sp>
      <p:sp>
        <p:nvSpPr>
          <p:cNvPr id="170" name="文本框 13"/>
          <p:cNvSpPr txBox="1"/>
          <p:nvPr/>
        </p:nvSpPr>
        <p:spPr>
          <a:xfrm>
            <a:off x="7619539" y="1410134"/>
            <a:ext cx="3250212" cy="753185"/>
          </a:xfrm>
          <a:prstGeom prst="rect">
            <a:avLst/>
          </a:prstGeom>
          <a:noFill/>
        </p:spPr>
        <p:txBody>
          <a:bodyPr wrap="square" lIns="87737" tIns="43867" rIns="87737" bIns="43867" rtlCol="0">
            <a:spAutoFit/>
          </a:bodyPr>
          <a:lstStyle/>
          <a:p>
            <a:pPr algn="l">
              <a:lnSpc>
                <a:spcPct val="120000"/>
              </a:lnSpc>
              <a:spcBef>
                <a:spcPct val="0"/>
              </a:spcBef>
              <a:buNone/>
            </a:pPr>
            <a:r>
              <a:rPr lang="zh-CN" altLang="en-US" sz="12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sp>
        <p:nvSpPr>
          <p:cNvPr id="171" name="矩形 3"/>
          <p:cNvSpPr>
            <a:spLocks noChangeArrowheads="1"/>
          </p:cNvSpPr>
          <p:nvPr/>
        </p:nvSpPr>
        <p:spPr bwMode="auto">
          <a:xfrm>
            <a:off x="7628142" y="2413315"/>
            <a:ext cx="1210226"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200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项目运作</a:t>
            </a:r>
          </a:p>
        </p:txBody>
      </p:sp>
      <p:sp>
        <p:nvSpPr>
          <p:cNvPr id="172" name="文本框 13"/>
          <p:cNvSpPr txBox="1"/>
          <p:nvPr/>
        </p:nvSpPr>
        <p:spPr>
          <a:xfrm>
            <a:off x="7619539" y="2819590"/>
            <a:ext cx="3250212" cy="753185"/>
          </a:xfrm>
          <a:prstGeom prst="rect">
            <a:avLst/>
          </a:prstGeom>
          <a:noFill/>
        </p:spPr>
        <p:txBody>
          <a:bodyPr wrap="square" lIns="87737" tIns="43867" rIns="87737" bIns="43867" rtlCol="0">
            <a:spAutoFit/>
          </a:bodyPr>
          <a:lstStyle/>
          <a:p>
            <a:pPr algn="l">
              <a:lnSpc>
                <a:spcPct val="120000"/>
              </a:lnSpc>
              <a:spcBef>
                <a:spcPct val="0"/>
              </a:spcBef>
              <a:buNone/>
            </a:pPr>
            <a:r>
              <a:rPr lang="zh-CN" altLang="en-US" sz="12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sp>
        <p:nvSpPr>
          <p:cNvPr id="173" name="Freeform 20"/>
          <p:cNvSpPr>
            <a:spLocks noEditPoints="1"/>
          </p:cNvSpPr>
          <p:nvPr/>
        </p:nvSpPr>
        <p:spPr bwMode="auto">
          <a:xfrm>
            <a:off x="6599815" y="2786019"/>
            <a:ext cx="397738" cy="270277"/>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80" tIns="60940" rIns="121880" bIns="60940" numCol="1" anchor="t" anchorCtr="0" compatLnSpc="1"/>
          <a:lstStyle/>
          <a:p>
            <a:endParaRPr lang="en-US">
              <a:solidFill>
                <a:schemeClr val="tx1">
                  <a:lumMod val="50000"/>
                  <a:lumOff val="50000"/>
                </a:schemeClr>
              </a:solidFill>
            </a:endParaRPr>
          </a:p>
        </p:txBody>
      </p:sp>
      <p:sp>
        <p:nvSpPr>
          <p:cNvPr id="174" name="矩形 3"/>
          <p:cNvSpPr>
            <a:spLocks noChangeArrowheads="1"/>
          </p:cNvSpPr>
          <p:nvPr/>
        </p:nvSpPr>
        <p:spPr bwMode="auto">
          <a:xfrm>
            <a:off x="2744219" y="2921158"/>
            <a:ext cx="1210226"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200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进度推进</a:t>
            </a:r>
          </a:p>
        </p:txBody>
      </p:sp>
      <p:sp>
        <p:nvSpPr>
          <p:cNvPr id="175" name="文本框 13"/>
          <p:cNvSpPr txBox="1"/>
          <p:nvPr/>
        </p:nvSpPr>
        <p:spPr>
          <a:xfrm>
            <a:off x="915974" y="3312953"/>
            <a:ext cx="3110599" cy="753185"/>
          </a:xfrm>
          <a:prstGeom prst="rect">
            <a:avLst/>
          </a:prstGeom>
          <a:noFill/>
        </p:spPr>
        <p:txBody>
          <a:bodyPr wrap="square" lIns="87737" tIns="43867" rIns="87737" bIns="43867" rtlCol="0">
            <a:spAutoFit/>
          </a:bodyPr>
          <a:lstStyle/>
          <a:p>
            <a:pPr algn="r">
              <a:lnSpc>
                <a:spcPct val="120000"/>
              </a:lnSpc>
              <a:spcBef>
                <a:spcPct val="0"/>
              </a:spcBef>
              <a:buNone/>
            </a:pPr>
            <a:r>
              <a:rPr lang="zh-CN" altLang="en-US" sz="12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grpSp>
        <p:nvGrpSpPr>
          <p:cNvPr id="176" name="Group 20"/>
          <p:cNvGrpSpPr/>
          <p:nvPr/>
        </p:nvGrpSpPr>
        <p:grpSpPr>
          <a:xfrm>
            <a:off x="4557367" y="3448658"/>
            <a:ext cx="412425" cy="285661"/>
            <a:chOff x="7416800" y="1122363"/>
            <a:chExt cx="366713" cy="254000"/>
          </a:xfrm>
          <a:solidFill>
            <a:schemeClr val="bg1"/>
          </a:solidFill>
        </p:grpSpPr>
        <p:sp>
          <p:nvSpPr>
            <p:cNvPr id="17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17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179" name="矩形 3"/>
          <p:cNvSpPr>
            <a:spLocks noChangeArrowheads="1"/>
          </p:cNvSpPr>
          <p:nvPr/>
        </p:nvSpPr>
        <p:spPr bwMode="auto">
          <a:xfrm>
            <a:off x="7619538" y="3733707"/>
            <a:ext cx="1210226"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200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启动资金</a:t>
            </a:r>
          </a:p>
        </p:txBody>
      </p:sp>
      <p:sp>
        <p:nvSpPr>
          <p:cNvPr id="180" name="文本框 13"/>
          <p:cNvSpPr txBox="1"/>
          <p:nvPr/>
        </p:nvSpPr>
        <p:spPr>
          <a:xfrm>
            <a:off x="7619539" y="4123054"/>
            <a:ext cx="3250212" cy="753185"/>
          </a:xfrm>
          <a:prstGeom prst="rect">
            <a:avLst/>
          </a:prstGeom>
          <a:noFill/>
        </p:spPr>
        <p:txBody>
          <a:bodyPr wrap="square" lIns="87737" tIns="43867" rIns="87737" bIns="43867" rtlCol="0">
            <a:spAutoFit/>
          </a:bodyPr>
          <a:lstStyle/>
          <a:p>
            <a:pPr algn="l">
              <a:lnSpc>
                <a:spcPct val="120000"/>
              </a:lnSpc>
              <a:spcBef>
                <a:spcPct val="0"/>
              </a:spcBef>
              <a:buNone/>
            </a:pPr>
            <a:r>
              <a:rPr lang="zh-CN" altLang="en-US" sz="12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grpSp>
        <p:nvGrpSpPr>
          <p:cNvPr id="181" name="组合 180"/>
          <p:cNvGrpSpPr/>
          <p:nvPr/>
        </p:nvGrpSpPr>
        <p:grpSpPr>
          <a:xfrm>
            <a:off x="6601790" y="3998453"/>
            <a:ext cx="422162" cy="403547"/>
            <a:chOff x="3294063" y="754063"/>
            <a:chExt cx="5600701" cy="5353051"/>
          </a:xfrm>
          <a:solidFill>
            <a:schemeClr val="bg1"/>
          </a:solidFill>
        </p:grpSpPr>
        <p:sp>
          <p:nvSpPr>
            <p:cNvPr id="182"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83"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8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85"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86"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87"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88"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89"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90"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91"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sp>
          <p:nvSpPr>
            <p:cNvPr id="192"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schemeClr val="tx1">
                    <a:lumMod val="50000"/>
                    <a:lumOff val="50000"/>
                  </a:schemeClr>
                </a:solidFill>
                <a:latin typeface="Calibri" panose="020F0502020204030204"/>
                <a:ea typeface="宋体" panose="02010600030101010101" pitchFamily="2" charset="-122"/>
              </a:endParaRPr>
            </a:p>
          </p:txBody>
        </p:sp>
      </p:grpSp>
      <p:sp>
        <p:nvSpPr>
          <p:cNvPr id="193" name="矩形 3"/>
          <p:cNvSpPr>
            <a:spLocks noChangeArrowheads="1"/>
          </p:cNvSpPr>
          <p:nvPr/>
        </p:nvSpPr>
        <p:spPr bwMode="auto">
          <a:xfrm>
            <a:off x="2744222" y="4470080"/>
            <a:ext cx="1210226"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200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效益预测</a:t>
            </a:r>
          </a:p>
        </p:txBody>
      </p:sp>
      <p:sp>
        <p:nvSpPr>
          <p:cNvPr id="194" name="文本框 13"/>
          <p:cNvSpPr txBox="1"/>
          <p:nvPr/>
        </p:nvSpPr>
        <p:spPr>
          <a:xfrm>
            <a:off x="915974" y="4823787"/>
            <a:ext cx="3110599" cy="753185"/>
          </a:xfrm>
          <a:prstGeom prst="rect">
            <a:avLst/>
          </a:prstGeom>
          <a:noFill/>
        </p:spPr>
        <p:txBody>
          <a:bodyPr wrap="square" lIns="87737" tIns="43867" rIns="87737" bIns="43867" rtlCol="0">
            <a:spAutoFit/>
          </a:bodyPr>
          <a:lstStyle/>
          <a:p>
            <a:pPr algn="r">
              <a:lnSpc>
                <a:spcPct val="120000"/>
              </a:lnSpc>
              <a:spcBef>
                <a:spcPct val="0"/>
              </a:spcBef>
              <a:buNone/>
            </a:pPr>
            <a:r>
              <a:rPr lang="zh-CN" altLang="en-US" sz="12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grpSp>
        <p:nvGrpSpPr>
          <p:cNvPr id="195" name="Group 23"/>
          <p:cNvGrpSpPr/>
          <p:nvPr/>
        </p:nvGrpSpPr>
        <p:grpSpPr>
          <a:xfrm>
            <a:off x="4636253" y="4749393"/>
            <a:ext cx="342489" cy="298578"/>
            <a:chOff x="7540014" y="4306907"/>
            <a:chExt cx="389342" cy="339426"/>
          </a:xfrm>
          <a:solidFill>
            <a:schemeClr val="bg1"/>
          </a:solidFill>
        </p:grpSpPr>
        <p:sp>
          <p:nvSpPr>
            <p:cNvPr id="196"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197"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198"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199"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00"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01"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02"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0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0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0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0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207" name="矩形 3"/>
          <p:cNvSpPr>
            <a:spLocks noChangeArrowheads="1"/>
          </p:cNvSpPr>
          <p:nvPr/>
        </p:nvSpPr>
        <p:spPr bwMode="auto">
          <a:xfrm>
            <a:off x="6485225" y="5761349"/>
            <a:ext cx="1210226"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3" tIns="45708" rIns="91413" bIns="45708">
            <a:spAutoFit/>
          </a:bodyPr>
          <a:lstStyle/>
          <a:p>
            <a:r>
              <a:rPr lang="zh-CN" altLang="en-US" sz="2000" dirty="0">
                <a:solidFill>
                  <a:schemeClr val="tx1">
                    <a:lumMod val="50000"/>
                    <a:lumOff val="50000"/>
                  </a:schemeClr>
                </a:solidFill>
                <a:latin typeface="微软雅黑" panose="020B0503020204020204" charset="-122"/>
                <a:ea typeface="微软雅黑" panose="020B0503020204020204" charset="-122"/>
                <a:sym typeface="Arial" panose="020B0604020202020204" pitchFamily="34" charset="0"/>
              </a:rPr>
              <a:t>团队协作</a:t>
            </a:r>
          </a:p>
        </p:txBody>
      </p:sp>
      <p:sp>
        <p:nvSpPr>
          <p:cNvPr id="208" name="文本框 13"/>
          <p:cNvSpPr txBox="1"/>
          <p:nvPr/>
        </p:nvSpPr>
        <p:spPr>
          <a:xfrm>
            <a:off x="7619539" y="5564434"/>
            <a:ext cx="3250212" cy="751205"/>
          </a:xfrm>
          <a:prstGeom prst="rect">
            <a:avLst/>
          </a:prstGeom>
          <a:noFill/>
        </p:spPr>
        <p:txBody>
          <a:bodyPr wrap="square" lIns="87737" tIns="43867" rIns="87737" bIns="43867"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 </a:t>
            </a:r>
          </a:p>
        </p:txBody>
      </p:sp>
      <p:grpSp>
        <p:nvGrpSpPr>
          <p:cNvPr id="209" name="Group 9"/>
          <p:cNvGrpSpPr/>
          <p:nvPr/>
        </p:nvGrpSpPr>
        <p:grpSpPr>
          <a:xfrm>
            <a:off x="5591011" y="5876081"/>
            <a:ext cx="384694" cy="285259"/>
            <a:chOff x="4572000" y="3414713"/>
            <a:chExt cx="374651" cy="277813"/>
          </a:xfrm>
          <a:solidFill>
            <a:schemeClr val="bg1"/>
          </a:solidFill>
        </p:grpSpPr>
        <p:sp>
          <p:nvSpPr>
            <p:cNvPr id="210"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11"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ipe(down)">
                                      <p:cBhvr>
                                        <p:cTn id="7" dur="500"/>
                                        <p:tgtEl>
                                          <p:spTgt spid="9219"/>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strVal val="(6*min(max(#ppt_w*#ppt_h,.3),1)-7.4)/-.7*#ppt_w"/>
                                          </p:val>
                                        </p:tav>
                                        <p:tav tm="100000">
                                          <p:val>
                                            <p:strVal val="#ppt_w"/>
                                          </p:val>
                                        </p:tav>
                                      </p:tavLst>
                                    </p:anim>
                                    <p:anim calcmode="lin" valueType="num">
                                      <p:cBhvr>
                                        <p:cTn id="12" dur="500" fill="hold"/>
                                        <p:tgtEl>
                                          <p:spTgt spid="55"/>
                                        </p:tgtEl>
                                        <p:attrNameLst>
                                          <p:attrName>ppt_h</p:attrName>
                                        </p:attrNameLst>
                                      </p:cBhvr>
                                      <p:tavLst>
                                        <p:tav tm="0">
                                          <p:val>
                                            <p:strVal val="(6*min(max(#ppt_w*#ppt_h,.3),1)-7.4)/-.7*#ppt_h"/>
                                          </p:val>
                                        </p:tav>
                                        <p:tav tm="100000">
                                          <p:val>
                                            <p:strVal val="#ppt_h"/>
                                          </p:val>
                                        </p:tav>
                                      </p:tavLst>
                                    </p:anim>
                                    <p:anim calcmode="lin" valueType="num">
                                      <p:cBhvr>
                                        <p:cTn id="13" dur="500" fill="hold"/>
                                        <p:tgtEl>
                                          <p:spTgt spid="55"/>
                                        </p:tgtEl>
                                        <p:attrNameLst>
                                          <p:attrName>ppt_x</p:attrName>
                                        </p:attrNameLst>
                                      </p:cBhvr>
                                      <p:tavLst>
                                        <p:tav tm="0">
                                          <p:val>
                                            <p:fltVal val="0.5"/>
                                          </p:val>
                                        </p:tav>
                                        <p:tav tm="100000">
                                          <p:val>
                                            <p:strVal val="#ppt_x"/>
                                          </p:val>
                                        </p:tav>
                                      </p:tavLst>
                                    </p:anim>
                                    <p:anim calcmode="lin" valueType="num">
                                      <p:cBhvr>
                                        <p:cTn id="14" dur="500" fill="hold"/>
                                        <p:tgtEl>
                                          <p:spTgt spid="55"/>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strVal val="(6*min(max(#ppt_w*#ppt_h,.3),1)-7.4)/-.7*#ppt_w"/>
                                          </p:val>
                                        </p:tav>
                                        <p:tav tm="100000">
                                          <p:val>
                                            <p:strVal val="#ppt_w"/>
                                          </p:val>
                                        </p:tav>
                                      </p:tavLst>
                                    </p:anim>
                                    <p:anim calcmode="lin" valueType="num">
                                      <p:cBhvr>
                                        <p:cTn id="18" dur="500" fill="hold"/>
                                        <p:tgtEl>
                                          <p:spTgt spid="20"/>
                                        </p:tgtEl>
                                        <p:attrNameLst>
                                          <p:attrName>ppt_h</p:attrName>
                                        </p:attrNameLst>
                                      </p:cBhvr>
                                      <p:tavLst>
                                        <p:tav tm="0">
                                          <p:val>
                                            <p:strVal val="(6*min(max(#ppt_w*#ppt_h,.3),1)-7.4)/-.7*#ppt_h"/>
                                          </p:val>
                                        </p:tav>
                                        <p:tav tm="100000">
                                          <p:val>
                                            <p:strVal val="#ppt_h"/>
                                          </p:val>
                                        </p:tav>
                                      </p:tavLst>
                                    </p:anim>
                                    <p:anim calcmode="lin" valueType="num">
                                      <p:cBhvr>
                                        <p:cTn id="19" dur="500" fill="hold"/>
                                        <p:tgtEl>
                                          <p:spTgt spid="20"/>
                                        </p:tgtEl>
                                        <p:attrNameLst>
                                          <p:attrName>ppt_x</p:attrName>
                                        </p:attrNameLst>
                                      </p:cBhvr>
                                      <p:tavLst>
                                        <p:tav tm="0">
                                          <p:val>
                                            <p:fltVal val="0.5"/>
                                          </p:val>
                                        </p:tav>
                                        <p:tav tm="100000">
                                          <p:val>
                                            <p:strVal val="#ppt_x"/>
                                          </p:val>
                                        </p:tav>
                                      </p:tavLst>
                                    </p:anim>
                                    <p:anim calcmode="lin" valueType="num">
                                      <p:cBhvr>
                                        <p:cTn id="20" dur="500" fill="hold"/>
                                        <p:tgtEl>
                                          <p:spTgt spid="20"/>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4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strVal val="(6*min(max(#ppt_w*#ppt_h,.3),1)-7.4)/-.7*#ppt_w"/>
                                          </p:val>
                                        </p:tav>
                                        <p:tav tm="100000">
                                          <p:val>
                                            <p:strVal val="#ppt_w"/>
                                          </p:val>
                                        </p:tav>
                                      </p:tavLst>
                                    </p:anim>
                                    <p:anim calcmode="lin" valueType="num">
                                      <p:cBhvr>
                                        <p:cTn id="24" dur="500" fill="hold"/>
                                        <p:tgtEl>
                                          <p:spTgt spid="30"/>
                                        </p:tgtEl>
                                        <p:attrNameLst>
                                          <p:attrName>ppt_h</p:attrName>
                                        </p:attrNameLst>
                                      </p:cBhvr>
                                      <p:tavLst>
                                        <p:tav tm="0">
                                          <p:val>
                                            <p:strVal val="(6*min(max(#ppt_w*#ppt_h,.3),1)-7.4)/-.7*#ppt_h"/>
                                          </p:val>
                                        </p:tav>
                                        <p:tav tm="100000">
                                          <p:val>
                                            <p:strVal val="#ppt_h"/>
                                          </p:val>
                                        </p:tav>
                                      </p:tavLst>
                                    </p:anim>
                                    <p:anim calcmode="lin" valueType="num">
                                      <p:cBhvr>
                                        <p:cTn id="25" dur="500" fill="hold"/>
                                        <p:tgtEl>
                                          <p:spTgt spid="30"/>
                                        </p:tgtEl>
                                        <p:attrNameLst>
                                          <p:attrName>ppt_x</p:attrName>
                                        </p:attrNameLst>
                                      </p:cBhvr>
                                      <p:tavLst>
                                        <p:tav tm="0">
                                          <p:val>
                                            <p:fltVal val="0.5"/>
                                          </p:val>
                                        </p:tav>
                                        <p:tav tm="100000">
                                          <p:val>
                                            <p:strVal val="#ppt_x"/>
                                          </p:val>
                                        </p:tav>
                                      </p:tavLst>
                                    </p:anim>
                                    <p:anim calcmode="lin" valueType="num">
                                      <p:cBhvr>
                                        <p:cTn id="26" dur="500" fill="hold"/>
                                        <p:tgtEl>
                                          <p:spTgt spid="30"/>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60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strVal val="(6*min(max(#ppt_w*#ppt_h,.3),1)-7.4)/-.7*#ppt_w"/>
                                          </p:val>
                                        </p:tav>
                                        <p:tav tm="100000">
                                          <p:val>
                                            <p:strVal val="#ppt_w"/>
                                          </p:val>
                                        </p:tav>
                                      </p:tavLst>
                                    </p:anim>
                                    <p:anim calcmode="lin" valueType="num">
                                      <p:cBhvr>
                                        <p:cTn id="30" dur="500" fill="hold"/>
                                        <p:tgtEl>
                                          <p:spTgt spid="35"/>
                                        </p:tgtEl>
                                        <p:attrNameLst>
                                          <p:attrName>ppt_h</p:attrName>
                                        </p:attrNameLst>
                                      </p:cBhvr>
                                      <p:tavLst>
                                        <p:tav tm="0">
                                          <p:val>
                                            <p:strVal val="(6*min(max(#ppt_w*#ppt_h,.3),1)-7.4)/-.7*#ppt_h"/>
                                          </p:val>
                                        </p:tav>
                                        <p:tav tm="100000">
                                          <p:val>
                                            <p:strVal val="#ppt_h"/>
                                          </p:val>
                                        </p:tav>
                                      </p:tavLst>
                                    </p:anim>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900"/>
                                  </p:stCondLst>
                                  <p:childTnLst>
                                    <p:set>
                                      <p:cBhvr>
                                        <p:cTn id="34" dur="1" fill="hold">
                                          <p:stCondLst>
                                            <p:cond delay="0"/>
                                          </p:stCondLst>
                                        </p:cTn>
                                        <p:tgtEl>
                                          <p:spTgt spid="45"/>
                                        </p:tgtEl>
                                        <p:attrNameLst>
                                          <p:attrName>style.visibility</p:attrName>
                                        </p:attrNameLst>
                                      </p:cBhvr>
                                      <p:to>
                                        <p:strVal val="visible"/>
                                      </p:to>
                                    </p:set>
                                    <p:anim calcmode="lin" valueType="num">
                                      <p:cBhvr>
                                        <p:cTn id="35" dur="500" fill="hold"/>
                                        <p:tgtEl>
                                          <p:spTgt spid="45"/>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
                                        </p:tgtEl>
                                        <p:attrNameLst>
                                          <p:attrName>ppt_x</p:attrName>
                                        </p:attrNameLst>
                                      </p:cBhvr>
                                      <p:tavLst>
                                        <p:tav tm="0">
                                          <p:val>
                                            <p:fltVal val="0.5"/>
                                          </p:val>
                                        </p:tav>
                                        <p:tav tm="100000">
                                          <p:val>
                                            <p:strVal val="#ppt_x"/>
                                          </p:val>
                                        </p:tav>
                                      </p:tavLst>
                                    </p:anim>
                                    <p:anim calcmode="lin" valueType="num">
                                      <p:cBhvr>
                                        <p:cTn id="38" dur="500" fill="hold"/>
                                        <p:tgtEl>
                                          <p:spTgt spid="45"/>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11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strVal val="(6*min(max(#ppt_w*#ppt_h,.3),1)-7.4)/-.7*#ppt_w"/>
                                          </p:val>
                                        </p:tav>
                                        <p:tav tm="100000">
                                          <p:val>
                                            <p:strVal val="#ppt_w"/>
                                          </p:val>
                                        </p:tav>
                                      </p:tavLst>
                                    </p:anim>
                                    <p:anim calcmode="lin" valueType="num">
                                      <p:cBhvr>
                                        <p:cTn id="42" dur="500" fill="hold"/>
                                        <p:tgtEl>
                                          <p:spTgt spid="25"/>
                                        </p:tgtEl>
                                        <p:attrNameLst>
                                          <p:attrName>ppt_h</p:attrName>
                                        </p:attrNameLst>
                                      </p:cBhvr>
                                      <p:tavLst>
                                        <p:tav tm="0">
                                          <p:val>
                                            <p:strVal val="(6*min(max(#ppt_w*#ppt_h,.3),1)-7.4)/-.7*#ppt_h"/>
                                          </p:val>
                                        </p:tav>
                                        <p:tav tm="100000">
                                          <p:val>
                                            <p:strVal val="#ppt_h"/>
                                          </p:val>
                                        </p:tav>
                                      </p:tavLst>
                                    </p:anim>
                                    <p:anim calcmode="lin" valueType="num">
                                      <p:cBhvr>
                                        <p:cTn id="43" dur="500" fill="hold"/>
                                        <p:tgtEl>
                                          <p:spTgt spid="25"/>
                                        </p:tgtEl>
                                        <p:attrNameLst>
                                          <p:attrName>ppt_x</p:attrName>
                                        </p:attrNameLst>
                                      </p:cBhvr>
                                      <p:tavLst>
                                        <p:tav tm="0">
                                          <p:val>
                                            <p:fltVal val="0.5"/>
                                          </p:val>
                                        </p:tav>
                                        <p:tav tm="100000">
                                          <p:val>
                                            <p:strVal val="#ppt_x"/>
                                          </p:val>
                                        </p:tav>
                                      </p:tavLst>
                                    </p:anim>
                                    <p:anim calcmode="lin" valueType="num">
                                      <p:cBhvr>
                                        <p:cTn id="44"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165"/>
                                        </p:tgtEl>
                                        <p:attrNameLst>
                                          <p:attrName>style.visibility</p:attrName>
                                        </p:attrNameLst>
                                      </p:cBhvr>
                                      <p:to>
                                        <p:strVal val="visible"/>
                                      </p:to>
                                    </p:set>
                                    <p:anim calcmode="lin" valueType="num">
                                      <p:cBhvr>
                                        <p:cTn id="48" dur="500" fill="hold"/>
                                        <p:tgtEl>
                                          <p:spTgt spid="165"/>
                                        </p:tgtEl>
                                        <p:attrNameLst>
                                          <p:attrName>ppt_w</p:attrName>
                                        </p:attrNameLst>
                                      </p:cBhvr>
                                      <p:tavLst>
                                        <p:tav tm="0">
                                          <p:val>
                                            <p:fltVal val="0"/>
                                          </p:val>
                                        </p:tav>
                                        <p:tav tm="100000">
                                          <p:val>
                                            <p:strVal val="#ppt_w"/>
                                          </p:val>
                                        </p:tav>
                                      </p:tavLst>
                                    </p:anim>
                                    <p:anim calcmode="lin" valueType="num">
                                      <p:cBhvr>
                                        <p:cTn id="49" dur="500" fill="hold"/>
                                        <p:tgtEl>
                                          <p:spTgt spid="165"/>
                                        </p:tgtEl>
                                        <p:attrNameLst>
                                          <p:attrName>ppt_h</p:attrName>
                                        </p:attrNameLst>
                                      </p:cBhvr>
                                      <p:tavLst>
                                        <p:tav tm="0">
                                          <p:val>
                                            <p:fltVal val="0"/>
                                          </p:val>
                                        </p:tav>
                                        <p:tav tm="100000">
                                          <p:val>
                                            <p:strVal val="#ppt_h"/>
                                          </p:val>
                                        </p:tav>
                                      </p:tavLst>
                                    </p:anim>
                                    <p:anim calcmode="lin" valueType="num">
                                      <p:cBhvr>
                                        <p:cTn id="50" dur="500" fill="hold"/>
                                        <p:tgtEl>
                                          <p:spTgt spid="165"/>
                                        </p:tgtEl>
                                        <p:attrNameLst>
                                          <p:attrName>style.rotation</p:attrName>
                                        </p:attrNameLst>
                                      </p:cBhvr>
                                      <p:tavLst>
                                        <p:tav tm="0">
                                          <p:val>
                                            <p:fltVal val="90"/>
                                          </p:val>
                                        </p:tav>
                                        <p:tav tm="100000">
                                          <p:val>
                                            <p:fltVal val="0"/>
                                          </p:val>
                                        </p:tav>
                                      </p:tavLst>
                                    </p:anim>
                                    <p:animEffect transition="in" filter="fade">
                                      <p:cBhvr>
                                        <p:cTn id="51" dur="500"/>
                                        <p:tgtEl>
                                          <p:spTgt spid="165"/>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169"/>
                                        </p:tgtEl>
                                        <p:attrNameLst>
                                          <p:attrName>style.visibility</p:attrName>
                                        </p:attrNameLst>
                                      </p:cBhvr>
                                      <p:to>
                                        <p:strVal val="visible"/>
                                      </p:to>
                                    </p:set>
                                    <p:animEffect transition="in" filter="wipe(left)">
                                      <p:cBhvr>
                                        <p:cTn id="55" dur="500"/>
                                        <p:tgtEl>
                                          <p:spTgt spid="16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right)">
                                      <p:cBhvr>
                                        <p:cTn id="58" dur="750"/>
                                        <p:tgtEl>
                                          <p:spTgt spid="170"/>
                                        </p:tgtEl>
                                      </p:cBhvr>
                                    </p:animEffect>
                                  </p:childTnLst>
                                </p:cTn>
                              </p:par>
                            </p:childTnLst>
                          </p:cTn>
                        </p:par>
                        <p:par>
                          <p:cTn id="59" fill="hold">
                            <p:stCondLst>
                              <p:cond delay="2000"/>
                            </p:stCondLst>
                            <p:childTnLst>
                              <p:par>
                                <p:cTn id="60" presetID="31" presetClass="entr" presetSubtype="0" fill="hold" grpId="0" nodeType="afterEffect">
                                  <p:stCondLst>
                                    <p:cond delay="0"/>
                                  </p:stCondLst>
                                  <p:childTnLst>
                                    <p:set>
                                      <p:cBhvr>
                                        <p:cTn id="61" dur="1" fill="hold">
                                          <p:stCondLst>
                                            <p:cond delay="0"/>
                                          </p:stCondLst>
                                        </p:cTn>
                                        <p:tgtEl>
                                          <p:spTgt spid="173"/>
                                        </p:tgtEl>
                                        <p:attrNameLst>
                                          <p:attrName>style.visibility</p:attrName>
                                        </p:attrNameLst>
                                      </p:cBhvr>
                                      <p:to>
                                        <p:strVal val="visible"/>
                                      </p:to>
                                    </p:set>
                                    <p:anim calcmode="lin" valueType="num">
                                      <p:cBhvr>
                                        <p:cTn id="62" dur="500" fill="hold"/>
                                        <p:tgtEl>
                                          <p:spTgt spid="173"/>
                                        </p:tgtEl>
                                        <p:attrNameLst>
                                          <p:attrName>ppt_w</p:attrName>
                                        </p:attrNameLst>
                                      </p:cBhvr>
                                      <p:tavLst>
                                        <p:tav tm="0">
                                          <p:val>
                                            <p:fltVal val="0"/>
                                          </p:val>
                                        </p:tav>
                                        <p:tav tm="100000">
                                          <p:val>
                                            <p:strVal val="#ppt_w"/>
                                          </p:val>
                                        </p:tav>
                                      </p:tavLst>
                                    </p:anim>
                                    <p:anim calcmode="lin" valueType="num">
                                      <p:cBhvr>
                                        <p:cTn id="63" dur="500" fill="hold"/>
                                        <p:tgtEl>
                                          <p:spTgt spid="173"/>
                                        </p:tgtEl>
                                        <p:attrNameLst>
                                          <p:attrName>ppt_h</p:attrName>
                                        </p:attrNameLst>
                                      </p:cBhvr>
                                      <p:tavLst>
                                        <p:tav tm="0">
                                          <p:val>
                                            <p:fltVal val="0"/>
                                          </p:val>
                                        </p:tav>
                                        <p:tav tm="100000">
                                          <p:val>
                                            <p:strVal val="#ppt_h"/>
                                          </p:val>
                                        </p:tav>
                                      </p:tavLst>
                                    </p:anim>
                                    <p:anim calcmode="lin" valueType="num">
                                      <p:cBhvr>
                                        <p:cTn id="64" dur="500" fill="hold"/>
                                        <p:tgtEl>
                                          <p:spTgt spid="173"/>
                                        </p:tgtEl>
                                        <p:attrNameLst>
                                          <p:attrName>style.rotation</p:attrName>
                                        </p:attrNameLst>
                                      </p:cBhvr>
                                      <p:tavLst>
                                        <p:tav tm="0">
                                          <p:val>
                                            <p:fltVal val="90"/>
                                          </p:val>
                                        </p:tav>
                                        <p:tav tm="100000">
                                          <p:val>
                                            <p:fltVal val="0"/>
                                          </p:val>
                                        </p:tav>
                                      </p:tavLst>
                                    </p:anim>
                                    <p:animEffect transition="in" filter="fade">
                                      <p:cBhvr>
                                        <p:cTn id="65" dur="500"/>
                                        <p:tgtEl>
                                          <p:spTgt spid="173"/>
                                        </p:tgtEl>
                                      </p:cBhvr>
                                    </p:animEffect>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171"/>
                                        </p:tgtEl>
                                        <p:attrNameLst>
                                          <p:attrName>style.visibility</p:attrName>
                                        </p:attrNameLst>
                                      </p:cBhvr>
                                      <p:to>
                                        <p:strVal val="visible"/>
                                      </p:to>
                                    </p:set>
                                    <p:animEffect transition="in" filter="wipe(left)">
                                      <p:cBhvr>
                                        <p:cTn id="69" dur="500"/>
                                        <p:tgtEl>
                                          <p:spTgt spid="17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72"/>
                                        </p:tgtEl>
                                        <p:attrNameLst>
                                          <p:attrName>style.visibility</p:attrName>
                                        </p:attrNameLst>
                                      </p:cBhvr>
                                      <p:to>
                                        <p:strVal val="visible"/>
                                      </p:to>
                                    </p:set>
                                    <p:animEffect transition="in" filter="wipe(right)">
                                      <p:cBhvr>
                                        <p:cTn id="72" dur="750"/>
                                        <p:tgtEl>
                                          <p:spTgt spid="172"/>
                                        </p:tgtEl>
                                      </p:cBhvr>
                                    </p:animEffect>
                                  </p:childTnLst>
                                </p:cTn>
                              </p:par>
                            </p:childTnLst>
                          </p:cTn>
                        </p:par>
                        <p:par>
                          <p:cTn id="73" fill="hold">
                            <p:stCondLst>
                              <p:cond delay="3000"/>
                            </p:stCondLst>
                            <p:childTnLst>
                              <p:par>
                                <p:cTn id="74" presetID="31" presetClass="entr" presetSubtype="0" fill="hold" nodeType="afterEffect">
                                  <p:stCondLst>
                                    <p:cond delay="0"/>
                                  </p:stCondLst>
                                  <p:childTnLst>
                                    <p:set>
                                      <p:cBhvr>
                                        <p:cTn id="75" dur="1" fill="hold">
                                          <p:stCondLst>
                                            <p:cond delay="0"/>
                                          </p:stCondLst>
                                        </p:cTn>
                                        <p:tgtEl>
                                          <p:spTgt spid="176"/>
                                        </p:tgtEl>
                                        <p:attrNameLst>
                                          <p:attrName>style.visibility</p:attrName>
                                        </p:attrNameLst>
                                      </p:cBhvr>
                                      <p:to>
                                        <p:strVal val="visible"/>
                                      </p:to>
                                    </p:set>
                                    <p:anim calcmode="lin" valueType="num">
                                      <p:cBhvr>
                                        <p:cTn id="76" dur="500" fill="hold"/>
                                        <p:tgtEl>
                                          <p:spTgt spid="176"/>
                                        </p:tgtEl>
                                        <p:attrNameLst>
                                          <p:attrName>ppt_w</p:attrName>
                                        </p:attrNameLst>
                                      </p:cBhvr>
                                      <p:tavLst>
                                        <p:tav tm="0">
                                          <p:val>
                                            <p:fltVal val="0"/>
                                          </p:val>
                                        </p:tav>
                                        <p:tav tm="100000">
                                          <p:val>
                                            <p:strVal val="#ppt_w"/>
                                          </p:val>
                                        </p:tav>
                                      </p:tavLst>
                                    </p:anim>
                                    <p:anim calcmode="lin" valueType="num">
                                      <p:cBhvr>
                                        <p:cTn id="77" dur="500" fill="hold"/>
                                        <p:tgtEl>
                                          <p:spTgt spid="176"/>
                                        </p:tgtEl>
                                        <p:attrNameLst>
                                          <p:attrName>ppt_h</p:attrName>
                                        </p:attrNameLst>
                                      </p:cBhvr>
                                      <p:tavLst>
                                        <p:tav tm="0">
                                          <p:val>
                                            <p:fltVal val="0"/>
                                          </p:val>
                                        </p:tav>
                                        <p:tav tm="100000">
                                          <p:val>
                                            <p:strVal val="#ppt_h"/>
                                          </p:val>
                                        </p:tav>
                                      </p:tavLst>
                                    </p:anim>
                                    <p:anim calcmode="lin" valueType="num">
                                      <p:cBhvr>
                                        <p:cTn id="78" dur="500" fill="hold"/>
                                        <p:tgtEl>
                                          <p:spTgt spid="176"/>
                                        </p:tgtEl>
                                        <p:attrNameLst>
                                          <p:attrName>style.rotation</p:attrName>
                                        </p:attrNameLst>
                                      </p:cBhvr>
                                      <p:tavLst>
                                        <p:tav tm="0">
                                          <p:val>
                                            <p:fltVal val="90"/>
                                          </p:val>
                                        </p:tav>
                                        <p:tav tm="100000">
                                          <p:val>
                                            <p:fltVal val="0"/>
                                          </p:val>
                                        </p:tav>
                                      </p:tavLst>
                                    </p:anim>
                                    <p:animEffect transition="in" filter="fade">
                                      <p:cBhvr>
                                        <p:cTn id="79" dur="500"/>
                                        <p:tgtEl>
                                          <p:spTgt spid="176"/>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174"/>
                                        </p:tgtEl>
                                        <p:attrNameLst>
                                          <p:attrName>style.visibility</p:attrName>
                                        </p:attrNameLst>
                                      </p:cBhvr>
                                      <p:to>
                                        <p:strVal val="visible"/>
                                      </p:to>
                                    </p:set>
                                    <p:animEffect transition="in" filter="wipe(left)">
                                      <p:cBhvr>
                                        <p:cTn id="83" dur="500"/>
                                        <p:tgtEl>
                                          <p:spTgt spid="174"/>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75"/>
                                        </p:tgtEl>
                                        <p:attrNameLst>
                                          <p:attrName>style.visibility</p:attrName>
                                        </p:attrNameLst>
                                      </p:cBhvr>
                                      <p:to>
                                        <p:strVal val="visible"/>
                                      </p:to>
                                    </p:set>
                                    <p:animEffect transition="in" filter="wipe(right)">
                                      <p:cBhvr>
                                        <p:cTn id="86" dur="750"/>
                                        <p:tgtEl>
                                          <p:spTgt spid="175"/>
                                        </p:tgtEl>
                                      </p:cBhvr>
                                    </p:animEffect>
                                  </p:childTnLst>
                                </p:cTn>
                              </p:par>
                            </p:childTnLst>
                          </p:cTn>
                        </p:par>
                        <p:par>
                          <p:cTn id="87" fill="hold">
                            <p:stCondLst>
                              <p:cond delay="4000"/>
                            </p:stCondLst>
                            <p:childTnLst>
                              <p:par>
                                <p:cTn id="88" presetID="31" presetClass="entr" presetSubtype="0" fill="hold" nodeType="afterEffect">
                                  <p:stCondLst>
                                    <p:cond delay="0"/>
                                  </p:stCondLst>
                                  <p:childTnLst>
                                    <p:set>
                                      <p:cBhvr>
                                        <p:cTn id="89" dur="1" fill="hold">
                                          <p:stCondLst>
                                            <p:cond delay="0"/>
                                          </p:stCondLst>
                                        </p:cTn>
                                        <p:tgtEl>
                                          <p:spTgt spid="181"/>
                                        </p:tgtEl>
                                        <p:attrNameLst>
                                          <p:attrName>style.visibility</p:attrName>
                                        </p:attrNameLst>
                                      </p:cBhvr>
                                      <p:to>
                                        <p:strVal val="visible"/>
                                      </p:to>
                                    </p:set>
                                    <p:anim calcmode="lin" valueType="num">
                                      <p:cBhvr>
                                        <p:cTn id="90" dur="500" fill="hold"/>
                                        <p:tgtEl>
                                          <p:spTgt spid="181"/>
                                        </p:tgtEl>
                                        <p:attrNameLst>
                                          <p:attrName>ppt_w</p:attrName>
                                        </p:attrNameLst>
                                      </p:cBhvr>
                                      <p:tavLst>
                                        <p:tav tm="0">
                                          <p:val>
                                            <p:fltVal val="0"/>
                                          </p:val>
                                        </p:tav>
                                        <p:tav tm="100000">
                                          <p:val>
                                            <p:strVal val="#ppt_w"/>
                                          </p:val>
                                        </p:tav>
                                      </p:tavLst>
                                    </p:anim>
                                    <p:anim calcmode="lin" valueType="num">
                                      <p:cBhvr>
                                        <p:cTn id="91" dur="500" fill="hold"/>
                                        <p:tgtEl>
                                          <p:spTgt spid="181"/>
                                        </p:tgtEl>
                                        <p:attrNameLst>
                                          <p:attrName>ppt_h</p:attrName>
                                        </p:attrNameLst>
                                      </p:cBhvr>
                                      <p:tavLst>
                                        <p:tav tm="0">
                                          <p:val>
                                            <p:fltVal val="0"/>
                                          </p:val>
                                        </p:tav>
                                        <p:tav tm="100000">
                                          <p:val>
                                            <p:strVal val="#ppt_h"/>
                                          </p:val>
                                        </p:tav>
                                      </p:tavLst>
                                    </p:anim>
                                    <p:anim calcmode="lin" valueType="num">
                                      <p:cBhvr>
                                        <p:cTn id="92" dur="500" fill="hold"/>
                                        <p:tgtEl>
                                          <p:spTgt spid="181"/>
                                        </p:tgtEl>
                                        <p:attrNameLst>
                                          <p:attrName>style.rotation</p:attrName>
                                        </p:attrNameLst>
                                      </p:cBhvr>
                                      <p:tavLst>
                                        <p:tav tm="0">
                                          <p:val>
                                            <p:fltVal val="90"/>
                                          </p:val>
                                        </p:tav>
                                        <p:tav tm="100000">
                                          <p:val>
                                            <p:fltVal val="0"/>
                                          </p:val>
                                        </p:tav>
                                      </p:tavLst>
                                    </p:anim>
                                    <p:animEffect transition="in" filter="fade">
                                      <p:cBhvr>
                                        <p:cTn id="93" dur="500"/>
                                        <p:tgtEl>
                                          <p:spTgt spid="181"/>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Effect transition="in" filter="wipe(left)">
                                      <p:cBhvr>
                                        <p:cTn id="97" dur="500"/>
                                        <p:tgtEl>
                                          <p:spTgt spid="179"/>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80"/>
                                        </p:tgtEl>
                                        <p:attrNameLst>
                                          <p:attrName>style.visibility</p:attrName>
                                        </p:attrNameLst>
                                      </p:cBhvr>
                                      <p:to>
                                        <p:strVal val="visible"/>
                                      </p:to>
                                    </p:set>
                                    <p:animEffect transition="in" filter="wipe(right)">
                                      <p:cBhvr>
                                        <p:cTn id="100" dur="750"/>
                                        <p:tgtEl>
                                          <p:spTgt spid="180"/>
                                        </p:tgtEl>
                                      </p:cBhvr>
                                    </p:animEffect>
                                  </p:childTnLst>
                                </p:cTn>
                              </p:par>
                            </p:childTnLst>
                          </p:cTn>
                        </p:par>
                        <p:par>
                          <p:cTn id="101" fill="hold">
                            <p:stCondLst>
                              <p:cond delay="5000"/>
                            </p:stCondLst>
                            <p:childTnLst>
                              <p:par>
                                <p:cTn id="102" presetID="31" presetClass="entr" presetSubtype="0" fill="hold" nodeType="afterEffect">
                                  <p:stCondLst>
                                    <p:cond delay="0"/>
                                  </p:stCondLst>
                                  <p:childTnLst>
                                    <p:set>
                                      <p:cBhvr>
                                        <p:cTn id="103" dur="1" fill="hold">
                                          <p:stCondLst>
                                            <p:cond delay="0"/>
                                          </p:stCondLst>
                                        </p:cTn>
                                        <p:tgtEl>
                                          <p:spTgt spid="195"/>
                                        </p:tgtEl>
                                        <p:attrNameLst>
                                          <p:attrName>style.visibility</p:attrName>
                                        </p:attrNameLst>
                                      </p:cBhvr>
                                      <p:to>
                                        <p:strVal val="visible"/>
                                      </p:to>
                                    </p:set>
                                    <p:anim calcmode="lin" valueType="num">
                                      <p:cBhvr>
                                        <p:cTn id="104" dur="500" fill="hold"/>
                                        <p:tgtEl>
                                          <p:spTgt spid="195"/>
                                        </p:tgtEl>
                                        <p:attrNameLst>
                                          <p:attrName>ppt_w</p:attrName>
                                        </p:attrNameLst>
                                      </p:cBhvr>
                                      <p:tavLst>
                                        <p:tav tm="0">
                                          <p:val>
                                            <p:fltVal val="0"/>
                                          </p:val>
                                        </p:tav>
                                        <p:tav tm="100000">
                                          <p:val>
                                            <p:strVal val="#ppt_w"/>
                                          </p:val>
                                        </p:tav>
                                      </p:tavLst>
                                    </p:anim>
                                    <p:anim calcmode="lin" valueType="num">
                                      <p:cBhvr>
                                        <p:cTn id="105" dur="500" fill="hold"/>
                                        <p:tgtEl>
                                          <p:spTgt spid="195"/>
                                        </p:tgtEl>
                                        <p:attrNameLst>
                                          <p:attrName>ppt_h</p:attrName>
                                        </p:attrNameLst>
                                      </p:cBhvr>
                                      <p:tavLst>
                                        <p:tav tm="0">
                                          <p:val>
                                            <p:fltVal val="0"/>
                                          </p:val>
                                        </p:tav>
                                        <p:tav tm="100000">
                                          <p:val>
                                            <p:strVal val="#ppt_h"/>
                                          </p:val>
                                        </p:tav>
                                      </p:tavLst>
                                    </p:anim>
                                    <p:anim calcmode="lin" valueType="num">
                                      <p:cBhvr>
                                        <p:cTn id="106" dur="500" fill="hold"/>
                                        <p:tgtEl>
                                          <p:spTgt spid="195"/>
                                        </p:tgtEl>
                                        <p:attrNameLst>
                                          <p:attrName>style.rotation</p:attrName>
                                        </p:attrNameLst>
                                      </p:cBhvr>
                                      <p:tavLst>
                                        <p:tav tm="0">
                                          <p:val>
                                            <p:fltVal val="90"/>
                                          </p:val>
                                        </p:tav>
                                        <p:tav tm="100000">
                                          <p:val>
                                            <p:fltVal val="0"/>
                                          </p:val>
                                        </p:tav>
                                      </p:tavLst>
                                    </p:anim>
                                    <p:animEffect transition="in" filter="fade">
                                      <p:cBhvr>
                                        <p:cTn id="107" dur="500"/>
                                        <p:tgtEl>
                                          <p:spTgt spid="195"/>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193"/>
                                        </p:tgtEl>
                                        <p:attrNameLst>
                                          <p:attrName>style.visibility</p:attrName>
                                        </p:attrNameLst>
                                      </p:cBhvr>
                                      <p:to>
                                        <p:strVal val="visible"/>
                                      </p:to>
                                    </p:set>
                                    <p:animEffect transition="in" filter="wipe(left)">
                                      <p:cBhvr>
                                        <p:cTn id="111" dur="500"/>
                                        <p:tgtEl>
                                          <p:spTgt spid="193"/>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94"/>
                                        </p:tgtEl>
                                        <p:attrNameLst>
                                          <p:attrName>style.visibility</p:attrName>
                                        </p:attrNameLst>
                                      </p:cBhvr>
                                      <p:to>
                                        <p:strVal val="visible"/>
                                      </p:to>
                                    </p:set>
                                    <p:animEffect transition="in" filter="wipe(right)">
                                      <p:cBhvr>
                                        <p:cTn id="114" dur="750"/>
                                        <p:tgtEl>
                                          <p:spTgt spid="194"/>
                                        </p:tgtEl>
                                      </p:cBhvr>
                                    </p:animEffect>
                                  </p:childTnLst>
                                </p:cTn>
                              </p:par>
                            </p:childTnLst>
                          </p:cTn>
                        </p:par>
                        <p:par>
                          <p:cTn id="115" fill="hold">
                            <p:stCondLst>
                              <p:cond delay="6000"/>
                            </p:stCondLst>
                            <p:childTnLst>
                              <p:par>
                                <p:cTn id="116" presetID="31" presetClass="entr" presetSubtype="0" fill="hold" nodeType="afterEffect">
                                  <p:stCondLst>
                                    <p:cond delay="0"/>
                                  </p:stCondLst>
                                  <p:childTnLst>
                                    <p:set>
                                      <p:cBhvr>
                                        <p:cTn id="117" dur="1" fill="hold">
                                          <p:stCondLst>
                                            <p:cond delay="0"/>
                                          </p:stCondLst>
                                        </p:cTn>
                                        <p:tgtEl>
                                          <p:spTgt spid="209"/>
                                        </p:tgtEl>
                                        <p:attrNameLst>
                                          <p:attrName>style.visibility</p:attrName>
                                        </p:attrNameLst>
                                      </p:cBhvr>
                                      <p:to>
                                        <p:strVal val="visible"/>
                                      </p:to>
                                    </p:set>
                                    <p:anim calcmode="lin" valueType="num">
                                      <p:cBhvr>
                                        <p:cTn id="118" dur="500" fill="hold"/>
                                        <p:tgtEl>
                                          <p:spTgt spid="209"/>
                                        </p:tgtEl>
                                        <p:attrNameLst>
                                          <p:attrName>ppt_w</p:attrName>
                                        </p:attrNameLst>
                                      </p:cBhvr>
                                      <p:tavLst>
                                        <p:tav tm="0">
                                          <p:val>
                                            <p:fltVal val="0"/>
                                          </p:val>
                                        </p:tav>
                                        <p:tav tm="100000">
                                          <p:val>
                                            <p:strVal val="#ppt_w"/>
                                          </p:val>
                                        </p:tav>
                                      </p:tavLst>
                                    </p:anim>
                                    <p:anim calcmode="lin" valueType="num">
                                      <p:cBhvr>
                                        <p:cTn id="119" dur="500" fill="hold"/>
                                        <p:tgtEl>
                                          <p:spTgt spid="209"/>
                                        </p:tgtEl>
                                        <p:attrNameLst>
                                          <p:attrName>ppt_h</p:attrName>
                                        </p:attrNameLst>
                                      </p:cBhvr>
                                      <p:tavLst>
                                        <p:tav tm="0">
                                          <p:val>
                                            <p:fltVal val="0"/>
                                          </p:val>
                                        </p:tav>
                                        <p:tav tm="100000">
                                          <p:val>
                                            <p:strVal val="#ppt_h"/>
                                          </p:val>
                                        </p:tav>
                                      </p:tavLst>
                                    </p:anim>
                                    <p:anim calcmode="lin" valueType="num">
                                      <p:cBhvr>
                                        <p:cTn id="120" dur="500" fill="hold"/>
                                        <p:tgtEl>
                                          <p:spTgt spid="209"/>
                                        </p:tgtEl>
                                        <p:attrNameLst>
                                          <p:attrName>style.rotation</p:attrName>
                                        </p:attrNameLst>
                                      </p:cBhvr>
                                      <p:tavLst>
                                        <p:tav tm="0">
                                          <p:val>
                                            <p:fltVal val="90"/>
                                          </p:val>
                                        </p:tav>
                                        <p:tav tm="100000">
                                          <p:val>
                                            <p:fltVal val="0"/>
                                          </p:val>
                                        </p:tav>
                                      </p:tavLst>
                                    </p:anim>
                                    <p:animEffect transition="in" filter="fade">
                                      <p:cBhvr>
                                        <p:cTn id="121" dur="500"/>
                                        <p:tgtEl>
                                          <p:spTgt spid="209"/>
                                        </p:tgtEl>
                                      </p:cBhvr>
                                    </p:animEffect>
                                  </p:childTnLst>
                                </p:cTn>
                              </p:par>
                            </p:childTnLst>
                          </p:cTn>
                        </p:par>
                        <p:par>
                          <p:cTn id="122" fill="hold">
                            <p:stCondLst>
                              <p:cond delay="6500"/>
                            </p:stCondLst>
                            <p:childTnLst>
                              <p:par>
                                <p:cTn id="123" presetID="22" presetClass="entr" presetSubtype="8" fill="hold" grpId="0" nodeType="afterEffect">
                                  <p:stCondLst>
                                    <p:cond delay="0"/>
                                  </p:stCondLst>
                                  <p:childTnLst>
                                    <p:set>
                                      <p:cBhvr>
                                        <p:cTn id="124" dur="1" fill="hold">
                                          <p:stCondLst>
                                            <p:cond delay="0"/>
                                          </p:stCondLst>
                                        </p:cTn>
                                        <p:tgtEl>
                                          <p:spTgt spid="207"/>
                                        </p:tgtEl>
                                        <p:attrNameLst>
                                          <p:attrName>style.visibility</p:attrName>
                                        </p:attrNameLst>
                                      </p:cBhvr>
                                      <p:to>
                                        <p:strVal val="visible"/>
                                      </p:to>
                                    </p:set>
                                    <p:animEffect transition="in" filter="wipe(left)">
                                      <p:cBhvr>
                                        <p:cTn id="125" dur="500"/>
                                        <p:tgtEl>
                                          <p:spTgt spid="207"/>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208"/>
                                        </p:tgtEl>
                                        <p:attrNameLst>
                                          <p:attrName>style.visibility</p:attrName>
                                        </p:attrNameLst>
                                      </p:cBhvr>
                                      <p:to>
                                        <p:strVal val="visible"/>
                                      </p:to>
                                    </p:set>
                                    <p:animEffect transition="in" filter="wipe(right)">
                                      <p:cBhvr>
                                        <p:cTn id="128" dur="7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animBg="1"/>
      <p:bldP spid="174" grpId="0"/>
      <p:bldP spid="175" grpId="0"/>
      <p:bldP spid="179" grpId="0"/>
      <p:bldP spid="180" grpId="0"/>
      <p:bldP spid="193" grpId="0"/>
      <p:bldP spid="194" grpId="0"/>
      <p:bldP spid="207" grpId="0"/>
      <p:bldP spid="20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625572" y="1923651"/>
            <a:ext cx="2342885" cy="234287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8"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9508" y="1846909"/>
            <a:ext cx="2656451" cy="2656439"/>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39"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5183936" y="1923651"/>
            <a:ext cx="2342885" cy="234287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0"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7872" y="1846909"/>
            <a:ext cx="2656451" cy="2656439"/>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41"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8756337" y="1923651"/>
            <a:ext cx="2342885" cy="234287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2"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1843" y="1846909"/>
            <a:ext cx="2656451" cy="2656439"/>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grpSp>
        <p:nvGrpSpPr>
          <p:cNvPr id="45" name="组合 44"/>
          <p:cNvGrpSpPr/>
          <p:nvPr/>
        </p:nvGrpSpPr>
        <p:grpSpPr>
          <a:xfrm>
            <a:off x="9161751" y="2727635"/>
            <a:ext cx="799285" cy="652107"/>
            <a:chOff x="3479800" y="1373188"/>
            <a:chExt cx="5232400" cy="4108451"/>
          </a:xfrm>
          <a:solidFill>
            <a:schemeClr val="accent2"/>
          </a:solidFill>
        </p:grpSpPr>
        <p:sp>
          <p:nvSpPr>
            <p:cNvPr id="46" name="Freeform 179"/>
            <p:cNvSpPr>
              <a:spLocks noEditPoints="1"/>
            </p:cNvSpPr>
            <p:nvPr/>
          </p:nvSpPr>
          <p:spPr bwMode="auto">
            <a:xfrm>
              <a:off x="3844925" y="1373188"/>
              <a:ext cx="4510088" cy="3240088"/>
            </a:xfrm>
            <a:custGeom>
              <a:avLst/>
              <a:gdLst>
                <a:gd name="T0" fmla="*/ 2841 w 2841"/>
                <a:gd name="T1" fmla="*/ 0 h 2041"/>
                <a:gd name="T2" fmla="*/ 2841 w 2841"/>
                <a:gd name="T3" fmla="*/ 2041 h 2041"/>
                <a:gd name="T4" fmla="*/ 0 w 2841"/>
                <a:gd name="T5" fmla="*/ 2041 h 2041"/>
                <a:gd name="T6" fmla="*/ 0 w 2841"/>
                <a:gd name="T7" fmla="*/ 0 h 2041"/>
                <a:gd name="T8" fmla="*/ 2841 w 2841"/>
                <a:gd name="T9" fmla="*/ 0 h 2041"/>
                <a:gd name="T10" fmla="*/ 2711 w 2841"/>
                <a:gd name="T11" fmla="*/ 1762 h 2041"/>
                <a:gd name="T12" fmla="*/ 2711 w 2841"/>
                <a:gd name="T13" fmla="*/ 123 h 2041"/>
                <a:gd name="T14" fmla="*/ 128 w 2841"/>
                <a:gd name="T15" fmla="*/ 123 h 2041"/>
                <a:gd name="T16" fmla="*/ 128 w 2841"/>
                <a:gd name="T17" fmla="*/ 1762 h 2041"/>
                <a:gd name="T18" fmla="*/ 2711 w 2841"/>
                <a:gd name="T19" fmla="*/ 1762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1" h="2041">
                  <a:moveTo>
                    <a:pt x="2841" y="0"/>
                  </a:moveTo>
                  <a:lnTo>
                    <a:pt x="2841" y="2041"/>
                  </a:lnTo>
                  <a:lnTo>
                    <a:pt x="0" y="2041"/>
                  </a:lnTo>
                  <a:lnTo>
                    <a:pt x="0" y="0"/>
                  </a:lnTo>
                  <a:lnTo>
                    <a:pt x="2841" y="0"/>
                  </a:lnTo>
                  <a:close/>
                  <a:moveTo>
                    <a:pt x="2711" y="1762"/>
                  </a:moveTo>
                  <a:lnTo>
                    <a:pt x="2711" y="123"/>
                  </a:lnTo>
                  <a:lnTo>
                    <a:pt x="128" y="123"/>
                  </a:lnTo>
                  <a:lnTo>
                    <a:pt x="128" y="1762"/>
                  </a:lnTo>
                  <a:lnTo>
                    <a:pt x="2711" y="17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47" name="Freeform 180"/>
            <p:cNvSpPr/>
            <p:nvPr/>
          </p:nvSpPr>
          <p:spPr bwMode="auto">
            <a:xfrm>
              <a:off x="4927600" y="3165476"/>
              <a:ext cx="819150" cy="230188"/>
            </a:xfrm>
            <a:custGeom>
              <a:avLst/>
              <a:gdLst>
                <a:gd name="T0" fmla="*/ 516 w 516"/>
                <a:gd name="T1" fmla="*/ 145 h 145"/>
                <a:gd name="T2" fmla="*/ 0 w 516"/>
                <a:gd name="T3" fmla="*/ 145 h 145"/>
                <a:gd name="T4" fmla="*/ 0 w 516"/>
                <a:gd name="T5" fmla="*/ 0 h 145"/>
                <a:gd name="T6" fmla="*/ 516 w 516"/>
                <a:gd name="T7" fmla="*/ 145 h 145"/>
              </a:gdLst>
              <a:ahLst/>
              <a:cxnLst>
                <a:cxn ang="0">
                  <a:pos x="T0" y="T1"/>
                </a:cxn>
                <a:cxn ang="0">
                  <a:pos x="T2" y="T3"/>
                </a:cxn>
                <a:cxn ang="0">
                  <a:pos x="T4" y="T5"/>
                </a:cxn>
                <a:cxn ang="0">
                  <a:pos x="T6" y="T7"/>
                </a:cxn>
              </a:cxnLst>
              <a:rect l="0" t="0" r="r" b="b"/>
              <a:pathLst>
                <a:path w="516" h="145">
                  <a:moveTo>
                    <a:pt x="516" y="145"/>
                  </a:moveTo>
                  <a:lnTo>
                    <a:pt x="0" y="145"/>
                  </a:lnTo>
                  <a:lnTo>
                    <a:pt x="0" y="0"/>
                  </a:lnTo>
                  <a:lnTo>
                    <a:pt x="516"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48" name="Freeform 181"/>
            <p:cNvSpPr/>
            <p:nvPr/>
          </p:nvSpPr>
          <p:spPr bwMode="auto">
            <a:xfrm>
              <a:off x="5337175" y="2417763"/>
              <a:ext cx="1927225" cy="1258888"/>
            </a:xfrm>
            <a:custGeom>
              <a:avLst/>
              <a:gdLst>
                <a:gd name="T0" fmla="*/ 513 w 513"/>
                <a:gd name="T1" fmla="*/ 303 h 335"/>
                <a:gd name="T2" fmla="*/ 481 w 513"/>
                <a:gd name="T3" fmla="*/ 335 h 335"/>
                <a:gd name="T4" fmla="*/ 32 w 513"/>
                <a:gd name="T5" fmla="*/ 335 h 335"/>
                <a:gd name="T6" fmla="*/ 0 w 513"/>
                <a:gd name="T7" fmla="*/ 303 h 335"/>
                <a:gd name="T8" fmla="*/ 0 w 513"/>
                <a:gd name="T9" fmla="*/ 276 h 335"/>
                <a:gd name="T10" fmla="*/ 189 w 513"/>
                <a:gd name="T11" fmla="*/ 276 h 335"/>
                <a:gd name="T12" fmla="*/ 0 w 513"/>
                <a:gd name="T13" fmla="*/ 209 h 335"/>
                <a:gd name="T14" fmla="*/ 0 w 513"/>
                <a:gd name="T15" fmla="*/ 0 h 335"/>
                <a:gd name="T16" fmla="*/ 257 w 513"/>
                <a:gd name="T17" fmla="*/ 168 h 335"/>
                <a:gd name="T18" fmla="*/ 513 w 513"/>
                <a:gd name="T19" fmla="*/ 0 h 335"/>
                <a:gd name="T20" fmla="*/ 513 w 513"/>
                <a:gd name="T21" fmla="*/ 303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335">
                  <a:moveTo>
                    <a:pt x="513" y="303"/>
                  </a:moveTo>
                  <a:cubicBezTo>
                    <a:pt x="513" y="321"/>
                    <a:pt x="499" y="335"/>
                    <a:pt x="481" y="335"/>
                  </a:cubicBezTo>
                  <a:cubicBezTo>
                    <a:pt x="32" y="335"/>
                    <a:pt x="32" y="335"/>
                    <a:pt x="32" y="335"/>
                  </a:cubicBezTo>
                  <a:cubicBezTo>
                    <a:pt x="15" y="335"/>
                    <a:pt x="0" y="321"/>
                    <a:pt x="0" y="303"/>
                  </a:cubicBezTo>
                  <a:cubicBezTo>
                    <a:pt x="0" y="276"/>
                    <a:pt x="0" y="276"/>
                    <a:pt x="0" y="276"/>
                  </a:cubicBezTo>
                  <a:cubicBezTo>
                    <a:pt x="189" y="276"/>
                    <a:pt x="189" y="276"/>
                    <a:pt x="189" y="276"/>
                  </a:cubicBezTo>
                  <a:cubicBezTo>
                    <a:pt x="0" y="209"/>
                    <a:pt x="0" y="209"/>
                    <a:pt x="0" y="209"/>
                  </a:cubicBezTo>
                  <a:cubicBezTo>
                    <a:pt x="0" y="0"/>
                    <a:pt x="0" y="0"/>
                    <a:pt x="0" y="0"/>
                  </a:cubicBezTo>
                  <a:cubicBezTo>
                    <a:pt x="257" y="168"/>
                    <a:pt x="257" y="168"/>
                    <a:pt x="257" y="168"/>
                  </a:cubicBezTo>
                  <a:cubicBezTo>
                    <a:pt x="513" y="0"/>
                    <a:pt x="513" y="0"/>
                    <a:pt x="513" y="0"/>
                  </a:cubicBezTo>
                  <a:lnTo>
                    <a:pt x="513" y="3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49" name="Freeform 182"/>
            <p:cNvSpPr/>
            <p:nvPr/>
          </p:nvSpPr>
          <p:spPr bwMode="auto">
            <a:xfrm>
              <a:off x="5337175" y="2170113"/>
              <a:ext cx="1927225" cy="773113"/>
            </a:xfrm>
            <a:custGeom>
              <a:avLst/>
              <a:gdLst>
                <a:gd name="T0" fmla="*/ 0 w 513"/>
                <a:gd name="T1" fmla="*/ 32 h 206"/>
                <a:gd name="T2" fmla="*/ 32 w 513"/>
                <a:gd name="T3" fmla="*/ 0 h 206"/>
                <a:gd name="T4" fmla="*/ 481 w 513"/>
                <a:gd name="T5" fmla="*/ 0 h 206"/>
                <a:gd name="T6" fmla="*/ 513 w 513"/>
                <a:gd name="T7" fmla="*/ 32 h 206"/>
                <a:gd name="T8" fmla="*/ 513 w 513"/>
                <a:gd name="T9" fmla="*/ 37 h 206"/>
                <a:gd name="T10" fmla="*/ 257 w 513"/>
                <a:gd name="T11" fmla="*/ 206 h 206"/>
                <a:gd name="T12" fmla="*/ 0 w 513"/>
                <a:gd name="T13" fmla="*/ 37 h 206"/>
                <a:gd name="T14" fmla="*/ 0 w 513"/>
                <a:gd name="T15" fmla="*/ 32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3" h="206">
                  <a:moveTo>
                    <a:pt x="0" y="32"/>
                  </a:moveTo>
                  <a:cubicBezTo>
                    <a:pt x="0" y="14"/>
                    <a:pt x="15" y="0"/>
                    <a:pt x="32" y="0"/>
                  </a:cubicBezTo>
                  <a:cubicBezTo>
                    <a:pt x="481" y="0"/>
                    <a:pt x="481" y="0"/>
                    <a:pt x="481" y="0"/>
                  </a:cubicBezTo>
                  <a:cubicBezTo>
                    <a:pt x="499" y="0"/>
                    <a:pt x="513" y="14"/>
                    <a:pt x="513" y="32"/>
                  </a:cubicBezTo>
                  <a:cubicBezTo>
                    <a:pt x="513" y="37"/>
                    <a:pt x="513" y="37"/>
                    <a:pt x="513" y="37"/>
                  </a:cubicBezTo>
                  <a:cubicBezTo>
                    <a:pt x="257" y="206"/>
                    <a:pt x="257" y="206"/>
                    <a:pt x="257" y="206"/>
                  </a:cubicBezTo>
                  <a:cubicBezTo>
                    <a:pt x="0" y="37"/>
                    <a:pt x="0" y="37"/>
                    <a:pt x="0" y="37"/>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50" name="Freeform 183"/>
            <p:cNvSpPr/>
            <p:nvPr/>
          </p:nvSpPr>
          <p:spPr bwMode="auto">
            <a:xfrm>
              <a:off x="4433888" y="3395663"/>
              <a:ext cx="820738" cy="228600"/>
            </a:xfrm>
            <a:custGeom>
              <a:avLst/>
              <a:gdLst>
                <a:gd name="T0" fmla="*/ 517 w 517"/>
                <a:gd name="T1" fmla="*/ 144 h 144"/>
                <a:gd name="T2" fmla="*/ 0 w 517"/>
                <a:gd name="T3" fmla="*/ 144 h 144"/>
                <a:gd name="T4" fmla="*/ 0 w 517"/>
                <a:gd name="T5" fmla="*/ 0 h 144"/>
                <a:gd name="T6" fmla="*/ 517 w 517"/>
                <a:gd name="T7" fmla="*/ 144 h 144"/>
              </a:gdLst>
              <a:ahLst/>
              <a:cxnLst>
                <a:cxn ang="0">
                  <a:pos x="T0" y="T1"/>
                </a:cxn>
                <a:cxn ang="0">
                  <a:pos x="T2" y="T3"/>
                </a:cxn>
                <a:cxn ang="0">
                  <a:pos x="T4" y="T5"/>
                </a:cxn>
                <a:cxn ang="0">
                  <a:pos x="T6" y="T7"/>
                </a:cxn>
              </a:cxnLst>
              <a:rect l="0" t="0" r="r" b="b"/>
              <a:pathLst>
                <a:path w="517" h="144">
                  <a:moveTo>
                    <a:pt x="517" y="144"/>
                  </a:moveTo>
                  <a:lnTo>
                    <a:pt x="0" y="144"/>
                  </a:lnTo>
                  <a:lnTo>
                    <a:pt x="0" y="0"/>
                  </a:lnTo>
                  <a:lnTo>
                    <a:pt x="517"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51" name="Freeform 184"/>
            <p:cNvSpPr>
              <a:spLocks noEditPoints="1"/>
            </p:cNvSpPr>
            <p:nvPr/>
          </p:nvSpPr>
          <p:spPr bwMode="auto">
            <a:xfrm>
              <a:off x="3479800" y="4756151"/>
              <a:ext cx="5232400" cy="725488"/>
            </a:xfrm>
            <a:custGeom>
              <a:avLst/>
              <a:gdLst>
                <a:gd name="T0" fmla="*/ 2136 w 3296"/>
                <a:gd name="T1" fmla="*/ 457 h 457"/>
                <a:gd name="T2" fmla="*/ 1160 w 3296"/>
                <a:gd name="T3" fmla="*/ 457 h 457"/>
                <a:gd name="T4" fmla="*/ 0 w 3296"/>
                <a:gd name="T5" fmla="*/ 457 h 457"/>
                <a:gd name="T6" fmla="*/ 0 w 3296"/>
                <a:gd name="T7" fmla="*/ 268 h 457"/>
                <a:gd name="T8" fmla="*/ 223 w 3296"/>
                <a:gd name="T9" fmla="*/ 0 h 457"/>
                <a:gd name="T10" fmla="*/ 1646 w 3296"/>
                <a:gd name="T11" fmla="*/ 0 h 457"/>
                <a:gd name="T12" fmla="*/ 1650 w 3296"/>
                <a:gd name="T13" fmla="*/ 0 h 457"/>
                <a:gd name="T14" fmla="*/ 3071 w 3296"/>
                <a:gd name="T15" fmla="*/ 0 h 457"/>
                <a:gd name="T16" fmla="*/ 3296 w 3296"/>
                <a:gd name="T17" fmla="*/ 268 h 457"/>
                <a:gd name="T18" fmla="*/ 3296 w 3296"/>
                <a:gd name="T19" fmla="*/ 457 h 457"/>
                <a:gd name="T20" fmla="*/ 2136 w 3296"/>
                <a:gd name="T21" fmla="*/ 457 h 457"/>
                <a:gd name="T22" fmla="*/ 1906 w 3296"/>
                <a:gd name="T23" fmla="*/ 327 h 457"/>
                <a:gd name="T24" fmla="*/ 1906 w 3296"/>
                <a:gd name="T25" fmla="*/ 208 h 457"/>
                <a:gd name="T26" fmla="*/ 1395 w 3296"/>
                <a:gd name="T27" fmla="*/ 208 h 457"/>
                <a:gd name="T28" fmla="*/ 1395 w 3296"/>
                <a:gd name="T29" fmla="*/ 327 h 457"/>
                <a:gd name="T30" fmla="*/ 1906 w 3296"/>
                <a:gd name="T31" fmla="*/ 32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6" h="457">
                  <a:moveTo>
                    <a:pt x="2136" y="457"/>
                  </a:moveTo>
                  <a:lnTo>
                    <a:pt x="1160" y="457"/>
                  </a:lnTo>
                  <a:lnTo>
                    <a:pt x="0" y="457"/>
                  </a:lnTo>
                  <a:lnTo>
                    <a:pt x="0" y="268"/>
                  </a:lnTo>
                  <a:lnTo>
                    <a:pt x="223" y="0"/>
                  </a:lnTo>
                  <a:lnTo>
                    <a:pt x="1646" y="0"/>
                  </a:lnTo>
                  <a:lnTo>
                    <a:pt x="1650" y="0"/>
                  </a:lnTo>
                  <a:lnTo>
                    <a:pt x="3071" y="0"/>
                  </a:lnTo>
                  <a:lnTo>
                    <a:pt x="3296" y="268"/>
                  </a:lnTo>
                  <a:lnTo>
                    <a:pt x="3296" y="457"/>
                  </a:lnTo>
                  <a:lnTo>
                    <a:pt x="2136" y="457"/>
                  </a:lnTo>
                  <a:close/>
                  <a:moveTo>
                    <a:pt x="1906" y="327"/>
                  </a:moveTo>
                  <a:lnTo>
                    <a:pt x="1906" y="208"/>
                  </a:lnTo>
                  <a:lnTo>
                    <a:pt x="1395" y="208"/>
                  </a:lnTo>
                  <a:lnTo>
                    <a:pt x="1395" y="327"/>
                  </a:lnTo>
                  <a:lnTo>
                    <a:pt x="1906" y="3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grpSp>
      <p:sp>
        <p:nvSpPr>
          <p:cNvPr id="52" name="TextBox 51"/>
          <p:cNvSpPr txBox="1"/>
          <p:nvPr/>
        </p:nvSpPr>
        <p:spPr>
          <a:xfrm>
            <a:off x="8539069" y="3546486"/>
            <a:ext cx="2003075" cy="399973"/>
          </a:xfrm>
          <a:prstGeom prst="rect">
            <a:avLst/>
          </a:prstGeom>
          <a:noFill/>
        </p:spPr>
        <p:txBody>
          <a:bodyPr wrap="square" lIns="91398" tIns="45698" rIns="91398" bIns="45698" rtlCol="0">
            <a:spAutoFit/>
          </a:bodyPr>
          <a:lstStyle/>
          <a:p>
            <a:pPr algn="ctr"/>
            <a:r>
              <a:rPr lang="zh-CN" altLang="en-US" sz="2000" dirty="0">
                <a:solidFill>
                  <a:schemeClr val="accent2"/>
                </a:solidFill>
                <a:latin typeface="微软雅黑" panose="020B0503020204020204" charset="-122"/>
                <a:ea typeface="微软雅黑" panose="020B0503020204020204" charset="-122"/>
              </a:rPr>
              <a:t>电脑客户端</a:t>
            </a:r>
          </a:p>
        </p:txBody>
      </p:sp>
      <p:grpSp>
        <p:nvGrpSpPr>
          <p:cNvPr id="58" name="组合 57"/>
          <p:cNvGrpSpPr/>
          <p:nvPr/>
        </p:nvGrpSpPr>
        <p:grpSpPr>
          <a:xfrm>
            <a:off x="5526779" y="2663915"/>
            <a:ext cx="650792" cy="774701"/>
            <a:chOff x="5772150" y="3038475"/>
            <a:chExt cx="650876" cy="774701"/>
          </a:xfrm>
          <a:solidFill>
            <a:schemeClr val="accent1"/>
          </a:solidFill>
        </p:grpSpPr>
        <p:sp>
          <p:nvSpPr>
            <p:cNvPr id="59" name="Freeform 113"/>
            <p:cNvSpPr/>
            <p:nvPr/>
          </p:nvSpPr>
          <p:spPr bwMode="auto">
            <a:xfrm>
              <a:off x="6243638"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60" name="Freeform 114"/>
            <p:cNvSpPr/>
            <p:nvPr/>
          </p:nvSpPr>
          <p:spPr bwMode="auto">
            <a:xfrm>
              <a:off x="6159500"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61" name="Oval 115"/>
            <p:cNvSpPr>
              <a:spLocks noChangeArrowheads="1"/>
            </p:cNvSpPr>
            <p:nvPr/>
          </p:nvSpPr>
          <p:spPr bwMode="auto">
            <a:xfrm>
              <a:off x="6189663" y="3167063"/>
              <a:ext cx="100013" cy="1222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62" name="Freeform 116"/>
            <p:cNvSpPr/>
            <p:nvPr/>
          </p:nvSpPr>
          <p:spPr bwMode="auto">
            <a:xfrm>
              <a:off x="6224588" y="3300413"/>
              <a:ext cx="30163" cy="33338"/>
            </a:xfrm>
            <a:custGeom>
              <a:avLst/>
              <a:gdLst>
                <a:gd name="T0" fmla="*/ 2 w 19"/>
                <a:gd name="T1" fmla="*/ 0 h 21"/>
                <a:gd name="T2" fmla="*/ 0 w 19"/>
                <a:gd name="T3" fmla="*/ 14 h 21"/>
                <a:gd name="T4" fmla="*/ 9 w 19"/>
                <a:gd name="T5" fmla="*/ 21 h 21"/>
                <a:gd name="T6" fmla="*/ 19 w 19"/>
                <a:gd name="T7" fmla="*/ 14 h 21"/>
                <a:gd name="T8" fmla="*/ 17 w 19"/>
                <a:gd name="T9" fmla="*/ 0 h 21"/>
                <a:gd name="T10" fmla="*/ 2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2" y="0"/>
                  </a:moveTo>
                  <a:lnTo>
                    <a:pt x="0" y="14"/>
                  </a:lnTo>
                  <a:lnTo>
                    <a:pt x="9" y="21"/>
                  </a:lnTo>
                  <a:lnTo>
                    <a:pt x="19" y="14"/>
                  </a:lnTo>
                  <a:lnTo>
                    <a:pt x="17"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63" name="Freeform 117"/>
            <p:cNvSpPr/>
            <p:nvPr/>
          </p:nvSpPr>
          <p:spPr bwMode="auto">
            <a:xfrm>
              <a:off x="6219825" y="3322638"/>
              <a:ext cx="38100" cy="155575"/>
            </a:xfrm>
            <a:custGeom>
              <a:avLst/>
              <a:gdLst>
                <a:gd name="T0" fmla="*/ 5 w 24"/>
                <a:gd name="T1" fmla="*/ 0 h 98"/>
                <a:gd name="T2" fmla="*/ 0 w 24"/>
                <a:gd name="T3" fmla="*/ 89 h 98"/>
                <a:gd name="T4" fmla="*/ 12 w 24"/>
                <a:gd name="T5" fmla="*/ 98 h 98"/>
                <a:gd name="T6" fmla="*/ 24 w 24"/>
                <a:gd name="T7" fmla="*/ 89 h 98"/>
                <a:gd name="T8" fmla="*/ 20 w 24"/>
                <a:gd name="T9" fmla="*/ 0 h 98"/>
                <a:gd name="T10" fmla="*/ 5 w 24"/>
                <a:gd name="T11" fmla="*/ 0 h 98"/>
              </a:gdLst>
              <a:ahLst/>
              <a:cxnLst>
                <a:cxn ang="0">
                  <a:pos x="T0" y="T1"/>
                </a:cxn>
                <a:cxn ang="0">
                  <a:pos x="T2" y="T3"/>
                </a:cxn>
                <a:cxn ang="0">
                  <a:pos x="T4" y="T5"/>
                </a:cxn>
                <a:cxn ang="0">
                  <a:pos x="T6" y="T7"/>
                </a:cxn>
                <a:cxn ang="0">
                  <a:pos x="T8" y="T9"/>
                </a:cxn>
                <a:cxn ang="0">
                  <a:pos x="T10" y="T11"/>
                </a:cxn>
              </a:cxnLst>
              <a:rect l="0" t="0" r="r" b="b"/>
              <a:pathLst>
                <a:path w="24" h="98">
                  <a:moveTo>
                    <a:pt x="5" y="0"/>
                  </a:moveTo>
                  <a:lnTo>
                    <a:pt x="0" y="89"/>
                  </a:lnTo>
                  <a:lnTo>
                    <a:pt x="12" y="98"/>
                  </a:lnTo>
                  <a:lnTo>
                    <a:pt x="24" y="89"/>
                  </a:lnTo>
                  <a:lnTo>
                    <a:pt x="20"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64" name="Freeform 118"/>
            <p:cNvSpPr>
              <a:spLocks noEditPoints="1"/>
            </p:cNvSpPr>
            <p:nvPr/>
          </p:nvSpPr>
          <p:spPr bwMode="auto">
            <a:xfrm>
              <a:off x="6078538" y="3235325"/>
              <a:ext cx="344488" cy="338138"/>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sp>
          <p:nvSpPr>
            <p:cNvPr id="65" name="Freeform 119"/>
            <p:cNvSpPr>
              <a:spLocks noEditPoints="1"/>
            </p:cNvSpPr>
            <p:nvPr/>
          </p:nvSpPr>
          <p:spPr bwMode="auto">
            <a:xfrm>
              <a:off x="5772150" y="3038475"/>
              <a:ext cx="349250" cy="611188"/>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a:endParaRPr lang="zh-CN" altLang="en-US" sz="1900">
                <a:solidFill>
                  <a:prstClr val="black"/>
                </a:solidFill>
                <a:latin typeface="Calibri" panose="020F0502020204030204"/>
                <a:ea typeface="宋体" panose="02010600030101010101" pitchFamily="2" charset="-122"/>
              </a:endParaRPr>
            </a:p>
          </p:txBody>
        </p:sp>
      </p:grpSp>
      <p:sp>
        <p:nvSpPr>
          <p:cNvPr id="66" name="Freeform 5"/>
          <p:cNvSpPr>
            <a:spLocks noEditPoints="1"/>
          </p:cNvSpPr>
          <p:nvPr/>
        </p:nvSpPr>
        <p:spPr bwMode="auto">
          <a:xfrm>
            <a:off x="1937075" y="2713883"/>
            <a:ext cx="744891" cy="623164"/>
          </a:xfrm>
          <a:custGeom>
            <a:avLst/>
            <a:gdLst>
              <a:gd name="T0" fmla="*/ 7 w 262"/>
              <a:gd name="T1" fmla="*/ 219 h 219"/>
              <a:gd name="T2" fmla="*/ 45 w 262"/>
              <a:gd name="T3" fmla="*/ 219 h 219"/>
              <a:gd name="T4" fmla="*/ 46 w 262"/>
              <a:gd name="T5" fmla="*/ 219 h 219"/>
              <a:gd name="T6" fmla="*/ 47 w 262"/>
              <a:gd name="T7" fmla="*/ 219 h 219"/>
              <a:gd name="T8" fmla="*/ 101 w 262"/>
              <a:gd name="T9" fmla="*/ 219 h 219"/>
              <a:gd name="T10" fmla="*/ 102 w 262"/>
              <a:gd name="T11" fmla="*/ 219 h 219"/>
              <a:gd name="T12" fmla="*/ 103 w 262"/>
              <a:gd name="T13" fmla="*/ 219 h 219"/>
              <a:gd name="T14" fmla="*/ 158 w 262"/>
              <a:gd name="T15" fmla="*/ 219 h 219"/>
              <a:gd name="T16" fmla="*/ 159 w 262"/>
              <a:gd name="T17" fmla="*/ 219 h 219"/>
              <a:gd name="T18" fmla="*/ 160 w 262"/>
              <a:gd name="T19" fmla="*/ 219 h 219"/>
              <a:gd name="T20" fmla="*/ 215 w 262"/>
              <a:gd name="T21" fmla="*/ 219 h 219"/>
              <a:gd name="T22" fmla="*/ 216 w 262"/>
              <a:gd name="T23" fmla="*/ 219 h 219"/>
              <a:gd name="T24" fmla="*/ 217 w 262"/>
              <a:gd name="T25" fmla="*/ 219 h 219"/>
              <a:gd name="T26" fmla="*/ 254 w 262"/>
              <a:gd name="T27" fmla="*/ 219 h 219"/>
              <a:gd name="T28" fmla="*/ 262 w 262"/>
              <a:gd name="T29" fmla="*/ 211 h 219"/>
              <a:gd name="T30" fmla="*/ 262 w 262"/>
              <a:gd name="T31" fmla="*/ 202 h 219"/>
              <a:gd name="T32" fmla="*/ 254 w 262"/>
              <a:gd name="T33" fmla="*/ 195 h 219"/>
              <a:gd name="T34" fmla="*/ 238 w 262"/>
              <a:gd name="T35" fmla="*/ 195 h 219"/>
              <a:gd name="T36" fmla="*/ 231 w 262"/>
              <a:gd name="T37" fmla="*/ 179 h 219"/>
              <a:gd name="T38" fmla="*/ 231 w 262"/>
              <a:gd name="T39" fmla="*/ 104 h 219"/>
              <a:gd name="T40" fmla="*/ 255 w 262"/>
              <a:gd name="T41" fmla="*/ 104 h 219"/>
              <a:gd name="T42" fmla="*/ 262 w 262"/>
              <a:gd name="T43" fmla="*/ 96 h 219"/>
              <a:gd name="T44" fmla="*/ 262 w 262"/>
              <a:gd name="T45" fmla="*/ 85 h 219"/>
              <a:gd name="T46" fmla="*/ 256 w 262"/>
              <a:gd name="T47" fmla="*/ 74 h 219"/>
              <a:gd name="T48" fmla="*/ 137 w 262"/>
              <a:gd name="T49" fmla="*/ 2 h 219"/>
              <a:gd name="T50" fmla="*/ 125 w 262"/>
              <a:gd name="T51" fmla="*/ 2 h 219"/>
              <a:gd name="T52" fmla="*/ 6 w 262"/>
              <a:gd name="T53" fmla="*/ 74 h 219"/>
              <a:gd name="T54" fmla="*/ 0 w 262"/>
              <a:gd name="T55" fmla="*/ 85 h 219"/>
              <a:gd name="T56" fmla="*/ 0 w 262"/>
              <a:gd name="T57" fmla="*/ 97 h 219"/>
              <a:gd name="T58" fmla="*/ 7 w 262"/>
              <a:gd name="T59" fmla="*/ 104 h 219"/>
              <a:gd name="T60" fmla="*/ 31 w 262"/>
              <a:gd name="T61" fmla="*/ 104 h 219"/>
              <a:gd name="T62" fmla="*/ 31 w 262"/>
              <a:gd name="T63" fmla="*/ 179 h 219"/>
              <a:gd name="T64" fmla="*/ 24 w 262"/>
              <a:gd name="T65" fmla="*/ 195 h 219"/>
              <a:gd name="T66" fmla="*/ 7 w 262"/>
              <a:gd name="T67" fmla="*/ 195 h 219"/>
              <a:gd name="T68" fmla="*/ 0 w 262"/>
              <a:gd name="T69" fmla="*/ 202 h 219"/>
              <a:gd name="T70" fmla="*/ 0 w 262"/>
              <a:gd name="T71" fmla="*/ 211 h 219"/>
              <a:gd name="T72" fmla="*/ 7 w 262"/>
              <a:gd name="T73" fmla="*/ 219 h 219"/>
              <a:gd name="T74" fmla="*/ 144 w 262"/>
              <a:gd name="T75" fmla="*/ 104 h 219"/>
              <a:gd name="T76" fmla="*/ 144 w 262"/>
              <a:gd name="T77" fmla="*/ 179 h 219"/>
              <a:gd name="T78" fmla="*/ 138 w 262"/>
              <a:gd name="T79" fmla="*/ 195 h 219"/>
              <a:gd name="T80" fmla="*/ 124 w 262"/>
              <a:gd name="T81" fmla="*/ 195 h 219"/>
              <a:gd name="T82" fmla="*/ 117 w 262"/>
              <a:gd name="T83" fmla="*/ 179 h 219"/>
              <a:gd name="T84" fmla="*/ 117 w 262"/>
              <a:gd name="T85" fmla="*/ 104 h 219"/>
              <a:gd name="T86" fmla="*/ 144 w 262"/>
              <a:gd name="T87" fmla="*/ 104 h 219"/>
              <a:gd name="T88" fmla="*/ 201 w 262"/>
              <a:gd name="T89" fmla="*/ 179 h 219"/>
              <a:gd name="T90" fmla="*/ 195 w 262"/>
              <a:gd name="T91" fmla="*/ 195 h 219"/>
              <a:gd name="T92" fmla="*/ 181 w 262"/>
              <a:gd name="T93" fmla="*/ 195 h 219"/>
              <a:gd name="T94" fmla="*/ 174 w 262"/>
              <a:gd name="T95" fmla="*/ 179 h 219"/>
              <a:gd name="T96" fmla="*/ 174 w 262"/>
              <a:gd name="T97" fmla="*/ 104 h 219"/>
              <a:gd name="T98" fmla="*/ 201 w 262"/>
              <a:gd name="T99" fmla="*/ 104 h 219"/>
              <a:gd name="T100" fmla="*/ 201 w 262"/>
              <a:gd name="T101" fmla="*/ 179 h 219"/>
              <a:gd name="T102" fmla="*/ 131 w 262"/>
              <a:gd name="T103" fmla="*/ 32 h 219"/>
              <a:gd name="T104" fmla="*/ 153 w 262"/>
              <a:gd name="T105" fmla="*/ 54 h 219"/>
              <a:gd name="T106" fmla="*/ 131 w 262"/>
              <a:gd name="T107" fmla="*/ 76 h 219"/>
              <a:gd name="T108" fmla="*/ 109 w 262"/>
              <a:gd name="T109" fmla="*/ 54 h 219"/>
              <a:gd name="T110" fmla="*/ 131 w 262"/>
              <a:gd name="T111" fmla="*/ 32 h 219"/>
              <a:gd name="T112" fmla="*/ 87 w 262"/>
              <a:gd name="T113" fmla="*/ 104 h 219"/>
              <a:gd name="T114" fmla="*/ 87 w 262"/>
              <a:gd name="T115" fmla="*/ 179 h 219"/>
              <a:gd name="T116" fmla="*/ 81 w 262"/>
              <a:gd name="T117" fmla="*/ 195 h 219"/>
              <a:gd name="T118" fmla="*/ 68 w 262"/>
              <a:gd name="T119" fmla="*/ 195 h 219"/>
              <a:gd name="T120" fmla="*/ 61 w 262"/>
              <a:gd name="T121" fmla="*/ 179 h 219"/>
              <a:gd name="T122" fmla="*/ 61 w 262"/>
              <a:gd name="T123" fmla="*/ 104 h 219"/>
              <a:gd name="T124" fmla="*/ 87 w 262"/>
              <a:gd name="T125" fmla="*/ 10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2" h="219">
                <a:moveTo>
                  <a:pt x="7" y="219"/>
                </a:moveTo>
                <a:cubicBezTo>
                  <a:pt x="45" y="219"/>
                  <a:pt x="45" y="219"/>
                  <a:pt x="45" y="219"/>
                </a:cubicBezTo>
                <a:cubicBezTo>
                  <a:pt x="45" y="219"/>
                  <a:pt x="46" y="219"/>
                  <a:pt x="46" y="219"/>
                </a:cubicBezTo>
                <a:cubicBezTo>
                  <a:pt x="46" y="219"/>
                  <a:pt x="47" y="219"/>
                  <a:pt x="47" y="219"/>
                </a:cubicBezTo>
                <a:cubicBezTo>
                  <a:pt x="101" y="219"/>
                  <a:pt x="101" y="219"/>
                  <a:pt x="101" y="219"/>
                </a:cubicBezTo>
                <a:cubicBezTo>
                  <a:pt x="102" y="219"/>
                  <a:pt x="102" y="219"/>
                  <a:pt x="102" y="219"/>
                </a:cubicBezTo>
                <a:cubicBezTo>
                  <a:pt x="103" y="219"/>
                  <a:pt x="103" y="219"/>
                  <a:pt x="103" y="219"/>
                </a:cubicBezTo>
                <a:cubicBezTo>
                  <a:pt x="158" y="219"/>
                  <a:pt x="158" y="219"/>
                  <a:pt x="158" y="219"/>
                </a:cubicBezTo>
                <a:cubicBezTo>
                  <a:pt x="159" y="219"/>
                  <a:pt x="159" y="219"/>
                  <a:pt x="159" y="219"/>
                </a:cubicBezTo>
                <a:cubicBezTo>
                  <a:pt x="160" y="219"/>
                  <a:pt x="160" y="219"/>
                  <a:pt x="160" y="219"/>
                </a:cubicBezTo>
                <a:cubicBezTo>
                  <a:pt x="215" y="219"/>
                  <a:pt x="215" y="219"/>
                  <a:pt x="215" y="219"/>
                </a:cubicBezTo>
                <a:cubicBezTo>
                  <a:pt x="216" y="219"/>
                  <a:pt x="216" y="219"/>
                  <a:pt x="216" y="219"/>
                </a:cubicBezTo>
                <a:cubicBezTo>
                  <a:pt x="217" y="219"/>
                  <a:pt x="217" y="219"/>
                  <a:pt x="217" y="219"/>
                </a:cubicBezTo>
                <a:cubicBezTo>
                  <a:pt x="254" y="219"/>
                  <a:pt x="254" y="219"/>
                  <a:pt x="254" y="219"/>
                </a:cubicBezTo>
                <a:cubicBezTo>
                  <a:pt x="258" y="219"/>
                  <a:pt x="262" y="215"/>
                  <a:pt x="262" y="211"/>
                </a:cubicBezTo>
                <a:cubicBezTo>
                  <a:pt x="262" y="202"/>
                  <a:pt x="262" y="202"/>
                  <a:pt x="262" y="202"/>
                </a:cubicBezTo>
                <a:cubicBezTo>
                  <a:pt x="262" y="198"/>
                  <a:pt x="258" y="195"/>
                  <a:pt x="254" y="195"/>
                </a:cubicBezTo>
                <a:cubicBezTo>
                  <a:pt x="238" y="195"/>
                  <a:pt x="238" y="195"/>
                  <a:pt x="238" y="195"/>
                </a:cubicBezTo>
                <a:cubicBezTo>
                  <a:pt x="238" y="189"/>
                  <a:pt x="235" y="183"/>
                  <a:pt x="231" y="179"/>
                </a:cubicBezTo>
                <a:cubicBezTo>
                  <a:pt x="231" y="104"/>
                  <a:pt x="231" y="104"/>
                  <a:pt x="231" y="104"/>
                </a:cubicBezTo>
                <a:cubicBezTo>
                  <a:pt x="255" y="104"/>
                  <a:pt x="255" y="104"/>
                  <a:pt x="255" y="104"/>
                </a:cubicBezTo>
                <a:cubicBezTo>
                  <a:pt x="259" y="104"/>
                  <a:pt x="262" y="100"/>
                  <a:pt x="262" y="96"/>
                </a:cubicBezTo>
                <a:cubicBezTo>
                  <a:pt x="262" y="85"/>
                  <a:pt x="262" y="85"/>
                  <a:pt x="262" y="85"/>
                </a:cubicBezTo>
                <a:cubicBezTo>
                  <a:pt x="262" y="81"/>
                  <a:pt x="259" y="76"/>
                  <a:pt x="256" y="74"/>
                </a:cubicBezTo>
                <a:cubicBezTo>
                  <a:pt x="137" y="2"/>
                  <a:pt x="137" y="2"/>
                  <a:pt x="137" y="2"/>
                </a:cubicBezTo>
                <a:cubicBezTo>
                  <a:pt x="134" y="0"/>
                  <a:pt x="128" y="0"/>
                  <a:pt x="125" y="2"/>
                </a:cubicBezTo>
                <a:cubicBezTo>
                  <a:pt x="6" y="74"/>
                  <a:pt x="6" y="74"/>
                  <a:pt x="6" y="74"/>
                </a:cubicBezTo>
                <a:cubicBezTo>
                  <a:pt x="3" y="76"/>
                  <a:pt x="0" y="81"/>
                  <a:pt x="0" y="85"/>
                </a:cubicBezTo>
                <a:cubicBezTo>
                  <a:pt x="0" y="97"/>
                  <a:pt x="0" y="97"/>
                  <a:pt x="0" y="97"/>
                </a:cubicBezTo>
                <a:cubicBezTo>
                  <a:pt x="0" y="101"/>
                  <a:pt x="3" y="104"/>
                  <a:pt x="7" y="104"/>
                </a:cubicBezTo>
                <a:cubicBezTo>
                  <a:pt x="31" y="104"/>
                  <a:pt x="31" y="104"/>
                  <a:pt x="31" y="104"/>
                </a:cubicBezTo>
                <a:cubicBezTo>
                  <a:pt x="31" y="179"/>
                  <a:pt x="31" y="179"/>
                  <a:pt x="31" y="179"/>
                </a:cubicBezTo>
                <a:cubicBezTo>
                  <a:pt x="27" y="183"/>
                  <a:pt x="24" y="189"/>
                  <a:pt x="24" y="195"/>
                </a:cubicBezTo>
                <a:cubicBezTo>
                  <a:pt x="7" y="195"/>
                  <a:pt x="7" y="195"/>
                  <a:pt x="7" y="195"/>
                </a:cubicBezTo>
                <a:cubicBezTo>
                  <a:pt x="3" y="195"/>
                  <a:pt x="0" y="198"/>
                  <a:pt x="0" y="202"/>
                </a:cubicBezTo>
                <a:cubicBezTo>
                  <a:pt x="0" y="211"/>
                  <a:pt x="0" y="211"/>
                  <a:pt x="0" y="211"/>
                </a:cubicBezTo>
                <a:cubicBezTo>
                  <a:pt x="0" y="215"/>
                  <a:pt x="3" y="219"/>
                  <a:pt x="7" y="219"/>
                </a:cubicBezTo>
                <a:close/>
                <a:moveTo>
                  <a:pt x="144" y="104"/>
                </a:moveTo>
                <a:cubicBezTo>
                  <a:pt x="144" y="179"/>
                  <a:pt x="144" y="179"/>
                  <a:pt x="144" y="179"/>
                </a:cubicBezTo>
                <a:cubicBezTo>
                  <a:pt x="140" y="183"/>
                  <a:pt x="138" y="189"/>
                  <a:pt x="138" y="195"/>
                </a:cubicBezTo>
                <a:cubicBezTo>
                  <a:pt x="124" y="195"/>
                  <a:pt x="124" y="195"/>
                  <a:pt x="124" y="195"/>
                </a:cubicBezTo>
                <a:cubicBezTo>
                  <a:pt x="124" y="189"/>
                  <a:pt x="122" y="183"/>
                  <a:pt x="117" y="179"/>
                </a:cubicBezTo>
                <a:cubicBezTo>
                  <a:pt x="117" y="104"/>
                  <a:pt x="117" y="104"/>
                  <a:pt x="117" y="104"/>
                </a:cubicBezTo>
                <a:lnTo>
                  <a:pt x="144" y="104"/>
                </a:lnTo>
                <a:close/>
                <a:moveTo>
                  <a:pt x="201" y="179"/>
                </a:moveTo>
                <a:cubicBezTo>
                  <a:pt x="197" y="183"/>
                  <a:pt x="195" y="189"/>
                  <a:pt x="195" y="195"/>
                </a:cubicBezTo>
                <a:cubicBezTo>
                  <a:pt x="181" y="195"/>
                  <a:pt x="181" y="195"/>
                  <a:pt x="181" y="195"/>
                </a:cubicBezTo>
                <a:cubicBezTo>
                  <a:pt x="181" y="189"/>
                  <a:pt x="178" y="183"/>
                  <a:pt x="174" y="179"/>
                </a:cubicBezTo>
                <a:cubicBezTo>
                  <a:pt x="174" y="104"/>
                  <a:pt x="174" y="104"/>
                  <a:pt x="174" y="104"/>
                </a:cubicBezTo>
                <a:cubicBezTo>
                  <a:pt x="201" y="104"/>
                  <a:pt x="201" y="104"/>
                  <a:pt x="201" y="104"/>
                </a:cubicBezTo>
                <a:lnTo>
                  <a:pt x="201" y="179"/>
                </a:lnTo>
                <a:close/>
                <a:moveTo>
                  <a:pt x="131" y="32"/>
                </a:moveTo>
                <a:cubicBezTo>
                  <a:pt x="143" y="32"/>
                  <a:pt x="153" y="42"/>
                  <a:pt x="153" y="54"/>
                </a:cubicBezTo>
                <a:cubicBezTo>
                  <a:pt x="153" y="66"/>
                  <a:pt x="143" y="76"/>
                  <a:pt x="131" y="76"/>
                </a:cubicBezTo>
                <a:cubicBezTo>
                  <a:pt x="119" y="76"/>
                  <a:pt x="109" y="66"/>
                  <a:pt x="109" y="54"/>
                </a:cubicBezTo>
                <a:cubicBezTo>
                  <a:pt x="109" y="42"/>
                  <a:pt x="119" y="32"/>
                  <a:pt x="131" y="32"/>
                </a:cubicBezTo>
                <a:close/>
                <a:moveTo>
                  <a:pt x="87" y="104"/>
                </a:moveTo>
                <a:cubicBezTo>
                  <a:pt x="87" y="179"/>
                  <a:pt x="87" y="179"/>
                  <a:pt x="87" y="179"/>
                </a:cubicBezTo>
                <a:cubicBezTo>
                  <a:pt x="83" y="183"/>
                  <a:pt x="81" y="189"/>
                  <a:pt x="81" y="195"/>
                </a:cubicBezTo>
                <a:cubicBezTo>
                  <a:pt x="68" y="195"/>
                  <a:pt x="68" y="195"/>
                  <a:pt x="68" y="195"/>
                </a:cubicBezTo>
                <a:cubicBezTo>
                  <a:pt x="68" y="189"/>
                  <a:pt x="65" y="183"/>
                  <a:pt x="61" y="179"/>
                </a:cubicBezTo>
                <a:cubicBezTo>
                  <a:pt x="61" y="104"/>
                  <a:pt x="61" y="104"/>
                  <a:pt x="61" y="104"/>
                </a:cubicBezTo>
                <a:lnTo>
                  <a:pt x="87" y="104"/>
                </a:lnTo>
                <a:close/>
              </a:path>
            </a:pathLst>
          </a:custGeom>
          <a:solidFill>
            <a:schemeClr val="tx2"/>
          </a:solidFill>
          <a:ln>
            <a:noFill/>
          </a:ln>
        </p:spPr>
        <p:txBody>
          <a:bodyPr vert="horz" wrap="square" lIns="91177" tIns="45589" rIns="91177" bIns="45589" numCol="1" anchor="t" anchorCtr="0" compatLnSpc="1"/>
          <a:lstStyle/>
          <a:p>
            <a:endParaRPr lang="zh-CN" altLang="en-US"/>
          </a:p>
        </p:txBody>
      </p:sp>
      <p:sp>
        <p:nvSpPr>
          <p:cNvPr id="67" name="TextBox 66"/>
          <p:cNvSpPr txBox="1"/>
          <p:nvPr/>
        </p:nvSpPr>
        <p:spPr>
          <a:xfrm>
            <a:off x="1327661" y="3546486"/>
            <a:ext cx="2003075" cy="399973"/>
          </a:xfrm>
          <a:prstGeom prst="rect">
            <a:avLst/>
          </a:prstGeom>
          <a:noFill/>
        </p:spPr>
        <p:txBody>
          <a:bodyPr wrap="square" lIns="91398" tIns="45698" rIns="91398" bIns="45698" rtlCol="0">
            <a:spAutoFit/>
          </a:bodyPr>
          <a:lstStyle/>
          <a:p>
            <a:pPr algn="ctr"/>
            <a:r>
              <a:rPr lang="zh-CN" altLang="en-US" sz="2000" dirty="0">
                <a:solidFill>
                  <a:schemeClr val="tx2"/>
                </a:solidFill>
                <a:latin typeface="微软雅黑" panose="020B0503020204020204" charset="-122"/>
                <a:ea typeface="微软雅黑" panose="020B0503020204020204" charset="-122"/>
              </a:rPr>
              <a:t>线下门店</a:t>
            </a:r>
          </a:p>
        </p:txBody>
      </p:sp>
      <p:sp>
        <p:nvSpPr>
          <p:cNvPr id="68" name="Freeform 12"/>
          <p:cNvSpPr/>
          <p:nvPr/>
        </p:nvSpPr>
        <p:spPr bwMode="auto">
          <a:xfrm>
            <a:off x="3968458" y="2966474"/>
            <a:ext cx="417093" cy="417310"/>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tx1">
              <a:lumMod val="50000"/>
              <a:lumOff val="50000"/>
            </a:schemeClr>
          </a:solidFill>
          <a:ln>
            <a:noFill/>
          </a:ln>
        </p:spPr>
        <p:txBody>
          <a:bodyPr vert="horz" wrap="square" lIns="91398" tIns="45698" rIns="91398" bIns="45698" numCol="1" anchor="t" anchorCtr="0" compatLnSpc="1"/>
          <a:lstStyle/>
          <a:p>
            <a:endParaRPr lang="zh-CN" altLang="en-US">
              <a:solidFill>
                <a:schemeClr val="accent3">
                  <a:lumMod val="50000"/>
                </a:schemeClr>
              </a:solidFill>
            </a:endParaRPr>
          </a:p>
        </p:txBody>
      </p:sp>
      <p:sp>
        <p:nvSpPr>
          <p:cNvPr id="69" name="TextBox 68"/>
          <p:cNvSpPr txBox="1"/>
          <p:nvPr/>
        </p:nvSpPr>
        <p:spPr>
          <a:xfrm>
            <a:off x="4910888" y="3546486"/>
            <a:ext cx="2003075" cy="399973"/>
          </a:xfrm>
          <a:prstGeom prst="rect">
            <a:avLst/>
          </a:prstGeom>
          <a:noFill/>
        </p:spPr>
        <p:txBody>
          <a:bodyPr wrap="square" lIns="91398" tIns="45698" rIns="91398" bIns="45698" rtlCol="0">
            <a:spAutoFit/>
          </a:bodyPr>
          <a:lstStyle/>
          <a:p>
            <a:pPr algn="ctr"/>
            <a:r>
              <a:rPr lang="zh-CN" altLang="en-US" sz="2000" dirty="0">
                <a:solidFill>
                  <a:schemeClr val="accent1"/>
                </a:solidFill>
                <a:latin typeface="微软雅黑" panose="020B0503020204020204" charset="-122"/>
                <a:ea typeface="微软雅黑" panose="020B0503020204020204" charset="-122"/>
              </a:rPr>
              <a:t>手机</a:t>
            </a:r>
            <a:r>
              <a:rPr lang="en-US" altLang="zh-CN" sz="2000" dirty="0">
                <a:solidFill>
                  <a:schemeClr val="accent1"/>
                </a:solidFill>
                <a:latin typeface="微软雅黑" panose="020B0503020204020204" charset="-122"/>
                <a:ea typeface="微软雅黑" panose="020B0503020204020204" charset="-122"/>
              </a:rPr>
              <a:t>APP</a:t>
            </a:r>
            <a:endParaRPr lang="zh-CN" altLang="en-US" sz="2000" dirty="0">
              <a:solidFill>
                <a:schemeClr val="accent1"/>
              </a:solidFill>
              <a:latin typeface="微软雅黑" panose="020B0503020204020204" charset="-122"/>
              <a:ea typeface="微软雅黑" panose="020B0503020204020204" charset="-122"/>
            </a:endParaRPr>
          </a:p>
        </p:txBody>
      </p:sp>
      <p:sp>
        <p:nvSpPr>
          <p:cNvPr id="70" name="Freeform 13"/>
          <p:cNvSpPr/>
          <p:nvPr/>
        </p:nvSpPr>
        <p:spPr bwMode="auto">
          <a:xfrm>
            <a:off x="7624947" y="2966474"/>
            <a:ext cx="417093" cy="417310"/>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tx1">
              <a:lumMod val="50000"/>
              <a:lumOff val="50000"/>
            </a:schemeClr>
          </a:solidFill>
          <a:ln>
            <a:noFill/>
          </a:ln>
        </p:spPr>
        <p:txBody>
          <a:bodyPr vert="horz" wrap="square" lIns="91398" tIns="45698" rIns="91398" bIns="45698" numCol="1" anchor="t" anchorCtr="0" compatLnSpc="1"/>
          <a:lstStyle/>
          <a:p>
            <a:endParaRPr lang="zh-CN" altLang="en-US">
              <a:solidFill>
                <a:schemeClr val="accent3">
                  <a:lumMod val="50000"/>
                </a:schemeClr>
              </a:solidFill>
            </a:endParaRPr>
          </a:p>
        </p:txBody>
      </p:sp>
      <p:sp>
        <p:nvSpPr>
          <p:cNvPr id="71" name="TextBox 84"/>
          <p:cNvSpPr txBox="1">
            <a:spLocks noChangeArrowheads="1"/>
          </p:cNvSpPr>
          <p:nvPr/>
        </p:nvSpPr>
        <p:spPr bwMode="auto">
          <a:xfrm>
            <a:off x="1017545" y="4759007"/>
            <a:ext cx="2747774" cy="113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8" tIns="45698" rIns="91398" bIns="456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dirty="0">
                <a:solidFill>
                  <a:srgbClr val="595959"/>
                </a:solidFill>
                <a:latin typeface="微软雅黑" panose="020B0503020204020204" charset="-122"/>
                <a:ea typeface="微软雅黑" panose="020B0503020204020204" charset="-122"/>
                <a:sym typeface="微软雅黑" panose="020B0503020204020204" charset="-122"/>
              </a:rPr>
              <a:t>这里输入产品形式的简介，这里输入产品形式的简介，这里输入产品形式的简介</a:t>
            </a:r>
          </a:p>
        </p:txBody>
      </p:sp>
      <p:sp>
        <p:nvSpPr>
          <p:cNvPr id="72" name="TextBox 84"/>
          <p:cNvSpPr txBox="1">
            <a:spLocks noChangeArrowheads="1"/>
          </p:cNvSpPr>
          <p:nvPr/>
        </p:nvSpPr>
        <p:spPr bwMode="auto">
          <a:xfrm>
            <a:off x="4521680" y="4759007"/>
            <a:ext cx="2747774" cy="113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8" tIns="45698" rIns="91398" bIns="456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dirty="0">
                <a:solidFill>
                  <a:srgbClr val="595959"/>
                </a:solidFill>
                <a:latin typeface="微软雅黑" panose="020B0503020204020204" charset="-122"/>
                <a:ea typeface="微软雅黑" panose="020B0503020204020204" charset="-122"/>
                <a:sym typeface="微软雅黑" panose="020B0503020204020204" charset="-122"/>
              </a:rPr>
              <a:t>这里输入产品形式的简介，这里输入产品形式的简介，这里输入产品形式的简介</a:t>
            </a:r>
          </a:p>
        </p:txBody>
      </p:sp>
      <p:sp>
        <p:nvSpPr>
          <p:cNvPr id="73" name="TextBox 84"/>
          <p:cNvSpPr txBox="1">
            <a:spLocks noChangeArrowheads="1"/>
          </p:cNvSpPr>
          <p:nvPr/>
        </p:nvSpPr>
        <p:spPr bwMode="auto">
          <a:xfrm>
            <a:off x="8330522" y="4759007"/>
            <a:ext cx="2747774" cy="113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8" tIns="45698" rIns="91398" bIns="456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500" dirty="0">
                <a:solidFill>
                  <a:srgbClr val="595959"/>
                </a:solidFill>
                <a:latin typeface="微软雅黑" panose="020B0503020204020204" charset="-122"/>
                <a:ea typeface="微软雅黑" panose="020B0503020204020204" charset="-122"/>
                <a:sym typeface="微软雅黑" panose="020B0503020204020204" charset="-122"/>
              </a:rPr>
              <a:t>这里输入产品形式的简介，这里输入产品形式的简介，这里输入产品形式的简介</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anim calcmode="lin" valueType="num">
                                      <p:cBhvr>
                                        <p:cTn id="14" dur="500" fill="hold"/>
                                        <p:tgtEl>
                                          <p:spTgt spid="38"/>
                                        </p:tgtEl>
                                        <p:attrNameLst>
                                          <p:attrName>ppt_x</p:attrName>
                                        </p:attrNameLst>
                                      </p:cBhvr>
                                      <p:tavLst>
                                        <p:tav tm="0">
                                          <p:val>
                                            <p:strVal val="#ppt_x"/>
                                          </p:val>
                                        </p:tav>
                                        <p:tav tm="100000">
                                          <p:val>
                                            <p:strVal val="#ppt_x"/>
                                          </p:val>
                                        </p:tav>
                                      </p:tavLst>
                                    </p:anim>
                                    <p:anim calcmode="lin" valueType="num">
                                      <p:cBhvr>
                                        <p:cTn id="15" dur="5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anim calcmode="lin" valueType="num">
                                      <p:cBhvr>
                                        <p:cTn id="20" dur="500" fill="hold"/>
                                        <p:tgtEl>
                                          <p:spTgt spid="66"/>
                                        </p:tgtEl>
                                        <p:attrNameLst>
                                          <p:attrName>ppt_x</p:attrName>
                                        </p:attrNameLst>
                                      </p:cBhvr>
                                      <p:tavLst>
                                        <p:tav tm="0">
                                          <p:val>
                                            <p:strVal val="#ppt_x"/>
                                          </p:val>
                                        </p:tav>
                                        <p:tav tm="100000">
                                          <p:val>
                                            <p:strVal val="#ppt_x"/>
                                          </p:val>
                                        </p:tav>
                                      </p:tavLst>
                                    </p:anim>
                                    <p:anim calcmode="lin" valueType="num">
                                      <p:cBhvr>
                                        <p:cTn id="21" dur="500" fill="hold"/>
                                        <p:tgtEl>
                                          <p:spTgt spid="66"/>
                                        </p:tgtEl>
                                        <p:attrNameLst>
                                          <p:attrName>ppt_y</p:attrName>
                                        </p:attrNameLst>
                                      </p:cBhvr>
                                      <p:tavLst>
                                        <p:tav tm="0">
                                          <p:val>
                                            <p:strVal val="#ppt_y+.1"/>
                                          </p:val>
                                        </p:tav>
                                        <p:tav tm="100000">
                                          <p:val>
                                            <p:strVal val="#ppt_y"/>
                                          </p:val>
                                        </p:tav>
                                      </p:tavLst>
                                    </p:anim>
                                  </p:childTnLst>
                                </p:cTn>
                              </p:par>
                              <p:par>
                                <p:cTn id="22" presetID="14" presetClass="entr" presetSubtype="10" fill="hold" grpId="0" nodeType="with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randombar(horizontal)">
                                      <p:cBhvr>
                                        <p:cTn id="24" dur="500"/>
                                        <p:tgtEl>
                                          <p:spTgt spid="67"/>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p:cTn id="28" dur="300" fill="hold"/>
                                        <p:tgtEl>
                                          <p:spTgt spid="68"/>
                                        </p:tgtEl>
                                        <p:attrNameLst>
                                          <p:attrName>ppt_w</p:attrName>
                                        </p:attrNameLst>
                                      </p:cBhvr>
                                      <p:tavLst>
                                        <p:tav tm="0">
                                          <p:val>
                                            <p:fltVal val="0"/>
                                          </p:val>
                                        </p:tav>
                                        <p:tav tm="100000">
                                          <p:val>
                                            <p:strVal val="#ppt_w"/>
                                          </p:val>
                                        </p:tav>
                                      </p:tavLst>
                                    </p:anim>
                                    <p:anim calcmode="lin" valueType="num">
                                      <p:cBhvr>
                                        <p:cTn id="29" dur="300" fill="hold"/>
                                        <p:tgtEl>
                                          <p:spTgt spid="68"/>
                                        </p:tgtEl>
                                        <p:attrNameLst>
                                          <p:attrName>ppt_h</p:attrName>
                                        </p:attrNameLst>
                                      </p:cBhvr>
                                      <p:tavLst>
                                        <p:tav tm="0">
                                          <p:val>
                                            <p:fltVal val="0"/>
                                          </p:val>
                                        </p:tav>
                                        <p:tav tm="100000">
                                          <p:val>
                                            <p:strVal val="#ppt_h"/>
                                          </p:val>
                                        </p:tav>
                                      </p:tavLst>
                                    </p:anim>
                                    <p:anim calcmode="lin" valueType="num">
                                      <p:cBhvr>
                                        <p:cTn id="30" dur="300" fill="hold"/>
                                        <p:tgtEl>
                                          <p:spTgt spid="68"/>
                                        </p:tgtEl>
                                        <p:attrNameLst>
                                          <p:attrName>style.rotation</p:attrName>
                                        </p:attrNameLst>
                                      </p:cBhvr>
                                      <p:tavLst>
                                        <p:tav tm="0">
                                          <p:val>
                                            <p:fltVal val="90"/>
                                          </p:val>
                                        </p:tav>
                                        <p:tav tm="100000">
                                          <p:val>
                                            <p:fltVal val="0"/>
                                          </p:val>
                                        </p:tav>
                                      </p:tavLst>
                                    </p:anim>
                                    <p:animEffect transition="in" filter="fade">
                                      <p:cBhvr>
                                        <p:cTn id="31" dur="300"/>
                                        <p:tgtEl>
                                          <p:spTgt spid="68"/>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strVal val="#ppt_x"/>
                                          </p:val>
                                        </p:tav>
                                        <p:tav tm="100000">
                                          <p:val>
                                            <p:strVal val="#ppt_x"/>
                                          </p:val>
                                        </p:tav>
                                      </p:tavLst>
                                    </p:anim>
                                    <p:anim calcmode="lin" valueType="num">
                                      <p:cBhvr>
                                        <p:cTn id="43" dur="500" fill="hold"/>
                                        <p:tgtEl>
                                          <p:spTgt spid="40"/>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2" presetClass="entr" presetSubtype="0"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anim calcmode="lin" valueType="num">
                                      <p:cBhvr>
                                        <p:cTn id="48" dur="500" fill="hold"/>
                                        <p:tgtEl>
                                          <p:spTgt spid="58"/>
                                        </p:tgtEl>
                                        <p:attrNameLst>
                                          <p:attrName>ppt_x</p:attrName>
                                        </p:attrNameLst>
                                      </p:cBhvr>
                                      <p:tavLst>
                                        <p:tav tm="0">
                                          <p:val>
                                            <p:strVal val="#ppt_x"/>
                                          </p:val>
                                        </p:tav>
                                        <p:tav tm="100000">
                                          <p:val>
                                            <p:strVal val="#ppt_x"/>
                                          </p:val>
                                        </p:tav>
                                      </p:tavLst>
                                    </p:anim>
                                    <p:anim calcmode="lin" valueType="num">
                                      <p:cBhvr>
                                        <p:cTn id="49" dur="500" fill="hold"/>
                                        <p:tgtEl>
                                          <p:spTgt spid="58"/>
                                        </p:tgtEl>
                                        <p:attrNameLst>
                                          <p:attrName>ppt_y</p:attrName>
                                        </p:attrNameLst>
                                      </p:cBhvr>
                                      <p:tavLst>
                                        <p:tav tm="0">
                                          <p:val>
                                            <p:strVal val="#ppt_y+.1"/>
                                          </p:val>
                                        </p:tav>
                                        <p:tav tm="100000">
                                          <p:val>
                                            <p:strVal val="#ppt_y"/>
                                          </p:val>
                                        </p:tav>
                                      </p:tavLst>
                                    </p:anim>
                                  </p:childTnLst>
                                </p:cTn>
                              </p:par>
                              <p:par>
                                <p:cTn id="50" presetID="14" presetClass="entr" presetSubtype="10" fill="hold" grpId="0"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randombar(horizontal)">
                                      <p:cBhvr>
                                        <p:cTn id="52" dur="500"/>
                                        <p:tgtEl>
                                          <p:spTgt spid="69"/>
                                        </p:tgtEl>
                                      </p:cBhvr>
                                    </p:animEffect>
                                  </p:childTnLst>
                                </p:cTn>
                              </p:par>
                            </p:childTnLst>
                          </p:cTn>
                        </p:par>
                        <p:par>
                          <p:cTn id="53" fill="hold">
                            <p:stCondLst>
                              <p:cond delay="3500"/>
                            </p:stCondLst>
                            <p:childTnLst>
                              <p:par>
                                <p:cTn id="54" presetID="31" presetClass="entr" presetSubtype="0"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p:cTn id="56" dur="300" fill="hold"/>
                                        <p:tgtEl>
                                          <p:spTgt spid="70"/>
                                        </p:tgtEl>
                                        <p:attrNameLst>
                                          <p:attrName>ppt_w</p:attrName>
                                        </p:attrNameLst>
                                      </p:cBhvr>
                                      <p:tavLst>
                                        <p:tav tm="0">
                                          <p:val>
                                            <p:fltVal val="0"/>
                                          </p:val>
                                        </p:tav>
                                        <p:tav tm="100000">
                                          <p:val>
                                            <p:strVal val="#ppt_w"/>
                                          </p:val>
                                        </p:tav>
                                      </p:tavLst>
                                    </p:anim>
                                    <p:anim calcmode="lin" valueType="num">
                                      <p:cBhvr>
                                        <p:cTn id="57" dur="300" fill="hold"/>
                                        <p:tgtEl>
                                          <p:spTgt spid="70"/>
                                        </p:tgtEl>
                                        <p:attrNameLst>
                                          <p:attrName>ppt_h</p:attrName>
                                        </p:attrNameLst>
                                      </p:cBhvr>
                                      <p:tavLst>
                                        <p:tav tm="0">
                                          <p:val>
                                            <p:fltVal val="0"/>
                                          </p:val>
                                        </p:tav>
                                        <p:tav tm="100000">
                                          <p:val>
                                            <p:strVal val="#ppt_h"/>
                                          </p:val>
                                        </p:tav>
                                      </p:tavLst>
                                    </p:anim>
                                    <p:anim calcmode="lin" valueType="num">
                                      <p:cBhvr>
                                        <p:cTn id="58" dur="300" fill="hold"/>
                                        <p:tgtEl>
                                          <p:spTgt spid="70"/>
                                        </p:tgtEl>
                                        <p:attrNameLst>
                                          <p:attrName>style.rotation</p:attrName>
                                        </p:attrNameLst>
                                      </p:cBhvr>
                                      <p:tavLst>
                                        <p:tav tm="0">
                                          <p:val>
                                            <p:fltVal val="90"/>
                                          </p:val>
                                        </p:tav>
                                        <p:tav tm="100000">
                                          <p:val>
                                            <p:fltVal val="0"/>
                                          </p:val>
                                        </p:tav>
                                      </p:tavLst>
                                    </p:anim>
                                    <p:animEffect transition="in" filter="fade">
                                      <p:cBhvr>
                                        <p:cTn id="59" dur="300"/>
                                        <p:tgtEl>
                                          <p:spTgt spid="70"/>
                                        </p:tgtEl>
                                      </p:cBhvr>
                                    </p:animEffect>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4500"/>
                            </p:stCondLst>
                            <p:childTnLst>
                              <p:par>
                                <p:cTn id="67" presetID="42" presetClass="entr" presetSubtype="0"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anim calcmode="lin" valueType="num">
                                      <p:cBhvr>
                                        <p:cTn id="70" dur="500" fill="hold"/>
                                        <p:tgtEl>
                                          <p:spTgt spid="42"/>
                                        </p:tgtEl>
                                        <p:attrNameLst>
                                          <p:attrName>ppt_x</p:attrName>
                                        </p:attrNameLst>
                                      </p:cBhvr>
                                      <p:tavLst>
                                        <p:tav tm="0">
                                          <p:val>
                                            <p:strVal val="#ppt_x"/>
                                          </p:val>
                                        </p:tav>
                                        <p:tav tm="100000">
                                          <p:val>
                                            <p:strVal val="#ppt_x"/>
                                          </p:val>
                                        </p:tav>
                                      </p:tavLst>
                                    </p:anim>
                                    <p:anim calcmode="lin" valueType="num">
                                      <p:cBhvr>
                                        <p:cTn id="71" dur="500" fill="hold"/>
                                        <p:tgtEl>
                                          <p:spTgt spid="42"/>
                                        </p:tgtEl>
                                        <p:attrNameLst>
                                          <p:attrName>ppt_y</p:attrName>
                                        </p:attrNameLst>
                                      </p:cBhvr>
                                      <p:tavLst>
                                        <p:tav tm="0">
                                          <p:val>
                                            <p:strVal val="#ppt_y+.1"/>
                                          </p:val>
                                        </p:tav>
                                        <p:tav tm="100000">
                                          <p:val>
                                            <p:strVal val="#ppt_y"/>
                                          </p:val>
                                        </p:tav>
                                      </p:tavLst>
                                    </p:anim>
                                  </p:childTnLst>
                                </p:cTn>
                              </p:par>
                            </p:childTnLst>
                          </p:cTn>
                        </p:par>
                        <p:par>
                          <p:cTn id="72" fill="hold">
                            <p:stCondLst>
                              <p:cond delay="5000"/>
                            </p:stCondLst>
                            <p:childTnLst>
                              <p:par>
                                <p:cTn id="73" presetID="42" presetClass="entr" presetSubtype="0" fill="hold"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anim calcmode="lin" valueType="num">
                                      <p:cBhvr>
                                        <p:cTn id="76" dur="500" fill="hold"/>
                                        <p:tgtEl>
                                          <p:spTgt spid="45"/>
                                        </p:tgtEl>
                                        <p:attrNameLst>
                                          <p:attrName>ppt_x</p:attrName>
                                        </p:attrNameLst>
                                      </p:cBhvr>
                                      <p:tavLst>
                                        <p:tav tm="0">
                                          <p:val>
                                            <p:strVal val="#ppt_x"/>
                                          </p:val>
                                        </p:tav>
                                        <p:tav tm="100000">
                                          <p:val>
                                            <p:strVal val="#ppt_x"/>
                                          </p:val>
                                        </p:tav>
                                      </p:tavLst>
                                    </p:anim>
                                    <p:anim calcmode="lin" valueType="num">
                                      <p:cBhvr>
                                        <p:cTn id="77" dur="500" fill="hold"/>
                                        <p:tgtEl>
                                          <p:spTgt spid="45"/>
                                        </p:tgtEl>
                                        <p:attrNameLst>
                                          <p:attrName>ppt_y</p:attrName>
                                        </p:attrNameLst>
                                      </p:cBhvr>
                                      <p:tavLst>
                                        <p:tav tm="0">
                                          <p:val>
                                            <p:strVal val="#ppt_y+.1"/>
                                          </p:val>
                                        </p:tav>
                                        <p:tav tm="100000">
                                          <p:val>
                                            <p:strVal val="#ppt_y"/>
                                          </p:val>
                                        </p:tav>
                                      </p:tavLst>
                                    </p:anim>
                                  </p:childTnLst>
                                </p:cTn>
                              </p:par>
                              <p:par>
                                <p:cTn id="78" presetID="14" presetClass="entr" presetSubtype="10" fill="hold" grpId="0"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randombar(horizontal)">
                                      <p:cBhvr>
                                        <p:cTn id="80" dur="500"/>
                                        <p:tgtEl>
                                          <p:spTgt spid="52"/>
                                        </p:tgtEl>
                                      </p:cBhvr>
                                    </p:animEffect>
                                  </p:childTnLst>
                                </p:cTn>
                              </p:par>
                            </p:childTnLst>
                          </p:cTn>
                        </p:par>
                        <p:par>
                          <p:cTn id="81" fill="hold">
                            <p:stCondLst>
                              <p:cond delay="5500"/>
                            </p:stCondLst>
                            <p:childTnLst>
                              <p:par>
                                <p:cTn id="82" presetID="22" presetClass="entr" presetSubtype="1" fill="hold" nodeType="afterEffect">
                                  <p:stCondLst>
                                    <p:cond delay="0"/>
                                  </p:stCondLst>
                                  <p:childTnLst>
                                    <p:set>
                                      <p:cBhvr>
                                        <p:cTn id="83" dur="1" fill="hold">
                                          <p:stCondLst>
                                            <p:cond delay="0"/>
                                          </p:stCondLst>
                                        </p:cTn>
                                        <p:tgtEl>
                                          <p:spTgt spid="71">
                                            <p:txEl>
                                              <p:pRg st="0" end="0"/>
                                            </p:txEl>
                                          </p:spTgt>
                                        </p:tgtEl>
                                        <p:attrNameLst>
                                          <p:attrName>style.visibility</p:attrName>
                                        </p:attrNameLst>
                                      </p:cBhvr>
                                      <p:to>
                                        <p:strVal val="visible"/>
                                      </p:to>
                                    </p:set>
                                    <p:animEffect transition="in" filter="wipe(up)">
                                      <p:cBhvr>
                                        <p:cTn id="84" dur="500"/>
                                        <p:tgtEl>
                                          <p:spTgt spid="71">
                                            <p:txEl>
                                              <p:pRg st="0" end="0"/>
                                            </p:txEl>
                                          </p:spTgt>
                                        </p:tgtEl>
                                      </p:cBhvr>
                                    </p:animEffect>
                                  </p:childTnLst>
                                </p:cTn>
                              </p:par>
                              <p:par>
                                <p:cTn id="85" presetID="22" presetClass="entr" presetSubtype="1" fill="hold" nodeType="withEffect">
                                  <p:stCondLst>
                                    <p:cond delay="0"/>
                                  </p:stCondLst>
                                  <p:childTnLst>
                                    <p:set>
                                      <p:cBhvr>
                                        <p:cTn id="86" dur="1" fill="hold">
                                          <p:stCondLst>
                                            <p:cond delay="0"/>
                                          </p:stCondLst>
                                        </p:cTn>
                                        <p:tgtEl>
                                          <p:spTgt spid="72">
                                            <p:txEl>
                                              <p:pRg st="0" end="0"/>
                                            </p:txEl>
                                          </p:spTgt>
                                        </p:tgtEl>
                                        <p:attrNameLst>
                                          <p:attrName>style.visibility</p:attrName>
                                        </p:attrNameLst>
                                      </p:cBhvr>
                                      <p:to>
                                        <p:strVal val="visible"/>
                                      </p:to>
                                    </p:set>
                                    <p:animEffect transition="in" filter="wipe(up)">
                                      <p:cBhvr>
                                        <p:cTn id="87" dur="500"/>
                                        <p:tgtEl>
                                          <p:spTgt spid="72">
                                            <p:txEl>
                                              <p:pRg st="0" end="0"/>
                                            </p:txEl>
                                          </p:spTgt>
                                        </p:tgtEl>
                                      </p:cBhvr>
                                    </p:animEffect>
                                  </p:childTnLst>
                                </p:cTn>
                              </p:par>
                              <p:par>
                                <p:cTn id="88" presetID="22" presetClass="entr" presetSubtype="1" fill="hold" nodeType="withEffect">
                                  <p:stCondLst>
                                    <p:cond delay="0"/>
                                  </p:stCondLst>
                                  <p:childTnLst>
                                    <p:set>
                                      <p:cBhvr>
                                        <p:cTn id="89" dur="1" fill="hold">
                                          <p:stCondLst>
                                            <p:cond delay="0"/>
                                          </p:stCondLst>
                                        </p:cTn>
                                        <p:tgtEl>
                                          <p:spTgt spid="73">
                                            <p:txEl>
                                              <p:pRg st="0" end="0"/>
                                            </p:txEl>
                                          </p:spTgt>
                                        </p:tgtEl>
                                        <p:attrNameLst>
                                          <p:attrName>style.visibility</p:attrName>
                                        </p:attrNameLst>
                                      </p:cBhvr>
                                      <p:to>
                                        <p:strVal val="visible"/>
                                      </p:to>
                                    </p:set>
                                    <p:animEffect transition="in" filter="wipe(up)">
                                      <p:cBhvr>
                                        <p:cTn id="90" dur="500"/>
                                        <p:tgtEl>
                                          <p:spTgt spid="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66" grpId="0" animBg="1"/>
      <p:bldP spid="67" grpId="0"/>
      <p:bldP spid="68" grpId="0" animBg="1"/>
      <p:bldP spid="69" grpId="0"/>
      <p:bldP spid="7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6"/>
          <p:cNvSpPr/>
          <p:nvPr/>
        </p:nvSpPr>
        <p:spPr bwMode="auto">
          <a:xfrm>
            <a:off x="2808641" y="2168756"/>
            <a:ext cx="1779547" cy="88976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1"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tx1">
              <a:lumMod val="50000"/>
              <a:lumOff val="50000"/>
            </a:schemeClr>
          </a:solidFill>
          <a:ln w="25400" cap="flat" cmpd="sng" algn="ctr">
            <a:no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 name="Freeform 8"/>
          <p:cNvSpPr/>
          <p:nvPr/>
        </p:nvSpPr>
        <p:spPr bwMode="auto">
          <a:xfrm>
            <a:off x="4425990" y="3058526"/>
            <a:ext cx="1781865" cy="88976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1"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tx1">
              <a:lumMod val="50000"/>
              <a:lumOff val="50000"/>
            </a:schemeClr>
          </a:solidFill>
          <a:ln w="25400" cap="flat" cmpd="sng" algn="ctr">
            <a:no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3" name="Freeform 9"/>
          <p:cNvSpPr/>
          <p:nvPr/>
        </p:nvSpPr>
        <p:spPr bwMode="auto">
          <a:xfrm>
            <a:off x="6045657" y="2168756"/>
            <a:ext cx="1779547" cy="88976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tx1">
              <a:lumMod val="50000"/>
              <a:lumOff val="50000"/>
            </a:schemeClr>
          </a:solidFill>
          <a:ln w="25400" cap="flat" cmpd="sng" algn="ctr">
            <a:no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4" name="Freeform 11"/>
          <p:cNvSpPr/>
          <p:nvPr/>
        </p:nvSpPr>
        <p:spPr bwMode="auto">
          <a:xfrm>
            <a:off x="7663006" y="3058526"/>
            <a:ext cx="1781865" cy="88976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0"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tx1">
              <a:lumMod val="50000"/>
              <a:lumOff val="50000"/>
            </a:schemeClr>
          </a:solidFill>
          <a:ln w="25400" cap="flat" cmpd="sng" algn="ctr">
            <a:no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5" name="Freeform 12"/>
          <p:cNvSpPr/>
          <p:nvPr/>
        </p:nvSpPr>
        <p:spPr bwMode="auto">
          <a:xfrm>
            <a:off x="9282672" y="2215937"/>
            <a:ext cx="1779547" cy="1531610"/>
          </a:xfrm>
          <a:custGeom>
            <a:avLst/>
            <a:gdLst>
              <a:gd name="T0" fmla="*/ 59 w 274"/>
              <a:gd name="T1" fmla="*/ 0 h 236"/>
              <a:gd name="T2" fmla="*/ 218 w 274"/>
              <a:gd name="T3" fmla="*/ 0 h 236"/>
              <a:gd name="T4" fmla="*/ 267 w 274"/>
              <a:gd name="T5" fmla="*/ 31 h 236"/>
              <a:gd name="T6" fmla="*/ 274 w 274"/>
              <a:gd name="T7" fmla="*/ 59 h 236"/>
              <a:gd name="T8" fmla="*/ 274 w 274"/>
              <a:gd name="T9" fmla="*/ 236 h 236"/>
              <a:gd name="T10" fmla="*/ 249 w 274"/>
              <a:gd name="T11" fmla="*/ 236 h 236"/>
              <a:gd name="T12" fmla="*/ 249 w 274"/>
              <a:gd name="T13" fmla="*/ 59 h 236"/>
              <a:gd name="T14" fmla="*/ 214 w 274"/>
              <a:gd name="T15" fmla="*/ 25 h 236"/>
              <a:gd name="T16" fmla="*/ 59 w 274"/>
              <a:gd name="T17" fmla="*/ 25 h 236"/>
              <a:gd name="T18" fmla="*/ 25 w 274"/>
              <a:gd name="T19" fmla="*/ 59 h 236"/>
              <a:gd name="T20" fmla="*/ 25 w 274"/>
              <a:gd name="T21" fmla="*/ 137 h 236"/>
              <a:gd name="T22" fmla="*/ 0 w 274"/>
              <a:gd name="T23" fmla="*/ 137 h 236"/>
              <a:gd name="T24" fmla="*/ 0 w 274"/>
              <a:gd name="T25" fmla="*/ 56 h 236"/>
              <a:gd name="T26" fmla="*/ 31 w 274"/>
              <a:gd name="T27" fmla="*/ 7 h 236"/>
              <a:gd name="T28" fmla="*/ 59 w 274"/>
              <a:gd name="T29"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236">
                <a:moveTo>
                  <a:pt x="59" y="0"/>
                </a:moveTo>
                <a:cubicBezTo>
                  <a:pt x="218" y="0"/>
                  <a:pt x="218" y="0"/>
                  <a:pt x="218" y="0"/>
                </a:cubicBezTo>
                <a:cubicBezTo>
                  <a:pt x="239" y="2"/>
                  <a:pt x="256" y="12"/>
                  <a:pt x="267" y="31"/>
                </a:cubicBezTo>
                <a:cubicBezTo>
                  <a:pt x="271" y="40"/>
                  <a:pt x="274" y="49"/>
                  <a:pt x="274" y="59"/>
                </a:cubicBezTo>
                <a:cubicBezTo>
                  <a:pt x="274" y="236"/>
                  <a:pt x="274" y="236"/>
                  <a:pt x="274" y="236"/>
                </a:cubicBezTo>
                <a:cubicBezTo>
                  <a:pt x="249" y="236"/>
                  <a:pt x="249" y="236"/>
                  <a:pt x="249" y="236"/>
                </a:cubicBezTo>
                <a:cubicBezTo>
                  <a:pt x="249" y="59"/>
                  <a:pt x="249" y="59"/>
                  <a:pt x="249" y="59"/>
                </a:cubicBezTo>
                <a:cubicBezTo>
                  <a:pt x="249" y="41"/>
                  <a:pt x="233" y="25"/>
                  <a:pt x="214"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1" y="35"/>
                  <a:pt x="12" y="18"/>
                  <a:pt x="31" y="7"/>
                </a:cubicBezTo>
                <a:cubicBezTo>
                  <a:pt x="40" y="2"/>
                  <a:pt x="49" y="0"/>
                  <a:pt x="59" y="0"/>
                </a:cubicBezTo>
                <a:close/>
              </a:path>
            </a:pathLst>
          </a:custGeom>
          <a:solidFill>
            <a:schemeClr val="tx1">
              <a:lumMod val="50000"/>
              <a:lumOff val="50000"/>
            </a:schemeClr>
          </a:solidFill>
          <a:ln w="25400" cap="flat" cmpd="sng" algn="ctr">
            <a:no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6" name="Freeform 13"/>
          <p:cNvSpPr/>
          <p:nvPr/>
        </p:nvSpPr>
        <p:spPr bwMode="auto">
          <a:xfrm>
            <a:off x="10795750" y="3609996"/>
            <a:ext cx="370739" cy="338298"/>
          </a:xfrm>
          <a:custGeom>
            <a:avLst/>
            <a:gdLst>
              <a:gd name="T0" fmla="*/ 160 w 160"/>
              <a:gd name="T1" fmla="*/ 0 h 146"/>
              <a:gd name="T2" fmla="*/ 79 w 160"/>
              <a:gd name="T3" fmla="*/ 146 h 146"/>
              <a:gd name="T4" fmla="*/ 0 w 160"/>
              <a:gd name="T5" fmla="*/ 0 h 146"/>
              <a:gd name="T6" fmla="*/ 160 w 160"/>
              <a:gd name="T7" fmla="*/ 0 h 146"/>
              <a:gd name="T8" fmla="*/ 160 w 160"/>
              <a:gd name="T9" fmla="*/ 0 h 146"/>
            </a:gdLst>
            <a:ahLst/>
            <a:cxnLst>
              <a:cxn ang="0">
                <a:pos x="T0" y="T1"/>
              </a:cxn>
              <a:cxn ang="0">
                <a:pos x="T2" y="T3"/>
              </a:cxn>
              <a:cxn ang="0">
                <a:pos x="T4" y="T5"/>
              </a:cxn>
              <a:cxn ang="0">
                <a:pos x="T6" y="T7"/>
              </a:cxn>
              <a:cxn ang="0">
                <a:pos x="T8" y="T9"/>
              </a:cxn>
            </a:cxnLst>
            <a:rect l="0" t="0" r="r" b="b"/>
            <a:pathLst>
              <a:path w="160" h="146">
                <a:moveTo>
                  <a:pt x="160" y="0"/>
                </a:moveTo>
                <a:lnTo>
                  <a:pt x="79" y="146"/>
                </a:lnTo>
                <a:lnTo>
                  <a:pt x="0" y="0"/>
                </a:lnTo>
                <a:lnTo>
                  <a:pt x="160" y="0"/>
                </a:lnTo>
                <a:lnTo>
                  <a:pt x="160" y="0"/>
                </a:lnTo>
                <a:close/>
              </a:path>
            </a:pathLst>
          </a:custGeom>
          <a:solidFill>
            <a:schemeClr val="tx1">
              <a:lumMod val="50000"/>
              <a:lumOff val="50000"/>
            </a:schemeClr>
          </a:solidFill>
          <a:ln w="25400" cap="flat" cmpd="sng" algn="ctr">
            <a:no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7" name="Freeform 14"/>
          <p:cNvSpPr/>
          <p:nvPr/>
        </p:nvSpPr>
        <p:spPr bwMode="auto">
          <a:xfrm>
            <a:off x="1084705" y="2150889"/>
            <a:ext cx="370739" cy="335982"/>
          </a:xfrm>
          <a:custGeom>
            <a:avLst/>
            <a:gdLst>
              <a:gd name="T0" fmla="*/ 160 w 160"/>
              <a:gd name="T1" fmla="*/ 0 h 145"/>
              <a:gd name="T2" fmla="*/ 82 w 160"/>
              <a:gd name="T3" fmla="*/ 145 h 145"/>
              <a:gd name="T4" fmla="*/ 0 w 160"/>
              <a:gd name="T5" fmla="*/ 0 h 145"/>
              <a:gd name="T6" fmla="*/ 160 w 160"/>
              <a:gd name="T7" fmla="*/ 0 h 145"/>
              <a:gd name="T8" fmla="*/ 160 w 160"/>
              <a:gd name="T9" fmla="*/ 0 h 145"/>
            </a:gdLst>
            <a:ahLst/>
            <a:cxnLst>
              <a:cxn ang="0">
                <a:pos x="T0" y="T1"/>
              </a:cxn>
              <a:cxn ang="0">
                <a:pos x="T2" y="T3"/>
              </a:cxn>
              <a:cxn ang="0">
                <a:pos x="T4" y="T5"/>
              </a:cxn>
              <a:cxn ang="0">
                <a:pos x="T6" y="T7"/>
              </a:cxn>
              <a:cxn ang="0">
                <a:pos x="T8" y="T9"/>
              </a:cxn>
            </a:cxnLst>
            <a:rect l="0" t="0" r="r" b="b"/>
            <a:pathLst>
              <a:path w="160" h="145">
                <a:moveTo>
                  <a:pt x="160" y="0"/>
                </a:moveTo>
                <a:lnTo>
                  <a:pt x="82" y="145"/>
                </a:lnTo>
                <a:lnTo>
                  <a:pt x="0" y="0"/>
                </a:lnTo>
                <a:lnTo>
                  <a:pt x="160" y="0"/>
                </a:lnTo>
                <a:lnTo>
                  <a:pt x="160" y="0"/>
                </a:lnTo>
                <a:close/>
              </a:path>
            </a:pathLst>
          </a:custGeom>
          <a:solidFill>
            <a:schemeClr val="tx1">
              <a:lumMod val="50000"/>
              <a:lumOff val="50000"/>
            </a:schemeClr>
          </a:solidFill>
          <a:ln w="25400" cap="flat" cmpd="sng" algn="ctr">
            <a:no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8" name="Freeform 15"/>
          <p:cNvSpPr/>
          <p:nvPr/>
        </p:nvSpPr>
        <p:spPr bwMode="auto">
          <a:xfrm>
            <a:off x="1188976" y="2413652"/>
            <a:ext cx="1781865" cy="1487583"/>
          </a:xfrm>
          <a:custGeom>
            <a:avLst/>
            <a:gdLst>
              <a:gd name="T0" fmla="*/ 274 w 274"/>
              <a:gd name="T1" fmla="*/ 92 h 229"/>
              <a:gd name="T2" fmla="*/ 274 w 274"/>
              <a:gd name="T3" fmla="*/ 173 h 229"/>
              <a:gd name="T4" fmla="*/ 273 w 274"/>
              <a:gd name="T5" fmla="*/ 179 h 229"/>
              <a:gd name="T6" fmla="*/ 215 w 274"/>
              <a:gd name="T7" fmla="*/ 229 h 229"/>
              <a:gd name="T8" fmla="*/ 56 w 274"/>
              <a:gd name="T9" fmla="*/ 229 h 229"/>
              <a:gd name="T10" fmla="*/ 7 w 274"/>
              <a:gd name="T11" fmla="*/ 198 h 229"/>
              <a:gd name="T12" fmla="*/ 0 w 274"/>
              <a:gd name="T13" fmla="*/ 170 h 229"/>
              <a:gd name="T14" fmla="*/ 0 w 274"/>
              <a:gd name="T15" fmla="*/ 0 h 229"/>
              <a:gd name="T16" fmla="*/ 13 w 274"/>
              <a:gd name="T17" fmla="*/ 23 h 229"/>
              <a:gd name="T18" fmla="*/ 25 w 274"/>
              <a:gd name="T19" fmla="*/ 0 h 229"/>
              <a:gd name="T20" fmla="*/ 25 w 274"/>
              <a:gd name="T21" fmla="*/ 170 h 229"/>
              <a:gd name="T22" fmla="*/ 59 w 274"/>
              <a:gd name="T23" fmla="*/ 204 h 229"/>
              <a:gd name="T24" fmla="*/ 215 w 274"/>
              <a:gd name="T25" fmla="*/ 204 h 229"/>
              <a:gd name="T26" fmla="*/ 249 w 274"/>
              <a:gd name="T27" fmla="*/ 170 h 229"/>
              <a:gd name="T28" fmla="*/ 249 w 274"/>
              <a:gd name="T29" fmla="*/ 92 h 229"/>
              <a:gd name="T30" fmla="*/ 274 w 274"/>
              <a:gd name="T31" fmla="*/ 9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4" h="229">
                <a:moveTo>
                  <a:pt x="274" y="92"/>
                </a:moveTo>
                <a:cubicBezTo>
                  <a:pt x="274" y="173"/>
                  <a:pt x="274" y="173"/>
                  <a:pt x="274" y="173"/>
                </a:cubicBezTo>
                <a:cubicBezTo>
                  <a:pt x="273" y="179"/>
                  <a:pt x="273" y="179"/>
                  <a:pt x="273" y="179"/>
                </a:cubicBezTo>
                <a:cubicBezTo>
                  <a:pt x="268" y="208"/>
                  <a:pt x="245" y="228"/>
                  <a:pt x="215" y="229"/>
                </a:cubicBezTo>
                <a:cubicBezTo>
                  <a:pt x="56" y="229"/>
                  <a:pt x="56" y="229"/>
                  <a:pt x="56" y="229"/>
                </a:cubicBezTo>
                <a:cubicBezTo>
                  <a:pt x="35" y="227"/>
                  <a:pt x="18" y="217"/>
                  <a:pt x="7" y="198"/>
                </a:cubicBezTo>
                <a:cubicBezTo>
                  <a:pt x="2" y="189"/>
                  <a:pt x="0" y="180"/>
                  <a:pt x="0" y="170"/>
                </a:cubicBezTo>
                <a:cubicBezTo>
                  <a:pt x="0" y="0"/>
                  <a:pt x="0" y="0"/>
                  <a:pt x="0" y="0"/>
                </a:cubicBezTo>
                <a:cubicBezTo>
                  <a:pt x="13" y="23"/>
                  <a:pt x="13" y="23"/>
                  <a:pt x="13" y="23"/>
                </a:cubicBezTo>
                <a:cubicBezTo>
                  <a:pt x="25" y="0"/>
                  <a:pt x="25" y="0"/>
                  <a:pt x="25" y="0"/>
                </a:cubicBezTo>
                <a:cubicBezTo>
                  <a:pt x="25" y="170"/>
                  <a:pt x="25" y="170"/>
                  <a:pt x="25" y="170"/>
                </a:cubicBezTo>
                <a:cubicBezTo>
                  <a:pt x="25" y="188"/>
                  <a:pt x="41" y="204"/>
                  <a:pt x="59" y="204"/>
                </a:cubicBezTo>
                <a:cubicBezTo>
                  <a:pt x="215" y="204"/>
                  <a:pt x="215" y="204"/>
                  <a:pt x="215" y="204"/>
                </a:cubicBezTo>
                <a:cubicBezTo>
                  <a:pt x="234" y="204"/>
                  <a:pt x="249" y="188"/>
                  <a:pt x="249" y="170"/>
                </a:cubicBezTo>
                <a:cubicBezTo>
                  <a:pt x="249" y="92"/>
                  <a:pt x="249" y="92"/>
                  <a:pt x="249" y="92"/>
                </a:cubicBezTo>
                <a:cubicBezTo>
                  <a:pt x="274" y="92"/>
                  <a:pt x="274" y="92"/>
                  <a:pt x="274" y="92"/>
                </a:cubicBezTo>
                <a:close/>
              </a:path>
            </a:pathLst>
          </a:custGeom>
          <a:solidFill>
            <a:schemeClr val="tx1">
              <a:lumMod val="50000"/>
              <a:lumOff val="50000"/>
            </a:schemeClr>
          </a:solidFill>
          <a:ln w="25400" cap="flat" cmpd="sng" algn="ctr">
            <a:no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9" name="Freeform 16"/>
          <p:cNvSpPr/>
          <p:nvPr/>
        </p:nvSpPr>
        <p:spPr bwMode="auto">
          <a:xfrm>
            <a:off x="2067163" y="3304138"/>
            <a:ext cx="25490" cy="521350"/>
          </a:xfrm>
          <a:custGeom>
            <a:avLst/>
            <a:gdLst>
              <a:gd name="T0" fmla="*/ 0 w 11"/>
              <a:gd name="T1" fmla="*/ 0 h 225"/>
              <a:gd name="T2" fmla="*/ 11 w 11"/>
              <a:gd name="T3" fmla="*/ 0 h 225"/>
              <a:gd name="T4" fmla="*/ 11 w 11"/>
              <a:gd name="T5" fmla="*/ 225 h 225"/>
              <a:gd name="T6" fmla="*/ 0 w 11"/>
              <a:gd name="T7" fmla="*/ 225 h 225"/>
              <a:gd name="T8" fmla="*/ 0 w 11"/>
              <a:gd name="T9" fmla="*/ 0 h 225"/>
              <a:gd name="T10" fmla="*/ 0 w 11"/>
              <a:gd name="T11" fmla="*/ 0 h 225"/>
            </a:gdLst>
            <a:ahLst/>
            <a:cxnLst>
              <a:cxn ang="0">
                <a:pos x="T0" y="T1"/>
              </a:cxn>
              <a:cxn ang="0">
                <a:pos x="T2" y="T3"/>
              </a:cxn>
              <a:cxn ang="0">
                <a:pos x="T4" y="T5"/>
              </a:cxn>
              <a:cxn ang="0">
                <a:pos x="T6" y="T7"/>
              </a:cxn>
              <a:cxn ang="0">
                <a:pos x="T8" y="T9"/>
              </a:cxn>
              <a:cxn ang="0">
                <a:pos x="T10" y="T11"/>
              </a:cxn>
            </a:cxnLst>
            <a:rect l="0" t="0" r="r" b="b"/>
            <a:pathLst>
              <a:path w="11" h="225">
                <a:moveTo>
                  <a:pt x="0" y="0"/>
                </a:moveTo>
                <a:lnTo>
                  <a:pt x="11" y="0"/>
                </a:lnTo>
                <a:lnTo>
                  <a:pt x="11" y="225"/>
                </a:lnTo>
                <a:lnTo>
                  <a:pt x="0" y="225"/>
                </a:lnTo>
                <a:lnTo>
                  <a:pt x="0" y="0"/>
                </a:lnTo>
                <a:lnTo>
                  <a:pt x="0" y="0"/>
                </a:lnTo>
                <a:close/>
              </a:path>
            </a:pathLst>
          </a:custGeom>
          <a:solidFill>
            <a:schemeClr val="tx1">
              <a:lumMod val="50000"/>
              <a:lumOff val="50000"/>
            </a:schemeClr>
          </a:solidFill>
          <a:ln w="25400" cap="flat" cmpd="sng" algn="ctr">
            <a:solidFill>
              <a:schemeClr val="tx1">
                <a:lumMod val="50000"/>
                <a:lumOff val="50000"/>
              </a:schemeClr>
            </a:solid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0" name="Freeform 18"/>
          <p:cNvSpPr/>
          <p:nvPr/>
        </p:nvSpPr>
        <p:spPr bwMode="auto">
          <a:xfrm>
            <a:off x="3684512" y="2291560"/>
            <a:ext cx="27805" cy="519032"/>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tx1">
              <a:lumMod val="50000"/>
              <a:lumOff val="50000"/>
            </a:schemeClr>
          </a:solidFill>
          <a:ln w="25400" cap="flat" cmpd="sng" algn="ctr">
            <a:solidFill>
              <a:schemeClr val="tx1">
                <a:lumMod val="50000"/>
                <a:lumOff val="50000"/>
              </a:schemeClr>
            </a:solid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1" name="Freeform 26"/>
          <p:cNvSpPr/>
          <p:nvPr/>
        </p:nvSpPr>
        <p:spPr bwMode="auto">
          <a:xfrm>
            <a:off x="10158543" y="2291560"/>
            <a:ext cx="27805" cy="519032"/>
          </a:xfrm>
          <a:custGeom>
            <a:avLst/>
            <a:gdLst>
              <a:gd name="T0" fmla="*/ 0 w 12"/>
              <a:gd name="T1" fmla="*/ 224 h 224"/>
              <a:gd name="T2" fmla="*/ 12 w 12"/>
              <a:gd name="T3" fmla="*/ 224 h 224"/>
              <a:gd name="T4" fmla="*/ 12 w 12"/>
              <a:gd name="T5" fmla="*/ 0 h 224"/>
              <a:gd name="T6" fmla="*/ 0 w 12"/>
              <a:gd name="T7" fmla="*/ 0 h 224"/>
              <a:gd name="T8" fmla="*/ 0 w 12"/>
              <a:gd name="T9" fmla="*/ 224 h 224"/>
              <a:gd name="T10" fmla="*/ 0 w 12"/>
              <a:gd name="T11" fmla="*/ 224 h 224"/>
            </a:gdLst>
            <a:ahLst/>
            <a:cxnLst>
              <a:cxn ang="0">
                <a:pos x="T0" y="T1"/>
              </a:cxn>
              <a:cxn ang="0">
                <a:pos x="T2" y="T3"/>
              </a:cxn>
              <a:cxn ang="0">
                <a:pos x="T4" y="T5"/>
              </a:cxn>
              <a:cxn ang="0">
                <a:pos x="T6" y="T7"/>
              </a:cxn>
              <a:cxn ang="0">
                <a:pos x="T8" y="T9"/>
              </a:cxn>
              <a:cxn ang="0">
                <a:pos x="T10" y="T11"/>
              </a:cxn>
            </a:cxnLst>
            <a:rect l="0" t="0" r="r" b="b"/>
            <a:pathLst>
              <a:path w="12" h="224">
                <a:moveTo>
                  <a:pt x="0" y="224"/>
                </a:moveTo>
                <a:lnTo>
                  <a:pt x="12" y="224"/>
                </a:lnTo>
                <a:lnTo>
                  <a:pt x="12" y="0"/>
                </a:lnTo>
                <a:lnTo>
                  <a:pt x="0" y="0"/>
                </a:lnTo>
                <a:lnTo>
                  <a:pt x="0" y="224"/>
                </a:lnTo>
                <a:lnTo>
                  <a:pt x="0" y="224"/>
                </a:lnTo>
                <a:close/>
              </a:path>
            </a:pathLst>
          </a:custGeom>
          <a:solidFill>
            <a:schemeClr val="tx1">
              <a:lumMod val="50000"/>
              <a:lumOff val="50000"/>
            </a:schemeClr>
          </a:solidFill>
          <a:ln w="25400" cap="flat" cmpd="sng" algn="ctr">
            <a:solidFill>
              <a:schemeClr val="tx1">
                <a:lumMod val="50000"/>
                <a:lumOff val="50000"/>
              </a:schemeClr>
            </a:solid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2" name="Freeform 20"/>
          <p:cNvSpPr/>
          <p:nvPr/>
        </p:nvSpPr>
        <p:spPr bwMode="auto">
          <a:xfrm>
            <a:off x="5304178" y="3304138"/>
            <a:ext cx="25490" cy="521350"/>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tx1">
              <a:lumMod val="50000"/>
              <a:lumOff val="50000"/>
            </a:schemeClr>
          </a:solidFill>
          <a:ln w="25400" cap="flat" cmpd="sng" algn="ctr">
            <a:solidFill>
              <a:schemeClr val="tx1">
                <a:lumMod val="50000"/>
                <a:lumOff val="50000"/>
              </a:schemeClr>
            </a:solid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3" name="Freeform 22"/>
          <p:cNvSpPr/>
          <p:nvPr/>
        </p:nvSpPr>
        <p:spPr bwMode="auto">
          <a:xfrm>
            <a:off x="6921527" y="2291560"/>
            <a:ext cx="27805" cy="519032"/>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tx1">
              <a:lumMod val="50000"/>
              <a:lumOff val="50000"/>
            </a:schemeClr>
          </a:solidFill>
          <a:ln w="25400" cap="flat" cmpd="sng" algn="ctr">
            <a:solidFill>
              <a:schemeClr val="tx1">
                <a:lumMod val="50000"/>
                <a:lumOff val="50000"/>
              </a:schemeClr>
            </a:solid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4" name="Freeform 24"/>
          <p:cNvSpPr/>
          <p:nvPr/>
        </p:nvSpPr>
        <p:spPr bwMode="auto">
          <a:xfrm>
            <a:off x="8541194" y="3304138"/>
            <a:ext cx="25490" cy="521350"/>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tx1">
              <a:lumMod val="50000"/>
              <a:lumOff val="50000"/>
            </a:schemeClr>
          </a:solidFill>
          <a:ln w="25400" cap="flat" cmpd="sng" algn="ctr">
            <a:solidFill>
              <a:schemeClr val="tx1">
                <a:lumMod val="50000"/>
                <a:lumOff val="50000"/>
              </a:schemeClr>
            </a:solidFill>
            <a:prstDash val="solid"/>
          </a:ln>
          <a:effectLst/>
        </p:spPr>
        <p:txBody>
          <a:bodyPr lIns="121880" tIns="60940" rIns="121880" bIns="6094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5" name="TextBox 24"/>
          <p:cNvSpPr txBox="1"/>
          <p:nvPr/>
        </p:nvSpPr>
        <p:spPr>
          <a:xfrm>
            <a:off x="1328719" y="4052255"/>
            <a:ext cx="1476891" cy="369223"/>
          </a:xfrm>
          <a:prstGeom prst="rect">
            <a:avLst/>
          </a:prstGeom>
          <a:noFill/>
        </p:spPr>
        <p:txBody>
          <a:bodyPr wrap="none" lIns="121886" tIns="60943" rIns="121886" bIns="60943" rtlCol="0">
            <a:spAutoFit/>
          </a:bodyPr>
          <a:lstStyle/>
          <a:p>
            <a:r>
              <a:rPr lang="zh-CN" altLang="en-US" sz="1600" dirty="0">
                <a:solidFill>
                  <a:schemeClr val="tx1">
                    <a:lumMod val="65000"/>
                    <a:lumOff val="35000"/>
                  </a:schemeClr>
                </a:solidFill>
                <a:latin typeface="微软雅黑" panose="020B0503020204020204" charset="-122"/>
                <a:ea typeface="微软雅黑" panose="020B0503020204020204" charset="-122"/>
              </a:rPr>
              <a:t>产品简介文字</a:t>
            </a:r>
            <a:endParaRPr lang="en-US" altLang="zh-CN" sz="1600" b="1" dirty="0">
              <a:solidFill>
                <a:schemeClr val="tx1">
                  <a:lumMod val="65000"/>
                  <a:lumOff val="35000"/>
                </a:schemeClr>
              </a:solidFill>
              <a:latin typeface="微软雅黑" panose="020B0503020204020204" charset="-122"/>
              <a:ea typeface="微软雅黑" panose="020B0503020204020204" charset="-122"/>
            </a:endParaRPr>
          </a:p>
        </p:txBody>
      </p:sp>
      <p:sp>
        <p:nvSpPr>
          <p:cNvPr id="26" name="TextBox 25"/>
          <p:cNvSpPr txBox="1"/>
          <p:nvPr/>
        </p:nvSpPr>
        <p:spPr>
          <a:xfrm>
            <a:off x="4641606" y="4075465"/>
            <a:ext cx="1476890" cy="369223"/>
          </a:xfrm>
          <a:prstGeom prst="rect">
            <a:avLst/>
          </a:prstGeom>
          <a:noFill/>
        </p:spPr>
        <p:txBody>
          <a:bodyPr wrap="none" lIns="121886" tIns="60943" rIns="121886" bIns="60943" rtlCol="0">
            <a:spAutoFit/>
          </a:bodyPr>
          <a:lstStyle/>
          <a:p>
            <a:r>
              <a:rPr lang="zh-CN" altLang="en-US" sz="1600" dirty="0">
                <a:solidFill>
                  <a:schemeClr val="tx1">
                    <a:lumMod val="65000"/>
                    <a:lumOff val="35000"/>
                  </a:schemeClr>
                </a:solidFill>
                <a:latin typeface="微软雅黑" panose="020B0503020204020204" charset="-122"/>
                <a:ea typeface="微软雅黑" panose="020B0503020204020204" charset="-122"/>
              </a:rPr>
              <a:t>产品简介文字</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7" name="TextBox 26"/>
          <p:cNvSpPr txBox="1"/>
          <p:nvPr/>
        </p:nvSpPr>
        <p:spPr>
          <a:xfrm>
            <a:off x="7832930" y="4052255"/>
            <a:ext cx="1476890" cy="369223"/>
          </a:xfrm>
          <a:prstGeom prst="rect">
            <a:avLst/>
          </a:prstGeom>
          <a:noFill/>
        </p:spPr>
        <p:txBody>
          <a:bodyPr wrap="none" lIns="121886" tIns="60943" rIns="121886" bIns="60943" rtlCol="0">
            <a:spAutoFit/>
          </a:bodyPr>
          <a:lstStyle/>
          <a:p>
            <a:r>
              <a:rPr lang="zh-CN" altLang="en-US" sz="1600" dirty="0">
                <a:solidFill>
                  <a:schemeClr val="tx1">
                    <a:lumMod val="65000"/>
                    <a:lumOff val="35000"/>
                  </a:schemeClr>
                </a:solidFill>
                <a:latin typeface="微软雅黑" panose="020B0503020204020204" charset="-122"/>
                <a:ea typeface="微软雅黑" panose="020B0503020204020204" charset="-122"/>
              </a:rPr>
              <a:t>产品简介文字</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8" name="TextBox 27"/>
          <p:cNvSpPr txBox="1"/>
          <p:nvPr/>
        </p:nvSpPr>
        <p:spPr>
          <a:xfrm>
            <a:off x="9458036" y="1753227"/>
            <a:ext cx="1476890" cy="369223"/>
          </a:xfrm>
          <a:prstGeom prst="rect">
            <a:avLst/>
          </a:prstGeom>
          <a:noFill/>
        </p:spPr>
        <p:txBody>
          <a:bodyPr wrap="none" lIns="121886" tIns="60943" rIns="121886" bIns="60943" rtlCol="0">
            <a:spAutoFit/>
          </a:bodyPr>
          <a:lstStyle/>
          <a:p>
            <a:r>
              <a:rPr lang="zh-CN" altLang="en-US" sz="1600" dirty="0">
                <a:solidFill>
                  <a:schemeClr val="tx1">
                    <a:lumMod val="65000"/>
                    <a:lumOff val="35000"/>
                  </a:schemeClr>
                </a:solidFill>
                <a:latin typeface="微软雅黑" panose="020B0503020204020204" charset="-122"/>
                <a:ea typeface="微软雅黑" panose="020B0503020204020204" charset="-122"/>
              </a:rPr>
              <a:t>产品简介文字</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9" name="TextBox 28"/>
          <p:cNvSpPr txBox="1"/>
          <p:nvPr/>
        </p:nvSpPr>
        <p:spPr>
          <a:xfrm>
            <a:off x="6266713" y="1716176"/>
            <a:ext cx="1476890" cy="369223"/>
          </a:xfrm>
          <a:prstGeom prst="rect">
            <a:avLst/>
          </a:prstGeom>
          <a:noFill/>
        </p:spPr>
        <p:txBody>
          <a:bodyPr wrap="none" lIns="121886" tIns="60943" rIns="121886" bIns="60943" rtlCol="0">
            <a:spAutoFit/>
          </a:bodyPr>
          <a:lstStyle/>
          <a:p>
            <a:r>
              <a:rPr lang="zh-CN" altLang="en-US" sz="1600" dirty="0">
                <a:solidFill>
                  <a:schemeClr val="tx1">
                    <a:lumMod val="65000"/>
                    <a:lumOff val="35000"/>
                  </a:schemeClr>
                </a:solidFill>
                <a:latin typeface="微软雅黑" panose="020B0503020204020204" charset="-122"/>
                <a:ea typeface="微软雅黑" panose="020B0503020204020204" charset="-122"/>
              </a:rPr>
              <a:t>产品简介文字</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30" name="TextBox 29"/>
          <p:cNvSpPr txBox="1"/>
          <p:nvPr/>
        </p:nvSpPr>
        <p:spPr>
          <a:xfrm>
            <a:off x="3118069" y="1716176"/>
            <a:ext cx="1476890" cy="369223"/>
          </a:xfrm>
          <a:prstGeom prst="rect">
            <a:avLst/>
          </a:prstGeom>
          <a:noFill/>
        </p:spPr>
        <p:txBody>
          <a:bodyPr wrap="none" lIns="121886" tIns="60943" rIns="121886" bIns="60943" rtlCol="0">
            <a:spAutoFit/>
          </a:bodyPr>
          <a:lstStyle/>
          <a:p>
            <a:r>
              <a:rPr lang="zh-CN" altLang="en-US" sz="1600" dirty="0">
                <a:solidFill>
                  <a:schemeClr val="tx1">
                    <a:lumMod val="65000"/>
                    <a:lumOff val="35000"/>
                  </a:schemeClr>
                </a:solidFill>
                <a:latin typeface="微软雅黑" panose="020B0503020204020204" charset="-122"/>
                <a:ea typeface="微软雅黑" panose="020B0503020204020204" charset="-122"/>
              </a:rPr>
              <a:t>产品简介文字</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grpSp>
        <p:nvGrpSpPr>
          <p:cNvPr id="31" name="组合 30"/>
          <p:cNvGrpSpPr/>
          <p:nvPr/>
        </p:nvGrpSpPr>
        <p:grpSpPr>
          <a:xfrm>
            <a:off x="1455443" y="2122449"/>
            <a:ext cx="1267382" cy="1267370"/>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3" name="椭圆 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34" name="TextBox 33"/>
          <p:cNvSpPr txBox="1"/>
          <p:nvPr/>
        </p:nvSpPr>
        <p:spPr>
          <a:xfrm>
            <a:off x="1713176" y="2400771"/>
            <a:ext cx="758952" cy="738436"/>
          </a:xfrm>
          <a:prstGeom prst="rect">
            <a:avLst/>
          </a:prstGeom>
          <a:noFill/>
        </p:spPr>
        <p:txBody>
          <a:bodyPr wrap="none" lIns="121880" tIns="60940" rIns="121880" bIns="60940" rtlCol="0">
            <a:spAutoFit/>
          </a:bodyPr>
          <a:lstStyle/>
          <a:p>
            <a:pPr defTabSz="1218565">
              <a:defRPr/>
            </a:pPr>
            <a:r>
              <a:rPr lang="zh-CN" altLang="en-US" sz="2000" kern="0" dirty="0">
                <a:solidFill>
                  <a:schemeClr val="tx2"/>
                </a:solidFill>
                <a:latin typeface="微软雅黑" panose="020B0503020204020204" charset="-122"/>
                <a:ea typeface="微软雅黑" panose="020B0503020204020204" charset="-122"/>
                <a:cs typeface="Arial" panose="020B0604020202020204" pitchFamily="34" charset="0"/>
              </a:rPr>
              <a:t>产品</a:t>
            </a:r>
            <a:endParaRPr lang="en-US" altLang="zh-CN" sz="2000" kern="0" dirty="0">
              <a:solidFill>
                <a:schemeClr val="tx2"/>
              </a:solidFill>
              <a:latin typeface="微软雅黑" panose="020B0503020204020204" charset="-122"/>
              <a:ea typeface="微软雅黑" panose="020B0503020204020204" charset="-122"/>
              <a:cs typeface="Arial" panose="020B0604020202020204" pitchFamily="34" charset="0"/>
            </a:endParaRPr>
          </a:p>
          <a:p>
            <a:pPr defTabSz="1218565">
              <a:defRPr/>
            </a:pPr>
            <a:r>
              <a:rPr lang="zh-CN" altLang="en-US" sz="2000" kern="0" dirty="0">
                <a:solidFill>
                  <a:schemeClr val="tx2"/>
                </a:solidFill>
                <a:latin typeface="微软雅黑" panose="020B0503020204020204" charset="-122"/>
                <a:ea typeface="微软雅黑" panose="020B0503020204020204" charset="-122"/>
                <a:cs typeface="Arial" panose="020B0604020202020204" pitchFamily="34" charset="0"/>
              </a:rPr>
              <a:t>名称</a:t>
            </a:r>
          </a:p>
        </p:txBody>
      </p:sp>
      <p:grpSp>
        <p:nvGrpSpPr>
          <p:cNvPr id="35" name="组合 34"/>
          <p:cNvGrpSpPr/>
          <p:nvPr/>
        </p:nvGrpSpPr>
        <p:grpSpPr>
          <a:xfrm>
            <a:off x="3048927" y="2680925"/>
            <a:ext cx="1267382" cy="126737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38" name="TextBox 37"/>
          <p:cNvSpPr txBox="1"/>
          <p:nvPr/>
        </p:nvSpPr>
        <p:spPr>
          <a:xfrm>
            <a:off x="3332840" y="2948567"/>
            <a:ext cx="758952" cy="738436"/>
          </a:xfrm>
          <a:prstGeom prst="rect">
            <a:avLst/>
          </a:prstGeom>
          <a:noFill/>
        </p:spPr>
        <p:txBody>
          <a:bodyPr wrap="none" lIns="121880" tIns="60940" rIns="121880" bIns="60940" rtlCol="0">
            <a:spAutoFit/>
          </a:bodyPr>
          <a:lstStyle/>
          <a:p>
            <a:pPr defTabSz="1218565">
              <a:defRPr/>
            </a:pPr>
            <a:r>
              <a:rPr lang="zh-CN" altLang="en-US" sz="2000" kern="0" dirty="0">
                <a:solidFill>
                  <a:schemeClr val="accent1"/>
                </a:solidFill>
                <a:latin typeface="微软雅黑" panose="020B0503020204020204" charset="-122"/>
                <a:ea typeface="微软雅黑" panose="020B0503020204020204" charset="-122"/>
                <a:cs typeface="Arial" panose="020B0604020202020204" pitchFamily="34" charset="0"/>
              </a:rPr>
              <a:t>产品</a:t>
            </a:r>
            <a:endParaRPr lang="en-US" altLang="zh-CN" sz="2000" kern="0" dirty="0">
              <a:solidFill>
                <a:schemeClr val="accent1"/>
              </a:solidFill>
              <a:latin typeface="微软雅黑" panose="020B0503020204020204" charset="-122"/>
              <a:ea typeface="微软雅黑" panose="020B0503020204020204" charset="-122"/>
              <a:cs typeface="Arial" panose="020B0604020202020204" pitchFamily="34" charset="0"/>
            </a:endParaRPr>
          </a:p>
          <a:p>
            <a:pPr defTabSz="1218565">
              <a:defRPr/>
            </a:pPr>
            <a:r>
              <a:rPr lang="zh-CN" altLang="en-US" sz="2000" kern="0" dirty="0">
                <a:solidFill>
                  <a:schemeClr val="accent1"/>
                </a:solidFill>
                <a:latin typeface="微软雅黑" panose="020B0503020204020204" charset="-122"/>
                <a:ea typeface="微软雅黑" panose="020B0503020204020204" charset="-122"/>
                <a:cs typeface="Arial" panose="020B0604020202020204" pitchFamily="34" charset="0"/>
              </a:rPr>
              <a:t>名称</a:t>
            </a:r>
          </a:p>
        </p:txBody>
      </p:sp>
      <p:grpSp>
        <p:nvGrpSpPr>
          <p:cNvPr id="39" name="组合 38"/>
          <p:cNvGrpSpPr/>
          <p:nvPr/>
        </p:nvGrpSpPr>
        <p:grpSpPr>
          <a:xfrm>
            <a:off x="4671756" y="2122449"/>
            <a:ext cx="1267382" cy="126737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2" name="TextBox 41"/>
          <p:cNvSpPr txBox="1"/>
          <p:nvPr/>
        </p:nvSpPr>
        <p:spPr>
          <a:xfrm>
            <a:off x="4924701" y="2440724"/>
            <a:ext cx="758952" cy="738436"/>
          </a:xfrm>
          <a:prstGeom prst="rect">
            <a:avLst/>
          </a:prstGeom>
          <a:noFill/>
        </p:spPr>
        <p:txBody>
          <a:bodyPr wrap="none" lIns="121880" tIns="60940" rIns="121880" bIns="6094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800" b="0" i="0" u="none" strike="noStrike" kern="0" cap="none" spc="0" normalizeH="0" baseline="0">
                <a:ln>
                  <a:noFill/>
                </a:ln>
                <a:solidFill>
                  <a:schemeClr val="accent3">
                    <a:lumMod val="50000"/>
                  </a:schemeClr>
                </a:solidFill>
                <a:effectLst/>
                <a:uLnTx/>
                <a:uFillTx/>
                <a:latin typeface="微软雅黑" panose="020B0503020204020204" charset="-122"/>
                <a:ea typeface="微软雅黑" panose="020B0503020204020204" charset="-122"/>
                <a:cs typeface="Arial" panose="020B0604020202020204" pitchFamily="34" charset="0"/>
              </a:defRPr>
            </a:lvl1pPr>
          </a:lstStyle>
          <a:p>
            <a:pPr lvl="0">
              <a:defRPr/>
            </a:pPr>
            <a:r>
              <a:rPr lang="zh-CN" altLang="en-US" sz="2000" dirty="0">
                <a:solidFill>
                  <a:schemeClr val="accent2"/>
                </a:solidFill>
              </a:rPr>
              <a:t>产品</a:t>
            </a:r>
            <a:endParaRPr lang="en-US" altLang="zh-CN" sz="2000" dirty="0">
              <a:solidFill>
                <a:schemeClr val="accent2"/>
              </a:solidFill>
            </a:endParaRPr>
          </a:p>
          <a:p>
            <a:pPr lvl="0">
              <a:defRPr/>
            </a:pPr>
            <a:r>
              <a:rPr lang="zh-CN" altLang="en-US" sz="2000" dirty="0">
                <a:solidFill>
                  <a:schemeClr val="accent2"/>
                </a:solidFill>
              </a:rPr>
              <a:t>名称</a:t>
            </a:r>
          </a:p>
        </p:txBody>
      </p:sp>
      <p:grpSp>
        <p:nvGrpSpPr>
          <p:cNvPr id="43" name="组合 42"/>
          <p:cNvGrpSpPr/>
          <p:nvPr/>
        </p:nvGrpSpPr>
        <p:grpSpPr>
          <a:xfrm>
            <a:off x="6299139" y="2670452"/>
            <a:ext cx="1267382" cy="126737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6" name="TextBox 45"/>
          <p:cNvSpPr txBox="1"/>
          <p:nvPr/>
        </p:nvSpPr>
        <p:spPr>
          <a:xfrm>
            <a:off x="6569947" y="2934998"/>
            <a:ext cx="758952" cy="738436"/>
          </a:xfrm>
          <a:prstGeom prst="rect">
            <a:avLst/>
          </a:prstGeom>
          <a:noFill/>
        </p:spPr>
        <p:txBody>
          <a:bodyPr wrap="none" lIns="121880" tIns="60940" rIns="121880" bIns="6094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800" b="0" i="0" u="none" strike="noStrike" kern="0" cap="none" spc="0" normalizeH="0" baseline="0">
                <a:ln>
                  <a:noFill/>
                </a:ln>
                <a:solidFill>
                  <a:schemeClr val="accent3">
                    <a:lumMod val="50000"/>
                  </a:schemeClr>
                </a:solidFill>
                <a:effectLst/>
                <a:uLnTx/>
                <a:uFillTx/>
                <a:latin typeface="微软雅黑" panose="020B0503020204020204" charset="-122"/>
                <a:ea typeface="微软雅黑" panose="020B0503020204020204" charset="-122"/>
                <a:cs typeface="Arial" panose="020B0604020202020204" pitchFamily="34" charset="0"/>
              </a:defRPr>
            </a:lvl1pPr>
          </a:lstStyle>
          <a:p>
            <a:pPr lvl="0">
              <a:defRPr/>
            </a:pPr>
            <a:r>
              <a:rPr lang="zh-CN" altLang="en-US" sz="2000" dirty="0">
                <a:solidFill>
                  <a:schemeClr val="accent3"/>
                </a:solidFill>
              </a:rPr>
              <a:t>产品</a:t>
            </a:r>
            <a:endParaRPr lang="en-US" altLang="zh-CN" sz="2000" dirty="0">
              <a:solidFill>
                <a:schemeClr val="accent3"/>
              </a:solidFill>
            </a:endParaRPr>
          </a:p>
          <a:p>
            <a:pPr lvl="0">
              <a:defRPr/>
            </a:pPr>
            <a:r>
              <a:rPr lang="zh-CN" altLang="en-US" sz="2000" dirty="0">
                <a:solidFill>
                  <a:schemeClr val="accent3"/>
                </a:solidFill>
              </a:rPr>
              <a:t>名称</a:t>
            </a:r>
          </a:p>
        </p:txBody>
      </p:sp>
      <p:grpSp>
        <p:nvGrpSpPr>
          <p:cNvPr id="47" name="组合 46"/>
          <p:cNvGrpSpPr/>
          <p:nvPr/>
        </p:nvGrpSpPr>
        <p:grpSpPr>
          <a:xfrm>
            <a:off x="7907502" y="2224018"/>
            <a:ext cx="1267382" cy="126737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50" name="TextBox 49"/>
          <p:cNvSpPr txBox="1"/>
          <p:nvPr/>
        </p:nvSpPr>
        <p:spPr>
          <a:xfrm>
            <a:off x="8103958" y="2528723"/>
            <a:ext cx="758952" cy="738436"/>
          </a:xfrm>
          <a:prstGeom prst="rect">
            <a:avLst/>
          </a:prstGeom>
          <a:noFill/>
        </p:spPr>
        <p:txBody>
          <a:bodyPr wrap="none" lIns="121880" tIns="60940" rIns="121880" bIns="6094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800" b="0" i="0" u="none" strike="noStrike" kern="0" cap="none" spc="0" normalizeH="0" baseline="0">
                <a:ln>
                  <a:noFill/>
                </a:ln>
                <a:solidFill>
                  <a:schemeClr val="accent3">
                    <a:lumMod val="50000"/>
                  </a:schemeClr>
                </a:solidFill>
                <a:effectLst/>
                <a:uLnTx/>
                <a:uFillTx/>
                <a:latin typeface="微软雅黑" panose="020B0503020204020204" charset="-122"/>
                <a:ea typeface="微软雅黑" panose="020B0503020204020204" charset="-122"/>
                <a:cs typeface="Arial" panose="020B0604020202020204" pitchFamily="34" charset="0"/>
              </a:defRPr>
            </a:lvl1pPr>
          </a:lstStyle>
          <a:p>
            <a:pPr lvl="0">
              <a:defRPr/>
            </a:pPr>
            <a:r>
              <a:rPr lang="zh-CN" altLang="en-US" sz="2000" dirty="0">
                <a:solidFill>
                  <a:schemeClr val="accent4"/>
                </a:solidFill>
              </a:rPr>
              <a:t>产品</a:t>
            </a:r>
            <a:endParaRPr lang="en-US" altLang="zh-CN" sz="2000" dirty="0">
              <a:solidFill>
                <a:schemeClr val="accent4"/>
              </a:solidFill>
            </a:endParaRPr>
          </a:p>
          <a:p>
            <a:pPr lvl="0">
              <a:defRPr/>
            </a:pPr>
            <a:r>
              <a:rPr lang="zh-CN" altLang="en-US" sz="2000" dirty="0">
                <a:solidFill>
                  <a:schemeClr val="accent4"/>
                </a:solidFill>
              </a:rPr>
              <a:t>名称</a:t>
            </a:r>
          </a:p>
        </p:txBody>
      </p:sp>
      <p:grpSp>
        <p:nvGrpSpPr>
          <p:cNvPr id="51" name="组合 50"/>
          <p:cNvGrpSpPr/>
          <p:nvPr/>
        </p:nvGrpSpPr>
        <p:grpSpPr>
          <a:xfrm>
            <a:off x="9549352" y="2642791"/>
            <a:ext cx="1267382" cy="1267370"/>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53" name="椭圆 5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54" name="TextBox 53"/>
          <p:cNvSpPr txBox="1"/>
          <p:nvPr/>
        </p:nvSpPr>
        <p:spPr>
          <a:xfrm>
            <a:off x="9826182" y="2934998"/>
            <a:ext cx="758952" cy="738436"/>
          </a:xfrm>
          <a:prstGeom prst="rect">
            <a:avLst/>
          </a:prstGeom>
          <a:noFill/>
        </p:spPr>
        <p:txBody>
          <a:bodyPr wrap="none" lIns="121880" tIns="60940" rIns="121880" bIns="6094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800" b="0" i="0" u="none" strike="noStrike" kern="0" cap="none" spc="0" normalizeH="0" baseline="0">
                <a:ln>
                  <a:noFill/>
                </a:ln>
                <a:solidFill>
                  <a:schemeClr val="accent3">
                    <a:lumMod val="50000"/>
                  </a:schemeClr>
                </a:solidFill>
                <a:effectLst/>
                <a:uLnTx/>
                <a:uFillTx/>
                <a:latin typeface="微软雅黑" panose="020B0503020204020204" charset="-122"/>
                <a:ea typeface="微软雅黑" panose="020B0503020204020204" charset="-122"/>
                <a:cs typeface="Arial" panose="020B0604020202020204" pitchFamily="34" charset="0"/>
              </a:defRPr>
            </a:lvl1pPr>
          </a:lstStyle>
          <a:p>
            <a:pPr lvl="0">
              <a:defRPr/>
            </a:pPr>
            <a:r>
              <a:rPr lang="zh-CN" altLang="en-US" sz="2000" dirty="0">
                <a:solidFill>
                  <a:schemeClr val="accent1"/>
                </a:solidFill>
              </a:rPr>
              <a:t>产品</a:t>
            </a:r>
            <a:endParaRPr lang="en-US" altLang="zh-CN" sz="2000" dirty="0">
              <a:solidFill>
                <a:schemeClr val="accent1"/>
              </a:solidFill>
            </a:endParaRPr>
          </a:p>
          <a:p>
            <a:pPr lvl="0">
              <a:defRPr/>
            </a:pPr>
            <a:r>
              <a:rPr lang="zh-CN" altLang="en-US" sz="2000" dirty="0">
                <a:solidFill>
                  <a:schemeClr val="accent1"/>
                </a:solidFill>
              </a:rPr>
              <a:t>名称</a:t>
            </a:r>
          </a:p>
        </p:txBody>
      </p:sp>
      <p:sp>
        <p:nvSpPr>
          <p:cNvPr id="59" name="Rectangle 13" descr="FD1DDF730CE4456e89755B07FE1653D0# #Rectangle 13"/>
          <p:cNvSpPr>
            <a:spLocks noChangeArrowheads="1"/>
          </p:cNvSpPr>
          <p:nvPr/>
        </p:nvSpPr>
        <p:spPr bwMode="auto">
          <a:xfrm>
            <a:off x="1035287" y="4749393"/>
            <a:ext cx="10131203" cy="102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0" tIns="60940" rIns="121880" bIns="6094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None/>
              <a:defRPr/>
            </a:pPr>
            <a:r>
              <a:rPr lang="zh-CN" altLang="en-US" sz="1300" dirty="0">
                <a:solidFill>
                  <a:schemeClr val="tx1">
                    <a:lumMod val="75000"/>
                    <a:lumOff val="25000"/>
                  </a:schemeClr>
                </a:solidFill>
                <a:latin typeface="微软雅黑" panose="020B0503020204020204" charset="-122"/>
                <a:ea typeface="微软雅黑" panose="020B0503020204020204" charset="-122"/>
              </a:rPr>
              <a:t>单击此处添加文字，添加具体文字内容，您的说明文字在此处添加，此处输入详细的说明文字。单击此处添加文字，添加具体文字内容，您的说明文字在此处添加，此处输入详细的说明文字。单击此处添加文字，添加具体文字内容，您的说明文字在此处添加，此处输入详细的说明文字。单击此处添加文字，添加具体文字内容，您的说明文字在此处添加，此处输入详细的说明文字。 </a:t>
            </a:r>
            <a:endParaRPr lang="en-US" altLang="zh-CN" sz="1300" dirty="0">
              <a:solidFill>
                <a:schemeClr val="tx1">
                  <a:lumMod val="75000"/>
                  <a:lumOff val="25000"/>
                </a:scheme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25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25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250"/>
                                        <p:tgtEl>
                                          <p:spTgt spid="1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25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25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250"/>
                                        <p:tgtEl>
                                          <p:spTgt spid="1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250"/>
                                        <p:tgtEl>
                                          <p:spTgt spid="15"/>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up)">
                                      <p:cBhvr>
                                        <p:cTn id="35" dur="250"/>
                                        <p:tgtEl>
                                          <p:spTgt spid="16"/>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300"/>
                                        <p:tgtEl>
                                          <p:spTgt spid="19"/>
                                        </p:tgtEl>
                                      </p:cBhvr>
                                    </p:animEffect>
                                  </p:childTnLst>
                                </p:cTn>
                              </p:par>
                            </p:childTnLst>
                          </p:cTn>
                        </p:par>
                        <p:par>
                          <p:cTn id="40" fill="hold">
                            <p:stCondLst>
                              <p:cond delay="4500"/>
                            </p:stCondLst>
                            <p:childTnLst>
                              <p:par>
                                <p:cTn id="41" presetID="2" presetClass="entr" presetSubtype="1"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0-#ppt_h/2"/>
                                          </p:val>
                                        </p:tav>
                                        <p:tav tm="100000">
                                          <p:val>
                                            <p:strVal val="#ppt_y"/>
                                          </p:val>
                                        </p:tav>
                                      </p:tavLst>
                                    </p:anim>
                                  </p:childTnLst>
                                </p:cTn>
                              </p:par>
                            </p:childTnLst>
                          </p:cTn>
                        </p:par>
                        <p:par>
                          <p:cTn id="45" fill="hold">
                            <p:stCondLst>
                              <p:cond delay="5000"/>
                            </p:stCondLst>
                            <p:childTnLst>
                              <p:par>
                                <p:cTn id="46" presetID="49" presetClass="entr" presetSubtype="0" decel="10000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 calcmode="lin" valueType="num">
                                      <p:cBhvr>
                                        <p:cTn id="50" dur="500" fill="hold"/>
                                        <p:tgtEl>
                                          <p:spTgt spid="34"/>
                                        </p:tgtEl>
                                        <p:attrNameLst>
                                          <p:attrName>style.rotation</p:attrName>
                                        </p:attrNameLst>
                                      </p:cBhvr>
                                      <p:tavLst>
                                        <p:tav tm="0">
                                          <p:val>
                                            <p:fltVal val="360"/>
                                          </p:val>
                                        </p:tav>
                                        <p:tav tm="100000">
                                          <p:val>
                                            <p:fltVal val="0"/>
                                          </p:val>
                                        </p:tav>
                                      </p:tavLst>
                                    </p:anim>
                                    <p:animEffect transition="in" filter="fade">
                                      <p:cBhvr>
                                        <p:cTn id="51" dur="500"/>
                                        <p:tgtEl>
                                          <p:spTgt spid="34"/>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up)">
                                      <p:cBhvr>
                                        <p:cTn id="55" dur="300"/>
                                        <p:tgtEl>
                                          <p:spTgt spid="20"/>
                                        </p:tgtEl>
                                      </p:cBhvr>
                                    </p:animEffect>
                                  </p:childTnLst>
                                </p:cTn>
                              </p:par>
                            </p:childTnLst>
                          </p:cTn>
                        </p:par>
                        <p:par>
                          <p:cTn id="56" fill="hold">
                            <p:stCondLst>
                              <p:cond delay="6000"/>
                            </p:stCondLst>
                            <p:childTnLst>
                              <p:par>
                                <p:cTn id="57" presetID="2" presetClass="entr" presetSubtype="1"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ppt_x"/>
                                          </p:val>
                                        </p:tav>
                                        <p:tav tm="100000">
                                          <p:val>
                                            <p:strVal val="#ppt_x"/>
                                          </p:val>
                                        </p:tav>
                                      </p:tavLst>
                                    </p:anim>
                                    <p:anim calcmode="lin" valueType="num">
                                      <p:cBhvr additive="base">
                                        <p:cTn id="60" dur="500" fill="hold"/>
                                        <p:tgtEl>
                                          <p:spTgt spid="35"/>
                                        </p:tgtEl>
                                        <p:attrNameLst>
                                          <p:attrName>ppt_y</p:attrName>
                                        </p:attrNameLst>
                                      </p:cBhvr>
                                      <p:tavLst>
                                        <p:tav tm="0">
                                          <p:val>
                                            <p:strVal val="0-#ppt_h/2"/>
                                          </p:val>
                                        </p:tav>
                                        <p:tav tm="100000">
                                          <p:val>
                                            <p:strVal val="#ppt_y"/>
                                          </p:val>
                                        </p:tav>
                                      </p:tavLst>
                                    </p:anim>
                                  </p:childTnLst>
                                </p:cTn>
                              </p:par>
                            </p:childTnLst>
                          </p:cTn>
                        </p:par>
                        <p:par>
                          <p:cTn id="61" fill="hold">
                            <p:stCondLst>
                              <p:cond delay="6500"/>
                            </p:stCondLst>
                            <p:childTnLst>
                              <p:par>
                                <p:cTn id="62" presetID="49" presetClass="entr" presetSubtype="0" decel="10000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anim calcmode="lin" valueType="num">
                                      <p:cBhvr>
                                        <p:cTn id="66" dur="500" fill="hold"/>
                                        <p:tgtEl>
                                          <p:spTgt spid="38"/>
                                        </p:tgtEl>
                                        <p:attrNameLst>
                                          <p:attrName>style.rotation</p:attrName>
                                        </p:attrNameLst>
                                      </p:cBhvr>
                                      <p:tavLst>
                                        <p:tav tm="0">
                                          <p:val>
                                            <p:fltVal val="360"/>
                                          </p:val>
                                        </p:tav>
                                        <p:tav tm="100000">
                                          <p:val>
                                            <p:fltVal val="0"/>
                                          </p:val>
                                        </p:tav>
                                      </p:tavLst>
                                    </p:anim>
                                    <p:animEffect transition="in" filter="fade">
                                      <p:cBhvr>
                                        <p:cTn id="67" dur="500"/>
                                        <p:tgtEl>
                                          <p:spTgt spid="38"/>
                                        </p:tgtEl>
                                      </p:cBhvr>
                                    </p:animEffect>
                                  </p:childTnLst>
                                </p:cTn>
                              </p:par>
                            </p:childTnLst>
                          </p:cTn>
                        </p:par>
                        <p:par>
                          <p:cTn id="68" fill="hold">
                            <p:stCondLst>
                              <p:cond delay="7000"/>
                            </p:stCondLst>
                            <p:childTnLst>
                              <p:par>
                                <p:cTn id="69" presetID="22" presetClass="entr" presetSubtype="4"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down)">
                                      <p:cBhvr>
                                        <p:cTn id="71" dur="300"/>
                                        <p:tgtEl>
                                          <p:spTgt spid="22"/>
                                        </p:tgtEl>
                                      </p:cBhvr>
                                    </p:animEffect>
                                  </p:childTnLst>
                                </p:cTn>
                              </p:par>
                            </p:childTnLst>
                          </p:cTn>
                        </p:par>
                        <p:par>
                          <p:cTn id="72" fill="hold">
                            <p:stCondLst>
                              <p:cond delay="7500"/>
                            </p:stCondLst>
                            <p:childTnLst>
                              <p:par>
                                <p:cTn id="73" presetID="2" presetClass="entr" presetSubtype="1"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additive="base">
                                        <p:cTn id="75" dur="500" fill="hold"/>
                                        <p:tgtEl>
                                          <p:spTgt spid="39"/>
                                        </p:tgtEl>
                                        <p:attrNameLst>
                                          <p:attrName>ppt_x</p:attrName>
                                        </p:attrNameLst>
                                      </p:cBhvr>
                                      <p:tavLst>
                                        <p:tav tm="0">
                                          <p:val>
                                            <p:strVal val="#ppt_x"/>
                                          </p:val>
                                        </p:tav>
                                        <p:tav tm="100000">
                                          <p:val>
                                            <p:strVal val="#ppt_x"/>
                                          </p:val>
                                        </p:tav>
                                      </p:tavLst>
                                    </p:anim>
                                    <p:anim calcmode="lin" valueType="num">
                                      <p:cBhvr additive="base">
                                        <p:cTn id="76" dur="500" fill="hold"/>
                                        <p:tgtEl>
                                          <p:spTgt spid="39"/>
                                        </p:tgtEl>
                                        <p:attrNameLst>
                                          <p:attrName>ppt_y</p:attrName>
                                        </p:attrNameLst>
                                      </p:cBhvr>
                                      <p:tavLst>
                                        <p:tav tm="0">
                                          <p:val>
                                            <p:strVal val="0-#ppt_h/2"/>
                                          </p:val>
                                        </p:tav>
                                        <p:tav tm="100000">
                                          <p:val>
                                            <p:strVal val="#ppt_y"/>
                                          </p:val>
                                        </p:tav>
                                      </p:tavLst>
                                    </p:anim>
                                  </p:childTnLst>
                                </p:cTn>
                              </p:par>
                            </p:childTnLst>
                          </p:cTn>
                        </p:par>
                        <p:par>
                          <p:cTn id="77" fill="hold">
                            <p:stCondLst>
                              <p:cond delay="8000"/>
                            </p:stCondLst>
                            <p:childTnLst>
                              <p:par>
                                <p:cTn id="78" presetID="49" presetClass="entr" presetSubtype="0" decel="100000"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500" fill="hold"/>
                                        <p:tgtEl>
                                          <p:spTgt spid="42"/>
                                        </p:tgtEl>
                                        <p:attrNameLst>
                                          <p:attrName>ppt_w</p:attrName>
                                        </p:attrNameLst>
                                      </p:cBhvr>
                                      <p:tavLst>
                                        <p:tav tm="0">
                                          <p:val>
                                            <p:fltVal val="0"/>
                                          </p:val>
                                        </p:tav>
                                        <p:tav tm="100000">
                                          <p:val>
                                            <p:strVal val="#ppt_w"/>
                                          </p:val>
                                        </p:tav>
                                      </p:tavLst>
                                    </p:anim>
                                    <p:anim calcmode="lin" valueType="num">
                                      <p:cBhvr>
                                        <p:cTn id="81" dur="500" fill="hold"/>
                                        <p:tgtEl>
                                          <p:spTgt spid="42"/>
                                        </p:tgtEl>
                                        <p:attrNameLst>
                                          <p:attrName>ppt_h</p:attrName>
                                        </p:attrNameLst>
                                      </p:cBhvr>
                                      <p:tavLst>
                                        <p:tav tm="0">
                                          <p:val>
                                            <p:fltVal val="0"/>
                                          </p:val>
                                        </p:tav>
                                        <p:tav tm="100000">
                                          <p:val>
                                            <p:strVal val="#ppt_h"/>
                                          </p:val>
                                        </p:tav>
                                      </p:tavLst>
                                    </p:anim>
                                    <p:anim calcmode="lin" valueType="num">
                                      <p:cBhvr>
                                        <p:cTn id="82" dur="500" fill="hold"/>
                                        <p:tgtEl>
                                          <p:spTgt spid="42"/>
                                        </p:tgtEl>
                                        <p:attrNameLst>
                                          <p:attrName>style.rotation</p:attrName>
                                        </p:attrNameLst>
                                      </p:cBhvr>
                                      <p:tavLst>
                                        <p:tav tm="0">
                                          <p:val>
                                            <p:fltVal val="360"/>
                                          </p:val>
                                        </p:tav>
                                        <p:tav tm="100000">
                                          <p:val>
                                            <p:fltVal val="0"/>
                                          </p:val>
                                        </p:tav>
                                      </p:tavLst>
                                    </p:anim>
                                    <p:animEffect transition="in" filter="fade">
                                      <p:cBhvr>
                                        <p:cTn id="83" dur="500"/>
                                        <p:tgtEl>
                                          <p:spTgt spid="42"/>
                                        </p:tgtEl>
                                      </p:cBhvr>
                                    </p:animEffect>
                                  </p:childTnLst>
                                </p:cTn>
                              </p:par>
                            </p:childTnLst>
                          </p:cTn>
                        </p:par>
                        <p:par>
                          <p:cTn id="84" fill="hold">
                            <p:stCondLst>
                              <p:cond delay="8500"/>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300"/>
                                        <p:tgtEl>
                                          <p:spTgt spid="23"/>
                                        </p:tgtEl>
                                      </p:cBhvr>
                                    </p:animEffect>
                                  </p:childTnLst>
                                </p:cTn>
                              </p:par>
                            </p:childTnLst>
                          </p:cTn>
                        </p:par>
                        <p:par>
                          <p:cTn id="88" fill="hold">
                            <p:stCondLst>
                              <p:cond delay="9000"/>
                            </p:stCondLst>
                            <p:childTnLst>
                              <p:par>
                                <p:cTn id="89" presetID="2" presetClass="entr" presetSubtype="1"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additive="base">
                                        <p:cTn id="91" dur="500" fill="hold"/>
                                        <p:tgtEl>
                                          <p:spTgt spid="43"/>
                                        </p:tgtEl>
                                        <p:attrNameLst>
                                          <p:attrName>ppt_x</p:attrName>
                                        </p:attrNameLst>
                                      </p:cBhvr>
                                      <p:tavLst>
                                        <p:tav tm="0">
                                          <p:val>
                                            <p:strVal val="#ppt_x"/>
                                          </p:val>
                                        </p:tav>
                                        <p:tav tm="100000">
                                          <p:val>
                                            <p:strVal val="#ppt_x"/>
                                          </p:val>
                                        </p:tav>
                                      </p:tavLst>
                                    </p:anim>
                                    <p:anim calcmode="lin" valueType="num">
                                      <p:cBhvr additive="base">
                                        <p:cTn id="92" dur="500" fill="hold"/>
                                        <p:tgtEl>
                                          <p:spTgt spid="43"/>
                                        </p:tgtEl>
                                        <p:attrNameLst>
                                          <p:attrName>ppt_y</p:attrName>
                                        </p:attrNameLst>
                                      </p:cBhvr>
                                      <p:tavLst>
                                        <p:tav tm="0">
                                          <p:val>
                                            <p:strVal val="0-#ppt_h/2"/>
                                          </p:val>
                                        </p:tav>
                                        <p:tav tm="100000">
                                          <p:val>
                                            <p:strVal val="#ppt_y"/>
                                          </p:val>
                                        </p:tav>
                                      </p:tavLst>
                                    </p:anim>
                                  </p:childTnLst>
                                </p:cTn>
                              </p:par>
                            </p:childTnLst>
                          </p:cTn>
                        </p:par>
                        <p:par>
                          <p:cTn id="93" fill="hold">
                            <p:stCondLst>
                              <p:cond delay="9500"/>
                            </p:stCondLst>
                            <p:childTnLst>
                              <p:par>
                                <p:cTn id="94" presetID="49" presetClass="entr" presetSubtype="0" decel="10000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 calcmode="lin" valueType="num">
                                      <p:cBhvr>
                                        <p:cTn id="98" dur="500" fill="hold"/>
                                        <p:tgtEl>
                                          <p:spTgt spid="46"/>
                                        </p:tgtEl>
                                        <p:attrNameLst>
                                          <p:attrName>style.rotation</p:attrName>
                                        </p:attrNameLst>
                                      </p:cBhvr>
                                      <p:tavLst>
                                        <p:tav tm="0">
                                          <p:val>
                                            <p:fltVal val="360"/>
                                          </p:val>
                                        </p:tav>
                                        <p:tav tm="100000">
                                          <p:val>
                                            <p:fltVal val="0"/>
                                          </p:val>
                                        </p:tav>
                                      </p:tavLst>
                                    </p:anim>
                                    <p:animEffect transition="in" filter="fade">
                                      <p:cBhvr>
                                        <p:cTn id="99" dur="500"/>
                                        <p:tgtEl>
                                          <p:spTgt spid="46"/>
                                        </p:tgtEl>
                                      </p:cBhvr>
                                    </p:animEffect>
                                  </p:childTnLst>
                                </p:cTn>
                              </p:par>
                            </p:childTnLst>
                          </p:cTn>
                        </p:par>
                        <p:par>
                          <p:cTn id="100" fill="hold">
                            <p:stCondLst>
                              <p:cond delay="10000"/>
                            </p:stCondLst>
                            <p:childTnLst>
                              <p:par>
                                <p:cTn id="101" presetID="22" presetClass="entr" presetSubtype="4"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down)">
                                      <p:cBhvr>
                                        <p:cTn id="103" dur="300"/>
                                        <p:tgtEl>
                                          <p:spTgt spid="24"/>
                                        </p:tgtEl>
                                      </p:cBhvr>
                                    </p:animEffect>
                                  </p:childTnLst>
                                </p:cTn>
                              </p:par>
                            </p:childTnLst>
                          </p:cTn>
                        </p:par>
                        <p:par>
                          <p:cTn id="104" fill="hold">
                            <p:stCondLst>
                              <p:cond delay="10500"/>
                            </p:stCondLst>
                            <p:childTnLst>
                              <p:par>
                                <p:cTn id="105" presetID="2" presetClass="entr" presetSubtype="1" fill="hold" nodeType="afterEffect">
                                  <p:stCondLst>
                                    <p:cond delay="0"/>
                                  </p:stCondLst>
                                  <p:childTnLst>
                                    <p:set>
                                      <p:cBhvr>
                                        <p:cTn id="106" dur="1" fill="hold">
                                          <p:stCondLst>
                                            <p:cond delay="0"/>
                                          </p:stCondLst>
                                        </p:cTn>
                                        <p:tgtEl>
                                          <p:spTgt spid="47"/>
                                        </p:tgtEl>
                                        <p:attrNameLst>
                                          <p:attrName>style.visibility</p:attrName>
                                        </p:attrNameLst>
                                      </p:cBhvr>
                                      <p:to>
                                        <p:strVal val="visible"/>
                                      </p:to>
                                    </p:set>
                                    <p:anim calcmode="lin" valueType="num">
                                      <p:cBhvr additive="base">
                                        <p:cTn id="107" dur="500" fill="hold"/>
                                        <p:tgtEl>
                                          <p:spTgt spid="47"/>
                                        </p:tgtEl>
                                        <p:attrNameLst>
                                          <p:attrName>ppt_x</p:attrName>
                                        </p:attrNameLst>
                                      </p:cBhvr>
                                      <p:tavLst>
                                        <p:tav tm="0">
                                          <p:val>
                                            <p:strVal val="#ppt_x"/>
                                          </p:val>
                                        </p:tav>
                                        <p:tav tm="100000">
                                          <p:val>
                                            <p:strVal val="#ppt_x"/>
                                          </p:val>
                                        </p:tav>
                                      </p:tavLst>
                                    </p:anim>
                                    <p:anim calcmode="lin" valueType="num">
                                      <p:cBhvr additive="base">
                                        <p:cTn id="108" dur="500" fill="hold"/>
                                        <p:tgtEl>
                                          <p:spTgt spid="47"/>
                                        </p:tgtEl>
                                        <p:attrNameLst>
                                          <p:attrName>ppt_y</p:attrName>
                                        </p:attrNameLst>
                                      </p:cBhvr>
                                      <p:tavLst>
                                        <p:tav tm="0">
                                          <p:val>
                                            <p:strVal val="0-#ppt_h/2"/>
                                          </p:val>
                                        </p:tav>
                                        <p:tav tm="100000">
                                          <p:val>
                                            <p:strVal val="#ppt_y"/>
                                          </p:val>
                                        </p:tav>
                                      </p:tavLst>
                                    </p:anim>
                                  </p:childTnLst>
                                </p:cTn>
                              </p:par>
                            </p:childTnLst>
                          </p:cTn>
                        </p:par>
                        <p:par>
                          <p:cTn id="109" fill="hold">
                            <p:stCondLst>
                              <p:cond delay="11000"/>
                            </p:stCondLst>
                            <p:childTnLst>
                              <p:par>
                                <p:cTn id="110" presetID="49" presetClass="entr" presetSubtype="0" decel="100000" fill="hold" grpId="0" nodeType="after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p:cTn id="112" dur="500" fill="hold"/>
                                        <p:tgtEl>
                                          <p:spTgt spid="50"/>
                                        </p:tgtEl>
                                        <p:attrNameLst>
                                          <p:attrName>ppt_w</p:attrName>
                                        </p:attrNameLst>
                                      </p:cBhvr>
                                      <p:tavLst>
                                        <p:tav tm="0">
                                          <p:val>
                                            <p:fltVal val="0"/>
                                          </p:val>
                                        </p:tav>
                                        <p:tav tm="100000">
                                          <p:val>
                                            <p:strVal val="#ppt_w"/>
                                          </p:val>
                                        </p:tav>
                                      </p:tavLst>
                                    </p:anim>
                                    <p:anim calcmode="lin" valueType="num">
                                      <p:cBhvr>
                                        <p:cTn id="113" dur="500" fill="hold"/>
                                        <p:tgtEl>
                                          <p:spTgt spid="50"/>
                                        </p:tgtEl>
                                        <p:attrNameLst>
                                          <p:attrName>ppt_h</p:attrName>
                                        </p:attrNameLst>
                                      </p:cBhvr>
                                      <p:tavLst>
                                        <p:tav tm="0">
                                          <p:val>
                                            <p:fltVal val="0"/>
                                          </p:val>
                                        </p:tav>
                                        <p:tav tm="100000">
                                          <p:val>
                                            <p:strVal val="#ppt_h"/>
                                          </p:val>
                                        </p:tav>
                                      </p:tavLst>
                                    </p:anim>
                                    <p:anim calcmode="lin" valueType="num">
                                      <p:cBhvr>
                                        <p:cTn id="114" dur="500" fill="hold"/>
                                        <p:tgtEl>
                                          <p:spTgt spid="50"/>
                                        </p:tgtEl>
                                        <p:attrNameLst>
                                          <p:attrName>style.rotation</p:attrName>
                                        </p:attrNameLst>
                                      </p:cBhvr>
                                      <p:tavLst>
                                        <p:tav tm="0">
                                          <p:val>
                                            <p:fltVal val="360"/>
                                          </p:val>
                                        </p:tav>
                                        <p:tav tm="100000">
                                          <p:val>
                                            <p:fltVal val="0"/>
                                          </p:val>
                                        </p:tav>
                                      </p:tavLst>
                                    </p:anim>
                                    <p:animEffect transition="in" filter="fade">
                                      <p:cBhvr>
                                        <p:cTn id="115" dur="500"/>
                                        <p:tgtEl>
                                          <p:spTgt spid="50"/>
                                        </p:tgtEl>
                                      </p:cBhvr>
                                    </p:animEffect>
                                  </p:childTnLst>
                                </p:cTn>
                              </p:par>
                            </p:childTnLst>
                          </p:cTn>
                        </p:par>
                        <p:par>
                          <p:cTn id="116" fill="hold">
                            <p:stCondLst>
                              <p:cond delay="11500"/>
                            </p:stCondLst>
                            <p:childTnLst>
                              <p:par>
                                <p:cTn id="117" presetID="22" presetClass="entr" presetSubtype="1" fill="hold" grpId="0" nodeType="afterEffect">
                                  <p:stCondLst>
                                    <p:cond delay="0"/>
                                  </p:stCondLst>
                                  <p:childTnLst>
                                    <p:set>
                                      <p:cBhvr>
                                        <p:cTn id="118" dur="1" fill="hold">
                                          <p:stCondLst>
                                            <p:cond delay="0"/>
                                          </p:stCondLst>
                                        </p:cTn>
                                        <p:tgtEl>
                                          <p:spTgt spid="21"/>
                                        </p:tgtEl>
                                        <p:attrNameLst>
                                          <p:attrName>style.visibility</p:attrName>
                                        </p:attrNameLst>
                                      </p:cBhvr>
                                      <p:to>
                                        <p:strVal val="visible"/>
                                      </p:to>
                                    </p:set>
                                    <p:animEffect transition="in" filter="wipe(up)">
                                      <p:cBhvr>
                                        <p:cTn id="119" dur="300"/>
                                        <p:tgtEl>
                                          <p:spTgt spid="21"/>
                                        </p:tgtEl>
                                      </p:cBhvr>
                                    </p:animEffect>
                                  </p:childTnLst>
                                </p:cTn>
                              </p:par>
                            </p:childTnLst>
                          </p:cTn>
                        </p:par>
                        <p:par>
                          <p:cTn id="120" fill="hold">
                            <p:stCondLst>
                              <p:cond delay="12000"/>
                            </p:stCondLst>
                            <p:childTnLst>
                              <p:par>
                                <p:cTn id="121" presetID="2" presetClass="entr" presetSubtype="1" fill="hold" nodeType="afterEffect">
                                  <p:stCondLst>
                                    <p:cond delay="0"/>
                                  </p:stCondLst>
                                  <p:childTnLst>
                                    <p:set>
                                      <p:cBhvr>
                                        <p:cTn id="122" dur="1" fill="hold">
                                          <p:stCondLst>
                                            <p:cond delay="0"/>
                                          </p:stCondLst>
                                        </p:cTn>
                                        <p:tgtEl>
                                          <p:spTgt spid="51"/>
                                        </p:tgtEl>
                                        <p:attrNameLst>
                                          <p:attrName>style.visibility</p:attrName>
                                        </p:attrNameLst>
                                      </p:cBhvr>
                                      <p:to>
                                        <p:strVal val="visible"/>
                                      </p:to>
                                    </p:set>
                                    <p:anim calcmode="lin" valueType="num">
                                      <p:cBhvr additive="base">
                                        <p:cTn id="123" dur="500" fill="hold"/>
                                        <p:tgtEl>
                                          <p:spTgt spid="51"/>
                                        </p:tgtEl>
                                        <p:attrNameLst>
                                          <p:attrName>ppt_x</p:attrName>
                                        </p:attrNameLst>
                                      </p:cBhvr>
                                      <p:tavLst>
                                        <p:tav tm="0">
                                          <p:val>
                                            <p:strVal val="#ppt_x"/>
                                          </p:val>
                                        </p:tav>
                                        <p:tav tm="100000">
                                          <p:val>
                                            <p:strVal val="#ppt_x"/>
                                          </p:val>
                                        </p:tav>
                                      </p:tavLst>
                                    </p:anim>
                                    <p:anim calcmode="lin" valueType="num">
                                      <p:cBhvr additive="base">
                                        <p:cTn id="124" dur="500" fill="hold"/>
                                        <p:tgtEl>
                                          <p:spTgt spid="51"/>
                                        </p:tgtEl>
                                        <p:attrNameLst>
                                          <p:attrName>ppt_y</p:attrName>
                                        </p:attrNameLst>
                                      </p:cBhvr>
                                      <p:tavLst>
                                        <p:tav tm="0">
                                          <p:val>
                                            <p:strVal val="0-#ppt_h/2"/>
                                          </p:val>
                                        </p:tav>
                                        <p:tav tm="100000">
                                          <p:val>
                                            <p:strVal val="#ppt_y"/>
                                          </p:val>
                                        </p:tav>
                                      </p:tavLst>
                                    </p:anim>
                                  </p:childTnLst>
                                </p:cTn>
                              </p:par>
                            </p:childTnLst>
                          </p:cTn>
                        </p:par>
                        <p:par>
                          <p:cTn id="125" fill="hold">
                            <p:stCondLst>
                              <p:cond delay="12500"/>
                            </p:stCondLst>
                            <p:childTnLst>
                              <p:par>
                                <p:cTn id="126" presetID="49" presetClass="entr" presetSubtype="0" decel="100000" fill="hold" grpId="0" nodeType="afterEffect">
                                  <p:stCondLst>
                                    <p:cond delay="0"/>
                                  </p:stCondLst>
                                  <p:childTnLst>
                                    <p:set>
                                      <p:cBhvr>
                                        <p:cTn id="127" dur="1" fill="hold">
                                          <p:stCondLst>
                                            <p:cond delay="0"/>
                                          </p:stCondLst>
                                        </p:cTn>
                                        <p:tgtEl>
                                          <p:spTgt spid="54"/>
                                        </p:tgtEl>
                                        <p:attrNameLst>
                                          <p:attrName>style.visibility</p:attrName>
                                        </p:attrNameLst>
                                      </p:cBhvr>
                                      <p:to>
                                        <p:strVal val="visible"/>
                                      </p:to>
                                    </p:set>
                                    <p:anim calcmode="lin" valueType="num">
                                      <p:cBhvr>
                                        <p:cTn id="128" dur="500" fill="hold"/>
                                        <p:tgtEl>
                                          <p:spTgt spid="54"/>
                                        </p:tgtEl>
                                        <p:attrNameLst>
                                          <p:attrName>ppt_w</p:attrName>
                                        </p:attrNameLst>
                                      </p:cBhvr>
                                      <p:tavLst>
                                        <p:tav tm="0">
                                          <p:val>
                                            <p:fltVal val="0"/>
                                          </p:val>
                                        </p:tav>
                                        <p:tav tm="100000">
                                          <p:val>
                                            <p:strVal val="#ppt_w"/>
                                          </p:val>
                                        </p:tav>
                                      </p:tavLst>
                                    </p:anim>
                                    <p:anim calcmode="lin" valueType="num">
                                      <p:cBhvr>
                                        <p:cTn id="129" dur="500" fill="hold"/>
                                        <p:tgtEl>
                                          <p:spTgt spid="54"/>
                                        </p:tgtEl>
                                        <p:attrNameLst>
                                          <p:attrName>ppt_h</p:attrName>
                                        </p:attrNameLst>
                                      </p:cBhvr>
                                      <p:tavLst>
                                        <p:tav tm="0">
                                          <p:val>
                                            <p:fltVal val="0"/>
                                          </p:val>
                                        </p:tav>
                                        <p:tav tm="100000">
                                          <p:val>
                                            <p:strVal val="#ppt_h"/>
                                          </p:val>
                                        </p:tav>
                                      </p:tavLst>
                                    </p:anim>
                                    <p:anim calcmode="lin" valueType="num">
                                      <p:cBhvr>
                                        <p:cTn id="130" dur="500" fill="hold"/>
                                        <p:tgtEl>
                                          <p:spTgt spid="54"/>
                                        </p:tgtEl>
                                        <p:attrNameLst>
                                          <p:attrName>style.rotation</p:attrName>
                                        </p:attrNameLst>
                                      </p:cBhvr>
                                      <p:tavLst>
                                        <p:tav tm="0">
                                          <p:val>
                                            <p:fltVal val="360"/>
                                          </p:val>
                                        </p:tav>
                                        <p:tav tm="100000">
                                          <p:val>
                                            <p:fltVal val="0"/>
                                          </p:val>
                                        </p:tav>
                                      </p:tavLst>
                                    </p:anim>
                                    <p:animEffect transition="in" filter="fade">
                                      <p:cBhvr>
                                        <p:cTn id="131" dur="500"/>
                                        <p:tgtEl>
                                          <p:spTgt spid="54"/>
                                        </p:tgtEl>
                                      </p:cBhvr>
                                    </p:animEffect>
                                  </p:childTnLst>
                                </p:cTn>
                              </p:par>
                            </p:childTnLst>
                          </p:cTn>
                        </p:par>
                        <p:par>
                          <p:cTn id="132" fill="hold">
                            <p:stCondLst>
                              <p:cond delay="13000"/>
                            </p:stCondLst>
                            <p:childTnLst>
                              <p:par>
                                <p:cTn id="133" presetID="22" presetClass="entr" presetSubtype="1" fill="hold" grpId="0" nodeType="afterEffect">
                                  <p:stCondLst>
                                    <p:cond delay="0"/>
                                  </p:stCondLst>
                                  <p:childTnLst>
                                    <p:set>
                                      <p:cBhvr>
                                        <p:cTn id="134" dur="1" fill="hold">
                                          <p:stCondLst>
                                            <p:cond delay="0"/>
                                          </p:stCondLst>
                                        </p:cTn>
                                        <p:tgtEl>
                                          <p:spTgt spid="25"/>
                                        </p:tgtEl>
                                        <p:attrNameLst>
                                          <p:attrName>style.visibility</p:attrName>
                                        </p:attrNameLst>
                                      </p:cBhvr>
                                      <p:to>
                                        <p:strVal val="visible"/>
                                      </p:to>
                                    </p:set>
                                    <p:animEffect transition="in" filter="wipe(up)">
                                      <p:cBhvr>
                                        <p:cTn id="135" dur="500"/>
                                        <p:tgtEl>
                                          <p:spTgt spid="25"/>
                                        </p:tgtEl>
                                      </p:cBhvr>
                                    </p:animEffect>
                                  </p:childTnLst>
                                </p:cTn>
                              </p:par>
                            </p:childTnLst>
                          </p:cTn>
                        </p:par>
                        <p:par>
                          <p:cTn id="136" fill="hold">
                            <p:stCondLst>
                              <p:cond delay="13500"/>
                            </p:stCondLst>
                            <p:childTnLst>
                              <p:par>
                                <p:cTn id="137" presetID="22" presetClass="entr" presetSubtype="1" fill="hold" grpId="0" nodeType="afterEffect">
                                  <p:stCondLst>
                                    <p:cond delay="0"/>
                                  </p:stCondLst>
                                  <p:childTnLst>
                                    <p:set>
                                      <p:cBhvr>
                                        <p:cTn id="138" dur="1" fill="hold">
                                          <p:stCondLst>
                                            <p:cond delay="0"/>
                                          </p:stCondLst>
                                        </p:cTn>
                                        <p:tgtEl>
                                          <p:spTgt spid="26"/>
                                        </p:tgtEl>
                                        <p:attrNameLst>
                                          <p:attrName>style.visibility</p:attrName>
                                        </p:attrNameLst>
                                      </p:cBhvr>
                                      <p:to>
                                        <p:strVal val="visible"/>
                                      </p:to>
                                    </p:set>
                                    <p:animEffect transition="in" filter="wipe(up)">
                                      <p:cBhvr>
                                        <p:cTn id="139" dur="500"/>
                                        <p:tgtEl>
                                          <p:spTgt spid="26"/>
                                        </p:tgtEl>
                                      </p:cBhvr>
                                    </p:animEffect>
                                  </p:childTnLst>
                                </p:cTn>
                              </p:par>
                            </p:childTnLst>
                          </p:cTn>
                        </p:par>
                        <p:par>
                          <p:cTn id="140" fill="hold">
                            <p:stCondLst>
                              <p:cond delay="14000"/>
                            </p:stCondLst>
                            <p:childTnLst>
                              <p:par>
                                <p:cTn id="141" presetID="22" presetClass="entr" presetSubtype="1"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wipe(up)">
                                      <p:cBhvr>
                                        <p:cTn id="143" dur="500"/>
                                        <p:tgtEl>
                                          <p:spTgt spid="27"/>
                                        </p:tgtEl>
                                      </p:cBhvr>
                                    </p:animEffect>
                                  </p:childTnLst>
                                </p:cTn>
                              </p:par>
                            </p:childTnLst>
                          </p:cTn>
                        </p:par>
                        <p:par>
                          <p:cTn id="144" fill="hold">
                            <p:stCondLst>
                              <p:cond delay="14500"/>
                            </p:stCondLst>
                            <p:childTnLst>
                              <p:par>
                                <p:cTn id="145" presetID="22" presetClass="entr" presetSubtype="1" fill="hold" grpId="0" nodeType="afterEffect">
                                  <p:stCondLst>
                                    <p:cond delay="0"/>
                                  </p:stCondLst>
                                  <p:childTnLst>
                                    <p:set>
                                      <p:cBhvr>
                                        <p:cTn id="146" dur="1" fill="hold">
                                          <p:stCondLst>
                                            <p:cond delay="0"/>
                                          </p:stCondLst>
                                        </p:cTn>
                                        <p:tgtEl>
                                          <p:spTgt spid="28"/>
                                        </p:tgtEl>
                                        <p:attrNameLst>
                                          <p:attrName>style.visibility</p:attrName>
                                        </p:attrNameLst>
                                      </p:cBhvr>
                                      <p:to>
                                        <p:strVal val="visible"/>
                                      </p:to>
                                    </p:set>
                                    <p:animEffect transition="in" filter="wipe(up)">
                                      <p:cBhvr>
                                        <p:cTn id="147" dur="500"/>
                                        <p:tgtEl>
                                          <p:spTgt spid="28"/>
                                        </p:tgtEl>
                                      </p:cBhvr>
                                    </p:animEffect>
                                  </p:childTnLst>
                                </p:cTn>
                              </p:par>
                            </p:childTnLst>
                          </p:cTn>
                        </p:par>
                        <p:par>
                          <p:cTn id="148" fill="hold">
                            <p:stCondLst>
                              <p:cond delay="15000"/>
                            </p:stCondLst>
                            <p:childTnLst>
                              <p:par>
                                <p:cTn id="149" presetID="22" presetClass="entr" presetSubtype="1" fill="hold" grpId="0" nodeType="afterEffect">
                                  <p:stCondLst>
                                    <p:cond delay="0"/>
                                  </p:stCondLst>
                                  <p:childTnLst>
                                    <p:set>
                                      <p:cBhvr>
                                        <p:cTn id="150" dur="1" fill="hold">
                                          <p:stCondLst>
                                            <p:cond delay="0"/>
                                          </p:stCondLst>
                                        </p:cTn>
                                        <p:tgtEl>
                                          <p:spTgt spid="29"/>
                                        </p:tgtEl>
                                        <p:attrNameLst>
                                          <p:attrName>style.visibility</p:attrName>
                                        </p:attrNameLst>
                                      </p:cBhvr>
                                      <p:to>
                                        <p:strVal val="visible"/>
                                      </p:to>
                                    </p:set>
                                    <p:animEffect transition="in" filter="wipe(up)">
                                      <p:cBhvr>
                                        <p:cTn id="151" dur="500"/>
                                        <p:tgtEl>
                                          <p:spTgt spid="29"/>
                                        </p:tgtEl>
                                      </p:cBhvr>
                                    </p:animEffect>
                                  </p:childTnLst>
                                </p:cTn>
                              </p:par>
                            </p:childTnLst>
                          </p:cTn>
                        </p:par>
                        <p:par>
                          <p:cTn id="152" fill="hold">
                            <p:stCondLst>
                              <p:cond delay="15500"/>
                            </p:stCondLst>
                            <p:childTnLst>
                              <p:par>
                                <p:cTn id="153" presetID="22" presetClass="entr" presetSubtype="1" fill="hold" grpId="0" nodeType="afterEffect">
                                  <p:stCondLst>
                                    <p:cond delay="0"/>
                                  </p:stCondLst>
                                  <p:childTnLst>
                                    <p:set>
                                      <p:cBhvr>
                                        <p:cTn id="154" dur="1" fill="hold">
                                          <p:stCondLst>
                                            <p:cond delay="0"/>
                                          </p:stCondLst>
                                        </p:cTn>
                                        <p:tgtEl>
                                          <p:spTgt spid="30"/>
                                        </p:tgtEl>
                                        <p:attrNameLst>
                                          <p:attrName>style.visibility</p:attrName>
                                        </p:attrNameLst>
                                      </p:cBhvr>
                                      <p:to>
                                        <p:strVal val="visible"/>
                                      </p:to>
                                    </p:set>
                                    <p:animEffect transition="in" filter="wipe(up)">
                                      <p:cBhvr>
                                        <p:cTn id="155" dur="500"/>
                                        <p:tgtEl>
                                          <p:spTgt spid="30"/>
                                        </p:tgtEl>
                                      </p:cBhvr>
                                    </p:animEffect>
                                  </p:childTnLst>
                                </p:cTn>
                              </p:par>
                            </p:childTnLst>
                          </p:cTn>
                        </p:par>
                        <p:par>
                          <p:cTn id="156" fill="hold">
                            <p:stCondLst>
                              <p:cond delay="16000"/>
                            </p:stCondLst>
                            <p:childTnLst>
                              <p:par>
                                <p:cTn id="157" presetID="42" presetClass="entr" presetSubtype="0" fill="hold" grpId="0" nodeType="afterEffect">
                                  <p:stCondLst>
                                    <p:cond delay="0"/>
                                  </p:stCondLst>
                                  <p:childTnLst>
                                    <p:set>
                                      <p:cBhvr>
                                        <p:cTn id="158" dur="1" fill="hold">
                                          <p:stCondLst>
                                            <p:cond delay="0"/>
                                          </p:stCondLst>
                                        </p:cTn>
                                        <p:tgtEl>
                                          <p:spTgt spid="59"/>
                                        </p:tgtEl>
                                        <p:attrNameLst>
                                          <p:attrName>style.visibility</p:attrName>
                                        </p:attrNameLst>
                                      </p:cBhvr>
                                      <p:to>
                                        <p:strVal val="visible"/>
                                      </p:to>
                                    </p:set>
                                    <p:animEffect transition="in" filter="fade">
                                      <p:cBhvr>
                                        <p:cTn id="159" dur="1000"/>
                                        <p:tgtEl>
                                          <p:spTgt spid="59"/>
                                        </p:tgtEl>
                                      </p:cBhvr>
                                    </p:animEffect>
                                    <p:anim calcmode="lin" valueType="num">
                                      <p:cBhvr>
                                        <p:cTn id="160" dur="1000" fill="hold"/>
                                        <p:tgtEl>
                                          <p:spTgt spid="59"/>
                                        </p:tgtEl>
                                        <p:attrNameLst>
                                          <p:attrName>ppt_x</p:attrName>
                                        </p:attrNameLst>
                                      </p:cBhvr>
                                      <p:tavLst>
                                        <p:tav tm="0">
                                          <p:val>
                                            <p:strVal val="#ppt_x"/>
                                          </p:val>
                                        </p:tav>
                                        <p:tav tm="100000">
                                          <p:val>
                                            <p:strVal val="#ppt_x"/>
                                          </p:val>
                                        </p:tav>
                                      </p:tavLst>
                                    </p:anim>
                                    <p:anim calcmode="lin" valueType="num">
                                      <p:cBhvr>
                                        <p:cTn id="161"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4" grpId="0"/>
      <p:bldP spid="38" grpId="0"/>
      <p:bldP spid="42" grpId="0"/>
      <p:bldP spid="46" grpId="0"/>
      <p:bldP spid="50" grpId="0"/>
      <p:bldP spid="54" grpId="0"/>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10304"/>
          <p:cNvPicPr>
            <a:picLocks noChangeAspect="1"/>
          </p:cNvPicPr>
          <p:nvPr userDrawn="1"/>
        </p:nvPicPr>
        <p:blipFill>
          <a:blip r:embed="rId3"/>
          <a:srcRect t="16507" b="41194"/>
          <a:stretch>
            <a:fillRect/>
          </a:stretch>
        </p:blipFill>
        <p:spPr>
          <a:xfrm>
            <a:off x="-635" y="0"/>
            <a:ext cx="12192635" cy="68764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18" y="3715115"/>
            <a:ext cx="10058400" cy="2877820"/>
          </a:xfrm>
          <a:prstGeom prst="rect">
            <a:avLst/>
          </a:prstGeom>
        </p:spPr>
      </p:pic>
      <p:sp>
        <p:nvSpPr>
          <p:cNvPr id="4" name="矩形 3"/>
          <p:cNvSpPr/>
          <p:nvPr/>
        </p:nvSpPr>
        <p:spPr>
          <a:xfrm>
            <a:off x="1327551" y="962873"/>
            <a:ext cx="2976331" cy="576064"/>
          </a:xfrm>
          <a:prstGeom prst="rect">
            <a:avLst/>
          </a:prstGeom>
          <a:solidFill>
            <a:srgbClr val="FF61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bg1"/>
                </a:solidFill>
              </a:rPr>
              <a:t>CHAPTER  </a:t>
            </a:r>
            <a:r>
              <a:rPr lang="en-US" altLang="zh-CN" sz="2400" dirty="0" smtClean="0">
                <a:solidFill>
                  <a:schemeClr val="bg1"/>
                </a:solidFill>
              </a:rPr>
              <a:t> THREE</a:t>
            </a:r>
            <a:endParaRPr lang="en-US" altLang="zh-CN" sz="2400" dirty="0">
              <a:solidFill>
                <a:schemeClr val="bg1"/>
              </a:solidFill>
            </a:endParaRPr>
          </a:p>
        </p:txBody>
      </p:sp>
      <p:sp>
        <p:nvSpPr>
          <p:cNvPr id="5" name="TextBox 4"/>
          <p:cNvSpPr txBox="1"/>
          <p:nvPr/>
        </p:nvSpPr>
        <p:spPr>
          <a:xfrm>
            <a:off x="1262504" y="1659728"/>
            <a:ext cx="3467616" cy="1077218"/>
          </a:xfrm>
          <a:prstGeom prst="rect">
            <a:avLst/>
          </a:prstGeom>
          <a:noFill/>
        </p:spPr>
        <p:txBody>
          <a:bodyPr wrap="none" rtlCol="0">
            <a:spAutoFit/>
          </a:bodyPr>
          <a:lstStyle/>
          <a:p>
            <a:r>
              <a:rPr lang="zh-CN" altLang="en-US" sz="6400" b="1" dirty="0" smtClean="0">
                <a:solidFill>
                  <a:schemeClr val="bg1"/>
                </a:solidFill>
              </a:rPr>
              <a:t>教学过程</a:t>
            </a:r>
            <a:endParaRPr lang="zh-CN" altLang="en-US" sz="6400" b="1" dirty="0">
              <a:solidFill>
                <a:schemeClr val="bg1"/>
              </a:solidFill>
            </a:endParaRPr>
          </a:p>
        </p:txBody>
      </p:sp>
      <p:cxnSp>
        <p:nvCxnSpPr>
          <p:cNvPr id="6" name="直接连接符 5"/>
          <p:cNvCxnSpPr/>
          <p:nvPr/>
        </p:nvCxnSpPr>
        <p:spPr>
          <a:xfrm>
            <a:off x="1327551" y="2787076"/>
            <a:ext cx="969707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Freeform 7"/>
          <p:cNvSpPr>
            <a:spLocks noEditPoints="1"/>
          </p:cNvSpPr>
          <p:nvPr/>
        </p:nvSpPr>
        <p:spPr bwMode="auto">
          <a:xfrm>
            <a:off x="1470047"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8" name="TextBox 10"/>
          <p:cNvSpPr txBox="1"/>
          <p:nvPr/>
        </p:nvSpPr>
        <p:spPr>
          <a:xfrm>
            <a:off x="1903615" y="2983098"/>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9" name="Freeform 7"/>
          <p:cNvSpPr>
            <a:spLocks noEditPoints="1"/>
          </p:cNvSpPr>
          <p:nvPr/>
        </p:nvSpPr>
        <p:spPr bwMode="auto">
          <a:xfrm>
            <a:off x="4772700"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0" name="TextBox 16"/>
          <p:cNvSpPr txBox="1"/>
          <p:nvPr/>
        </p:nvSpPr>
        <p:spPr>
          <a:xfrm>
            <a:off x="5115067" y="2986916"/>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1" name="Freeform 7"/>
          <p:cNvSpPr>
            <a:spLocks noEditPoints="1"/>
          </p:cNvSpPr>
          <p:nvPr/>
        </p:nvSpPr>
        <p:spPr bwMode="auto">
          <a:xfrm>
            <a:off x="8075352"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2" name="TextBox 22"/>
          <p:cNvSpPr txBox="1"/>
          <p:nvPr/>
        </p:nvSpPr>
        <p:spPr>
          <a:xfrm>
            <a:off x="8479309" y="2979097"/>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3" name="Freeform 7"/>
          <p:cNvSpPr>
            <a:spLocks noEditPoints="1"/>
          </p:cNvSpPr>
          <p:nvPr/>
        </p:nvSpPr>
        <p:spPr bwMode="auto">
          <a:xfrm>
            <a:off x="1470047" y="36277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4" name="TextBox 25"/>
          <p:cNvSpPr txBox="1"/>
          <p:nvPr/>
        </p:nvSpPr>
        <p:spPr>
          <a:xfrm>
            <a:off x="1852445" y="3593306"/>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5" name="Freeform 7"/>
          <p:cNvSpPr>
            <a:spLocks noEditPoints="1"/>
          </p:cNvSpPr>
          <p:nvPr/>
        </p:nvSpPr>
        <p:spPr bwMode="auto">
          <a:xfrm>
            <a:off x="4772700" y="3645039"/>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6" name="TextBox 31"/>
          <p:cNvSpPr txBox="1"/>
          <p:nvPr/>
        </p:nvSpPr>
        <p:spPr>
          <a:xfrm>
            <a:off x="5115067" y="3610550"/>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7" name="Freeform 7"/>
          <p:cNvSpPr>
            <a:spLocks noEditPoints="1"/>
          </p:cNvSpPr>
          <p:nvPr/>
        </p:nvSpPr>
        <p:spPr bwMode="auto">
          <a:xfrm>
            <a:off x="8075352" y="3612159"/>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8" name="TextBox 34"/>
          <p:cNvSpPr txBox="1"/>
          <p:nvPr/>
        </p:nvSpPr>
        <p:spPr>
          <a:xfrm>
            <a:off x="8487361" y="3577670"/>
            <a:ext cx="1856598" cy="379656"/>
          </a:xfrm>
          <a:prstGeom prst="rect">
            <a:avLst/>
          </a:prstGeom>
          <a:noFill/>
        </p:spPr>
        <p:txBody>
          <a:bodyPr wrap="none" rtlCol="0">
            <a:spAutoFit/>
          </a:bodyPr>
          <a:lstStyle/>
          <a:p>
            <a:r>
              <a:rPr lang="zh-CN" altLang="en-US" sz="1865" dirty="0">
                <a:solidFill>
                  <a:schemeClr val="bg1"/>
                </a:solidFill>
              </a:rPr>
              <a:t>单击添加副标题</a:t>
            </a:r>
          </a:p>
        </p:txBody>
      </p:sp>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30120" y="716814"/>
            <a:ext cx="1584943" cy="19447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149"/>
                            </p:stCondLst>
                            <p:childTnLst>
                              <p:par>
                                <p:cTn id="20" presetID="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1649"/>
                            </p:stCondLst>
                            <p:childTnLst>
                              <p:par>
                                <p:cTn id="25" presetID="23" presetClass="entr" presetSubtype="3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6*min(max(#ppt_w*#ppt_h,.3),1)-7.4)/-.7*#ppt_w"/>
                                          </p:val>
                                        </p:tav>
                                        <p:tav tm="100000">
                                          <p:val>
                                            <p:strVal val="#ppt_w"/>
                                          </p:val>
                                        </p:tav>
                                      </p:tavLst>
                                    </p:anim>
                                    <p:anim calcmode="lin" valueType="num">
                                      <p:cBhvr>
                                        <p:cTn id="28" dur="500" fill="hold"/>
                                        <p:tgtEl>
                                          <p:spTgt spid="7"/>
                                        </p:tgtEl>
                                        <p:attrNameLst>
                                          <p:attrName>ppt_h</p:attrName>
                                        </p:attrNameLst>
                                      </p:cBhvr>
                                      <p:tavLst>
                                        <p:tav tm="0">
                                          <p:val>
                                            <p:strVal val="(6*min(max(#ppt_w*#ppt_h,.3),1)-7.4)/-.7*#ppt_h"/>
                                          </p:val>
                                        </p:tav>
                                        <p:tav tm="100000">
                                          <p:val>
                                            <p:strVal val="#ppt_h"/>
                                          </p:val>
                                        </p:tav>
                                      </p:tavLst>
                                    </p:anim>
                                    <p:anim calcmode="lin" valueType="num">
                                      <p:cBhvr>
                                        <p:cTn id="29" dur="500" fill="hold"/>
                                        <p:tgtEl>
                                          <p:spTgt spid="7"/>
                                        </p:tgtEl>
                                        <p:attrNameLst>
                                          <p:attrName>ppt_x</p:attrName>
                                        </p:attrNameLst>
                                      </p:cBhvr>
                                      <p:tavLst>
                                        <p:tav tm="0">
                                          <p:val>
                                            <p:fltVal val="0.5"/>
                                          </p:val>
                                        </p:tav>
                                        <p:tav tm="100000">
                                          <p:val>
                                            <p:strVal val="#ppt_x"/>
                                          </p:val>
                                        </p:tav>
                                      </p:tavLst>
                                    </p:anim>
                                    <p:anim calcmode="lin" valueType="num">
                                      <p:cBhvr>
                                        <p:cTn id="30" dur="500" fill="hold"/>
                                        <p:tgtEl>
                                          <p:spTgt spid="7"/>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strVal val="(6*min(max(#ppt_w*#ppt_h,.3),1)-7.4)/-.7*#ppt_w"/>
                                          </p:val>
                                        </p:tav>
                                        <p:tav tm="100000">
                                          <p:val>
                                            <p:strVal val="#ppt_w"/>
                                          </p:val>
                                        </p:tav>
                                      </p:tavLst>
                                    </p:anim>
                                    <p:anim calcmode="lin" valueType="num">
                                      <p:cBhvr>
                                        <p:cTn id="34" dur="500" fill="hold"/>
                                        <p:tgtEl>
                                          <p:spTgt spid="13"/>
                                        </p:tgtEl>
                                        <p:attrNameLst>
                                          <p:attrName>ppt_h</p:attrName>
                                        </p:attrNameLst>
                                      </p:cBhvr>
                                      <p:tavLst>
                                        <p:tav tm="0">
                                          <p:val>
                                            <p:strVal val="(6*min(max(#ppt_w*#ppt_h,.3),1)-7.4)/-.7*#ppt_h"/>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6*min(max(#ppt_w*#ppt_h,.3),1)-7.4)/-.7*#ppt_w"/>
                                          </p:val>
                                        </p:tav>
                                        <p:tav tm="100000">
                                          <p:val>
                                            <p:strVal val="#ppt_w"/>
                                          </p:val>
                                        </p:tav>
                                      </p:tavLst>
                                    </p:anim>
                                    <p:anim calcmode="lin" valueType="num">
                                      <p:cBhvr>
                                        <p:cTn id="40" dur="500" fill="hold"/>
                                        <p:tgtEl>
                                          <p:spTgt spid="9"/>
                                        </p:tgtEl>
                                        <p:attrNameLst>
                                          <p:attrName>ppt_h</p:attrName>
                                        </p:attrNameLst>
                                      </p:cBhvr>
                                      <p:tavLst>
                                        <p:tav tm="0">
                                          <p:val>
                                            <p:strVal val="(6*min(max(#ppt_w*#ppt_h,.3),1)-7.4)/-.7*#ppt_h"/>
                                          </p:val>
                                        </p:tav>
                                        <p:tav tm="100000">
                                          <p:val>
                                            <p:strVal val="#ppt_h"/>
                                          </p:val>
                                        </p:tav>
                                      </p:tavLst>
                                    </p:anim>
                                    <p:anim calcmode="lin" valueType="num">
                                      <p:cBhvr>
                                        <p:cTn id="41" dur="500" fill="hold"/>
                                        <p:tgtEl>
                                          <p:spTgt spid="9"/>
                                        </p:tgtEl>
                                        <p:attrNameLst>
                                          <p:attrName>ppt_x</p:attrName>
                                        </p:attrNameLst>
                                      </p:cBhvr>
                                      <p:tavLst>
                                        <p:tav tm="0">
                                          <p:val>
                                            <p:fltVal val="0.5"/>
                                          </p:val>
                                        </p:tav>
                                        <p:tav tm="100000">
                                          <p:val>
                                            <p:strVal val="#ppt_x"/>
                                          </p:val>
                                        </p:tav>
                                      </p:tavLst>
                                    </p:anim>
                                    <p:anim calcmode="lin" valueType="num">
                                      <p:cBhvr>
                                        <p:cTn id="42" dur="500" fill="hold"/>
                                        <p:tgtEl>
                                          <p:spTgt spid="9"/>
                                        </p:tgtEl>
                                        <p:attrNameLst>
                                          <p:attrName>ppt_y</p:attrName>
                                        </p:attrNameLst>
                                      </p:cBhvr>
                                      <p:tavLst>
                                        <p:tav tm="0">
                                          <p:val>
                                            <p:strVal val="1+(6*min(max(#ppt_w*#ppt_h,.3),1)-7.4)/-.7*#ppt_h/2"/>
                                          </p:val>
                                        </p:tav>
                                        <p:tav tm="100000">
                                          <p:val>
                                            <p:strVal val="#ppt_y"/>
                                          </p:val>
                                        </p:tav>
                                      </p:tavLst>
                                    </p:anim>
                                  </p:childTnLst>
                                </p:cTn>
                              </p:par>
                              <p:par>
                                <p:cTn id="43" presetID="23" presetClass="entr" presetSubtype="3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strVal val="(6*min(max(#ppt_w*#ppt_h,.3),1)-7.4)/-.7*#ppt_w"/>
                                          </p:val>
                                        </p:tav>
                                        <p:tav tm="100000">
                                          <p:val>
                                            <p:strVal val="#ppt_w"/>
                                          </p:val>
                                        </p:tav>
                                      </p:tavLst>
                                    </p:anim>
                                    <p:anim calcmode="lin" valueType="num">
                                      <p:cBhvr>
                                        <p:cTn id="46" dur="500" fill="hold"/>
                                        <p:tgtEl>
                                          <p:spTgt spid="15"/>
                                        </p:tgtEl>
                                        <p:attrNameLst>
                                          <p:attrName>ppt_h</p:attrName>
                                        </p:attrNameLst>
                                      </p:cBhvr>
                                      <p:tavLst>
                                        <p:tav tm="0">
                                          <p:val>
                                            <p:strVal val="(6*min(max(#ppt_w*#ppt_h,.3),1)-7.4)/-.7*#ppt_h"/>
                                          </p:val>
                                        </p:tav>
                                        <p:tav tm="100000">
                                          <p:val>
                                            <p:strVal val="#ppt_h"/>
                                          </p:val>
                                        </p:tav>
                                      </p:tavLst>
                                    </p:anim>
                                    <p:anim calcmode="lin" valueType="num">
                                      <p:cBhvr>
                                        <p:cTn id="47" dur="500" fill="hold"/>
                                        <p:tgtEl>
                                          <p:spTgt spid="15"/>
                                        </p:tgtEl>
                                        <p:attrNameLst>
                                          <p:attrName>ppt_x</p:attrName>
                                        </p:attrNameLst>
                                      </p:cBhvr>
                                      <p:tavLst>
                                        <p:tav tm="0">
                                          <p:val>
                                            <p:fltVal val="0.5"/>
                                          </p:val>
                                        </p:tav>
                                        <p:tav tm="100000">
                                          <p:val>
                                            <p:strVal val="#ppt_x"/>
                                          </p:val>
                                        </p:tav>
                                      </p:tavLst>
                                    </p:anim>
                                    <p:anim calcmode="lin" valueType="num">
                                      <p:cBhvr>
                                        <p:cTn id="48" dur="500" fill="hold"/>
                                        <p:tgtEl>
                                          <p:spTgt spid="15"/>
                                        </p:tgtEl>
                                        <p:attrNameLst>
                                          <p:attrName>ppt_y</p:attrName>
                                        </p:attrNameLst>
                                      </p:cBhvr>
                                      <p:tavLst>
                                        <p:tav tm="0">
                                          <p:val>
                                            <p:strVal val="1+(6*min(max(#ppt_w*#ppt_h,.3),1)-7.4)/-.7*#ppt_h/2"/>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strVal val="(6*min(max(#ppt_w*#ppt_h,.3),1)-7.4)/-.7*#ppt_w"/>
                                          </p:val>
                                        </p:tav>
                                        <p:tav tm="100000">
                                          <p:val>
                                            <p:strVal val="#ppt_w"/>
                                          </p:val>
                                        </p:tav>
                                      </p:tavLst>
                                    </p:anim>
                                    <p:anim calcmode="lin" valueType="num">
                                      <p:cBhvr>
                                        <p:cTn id="52" dur="500" fill="hold"/>
                                        <p:tgtEl>
                                          <p:spTgt spid="11"/>
                                        </p:tgtEl>
                                        <p:attrNameLst>
                                          <p:attrName>ppt_h</p:attrName>
                                        </p:attrNameLst>
                                      </p:cBhvr>
                                      <p:tavLst>
                                        <p:tav tm="0">
                                          <p:val>
                                            <p:strVal val="(6*min(max(#ppt_w*#ppt_h,.3),1)-7.4)/-.7*#ppt_h"/>
                                          </p:val>
                                        </p:tav>
                                        <p:tav tm="100000">
                                          <p:val>
                                            <p:strVal val="#ppt_h"/>
                                          </p:val>
                                        </p:tav>
                                      </p:tavLst>
                                    </p:anim>
                                    <p:anim calcmode="lin" valueType="num">
                                      <p:cBhvr>
                                        <p:cTn id="53" dur="500" fill="hold"/>
                                        <p:tgtEl>
                                          <p:spTgt spid="11"/>
                                        </p:tgtEl>
                                        <p:attrNameLst>
                                          <p:attrName>ppt_x</p:attrName>
                                        </p:attrNameLst>
                                      </p:cBhvr>
                                      <p:tavLst>
                                        <p:tav tm="0">
                                          <p:val>
                                            <p:fltVal val="0.5"/>
                                          </p:val>
                                        </p:tav>
                                        <p:tav tm="100000">
                                          <p:val>
                                            <p:strVal val="#ppt_x"/>
                                          </p:val>
                                        </p:tav>
                                      </p:tavLst>
                                    </p:anim>
                                    <p:anim calcmode="lin" valueType="num">
                                      <p:cBhvr>
                                        <p:cTn id="54" dur="500" fill="hold"/>
                                        <p:tgtEl>
                                          <p:spTgt spid="11"/>
                                        </p:tgtEl>
                                        <p:attrNameLst>
                                          <p:attrName>ppt_y</p:attrName>
                                        </p:attrNameLst>
                                      </p:cBhvr>
                                      <p:tavLst>
                                        <p:tav tm="0">
                                          <p:val>
                                            <p:strVal val="1+(6*min(max(#ppt_w*#ppt_h,.3),1)-7.4)/-.7*#ppt_h/2"/>
                                          </p:val>
                                        </p:tav>
                                        <p:tav tm="100000">
                                          <p:val>
                                            <p:strVal val="#ppt_y"/>
                                          </p:val>
                                        </p:tav>
                                      </p:tavLst>
                                    </p:anim>
                                  </p:childTnLst>
                                </p:cTn>
                              </p:par>
                              <p:par>
                                <p:cTn id="55" presetID="23" presetClass="entr" presetSubtype="36"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strVal val="(6*min(max(#ppt_w*#ppt_h,.3),1)-7.4)/-.7*#ppt_w"/>
                                          </p:val>
                                        </p:tav>
                                        <p:tav tm="100000">
                                          <p:val>
                                            <p:strVal val="#ppt_w"/>
                                          </p:val>
                                        </p:tav>
                                      </p:tavLst>
                                    </p:anim>
                                    <p:anim calcmode="lin" valueType="num">
                                      <p:cBhvr>
                                        <p:cTn id="58" dur="500" fill="hold"/>
                                        <p:tgtEl>
                                          <p:spTgt spid="17"/>
                                        </p:tgtEl>
                                        <p:attrNameLst>
                                          <p:attrName>ppt_h</p:attrName>
                                        </p:attrNameLst>
                                      </p:cBhvr>
                                      <p:tavLst>
                                        <p:tav tm="0">
                                          <p:val>
                                            <p:strVal val="(6*min(max(#ppt_w*#ppt_h,.3),1)-7.4)/-.7*#ppt_h"/>
                                          </p:val>
                                        </p:tav>
                                        <p:tav tm="100000">
                                          <p:val>
                                            <p:strVal val="#ppt_h"/>
                                          </p:val>
                                        </p:tav>
                                      </p:tavLst>
                                    </p:anim>
                                    <p:anim calcmode="lin" valueType="num">
                                      <p:cBhvr>
                                        <p:cTn id="59" dur="500" fill="hold"/>
                                        <p:tgtEl>
                                          <p:spTgt spid="17"/>
                                        </p:tgtEl>
                                        <p:attrNameLst>
                                          <p:attrName>ppt_x</p:attrName>
                                        </p:attrNameLst>
                                      </p:cBhvr>
                                      <p:tavLst>
                                        <p:tav tm="0">
                                          <p:val>
                                            <p:fltVal val="0.5"/>
                                          </p:val>
                                        </p:tav>
                                        <p:tav tm="100000">
                                          <p:val>
                                            <p:strVal val="#ppt_x"/>
                                          </p:val>
                                        </p:tav>
                                      </p:tavLst>
                                    </p:anim>
                                    <p:anim calcmode="lin" valueType="num">
                                      <p:cBhvr>
                                        <p:cTn id="60" dur="500" fill="hold"/>
                                        <p:tgtEl>
                                          <p:spTgt spid="17"/>
                                        </p:tgtEl>
                                        <p:attrNameLst>
                                          <p:attrName>ppt_y</p:attrName>
                                        </p:attrNameLst>
                                      </p:cBhvr>
                                      <p:tavLst>
                                        <p:tav tm="0">
                                          <p:val>
                                            <p:strVal val="1+(6*min(max(#ppt_w*#ppt_h,.3),1)-7.4)/-.7*#ppt_h/2"/>
                                          </p:val>
                                        </p:tav>
                                        <p:tav tm="100000">
                                          <p:val>
                                            <p:strVal val="#ppt_y"/>
                                          </p:val>
                                        </p:tav>
                                      </p:tavLst>
                                    </p:anim>
                                  </p:childTnLst>
                                </p:cTn>
                              </p:par>
                            </p:childTnLst>
                          </p:cTn>
                        </p:par>
                        <p:par>
                          <p:cTn id="61" fill="hold">
                            <p:stCondLst>
                              <p:cond delay="2149"/>
                            </p:stCondLst>
                            <p:childTnLst>
                              <p:par>
                                <p:cTn id="62" presetID="10"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par>
                                <p:cTn id="80" presetID="10"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8" grpId="0"/>
      <p:bldP spid="9" grpId="0" animBg="1"/>
      <p:bldP spid="10" grpId="0"/>
      <p:bldP spid="11" grpId="0" animBg="1"/>
      <p:bldP spid="12" grpId="0"/>
      <p:bldP spid="13" grpId="0" animBg="1"/>
      <p:bldP spid="14" grpId="0"/>
      <p:bldP spid="15" grpId="0" animBg="1"/>
      <p:bldP spid="16" grpId="0"/>
      <p:bldP spid="17"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56989" y="2784979"/>
            <a:ext cx="1897686" cy="1897933"/>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p>
        </p:txBody>
      </p:sp>
      <p:grpSp>
        <p:nvGrpSpPr>
          <p:cNvPr id="3" name="组合 2"/>
          <p:cNvGrpSpPr/>
          <p:nvPr/>
        </p:nvGrpSpPr>
        <p:grpSpPr>
          <a:xfrm>
            <a:off x="2352869" y="3497112"/>
            <a:ext cx="1631172" cy="491373"/>
            <a:chOff x="3838575" y="2712368"/>
            <a:chExt cx="1604974" cy="368530"/>
          </a:xfrm>
        </p:grpSpPr>
        <p:cxnSp>
          <p:nvCxnSpPr>
            <p:cNvPr id="4" name="直接连接符 3"/>
            <p:cNvCxnSpPr/>
            <p:nvPr/>
          </p:nvCxnSpPr>
          <p:spPr>
            <a:xfrm>
              <a:off x="3838575" y="2892218"/>
              <a:ext cx="593181"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952634" y="2911353"/>
              <a:ext cx="49091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405565" y="2712368"/>
              <a:ext cx="186017" cy="1894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807526" y="2899283"/>
              <a:ext cx="171299" cy="17447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43202" y="2717130"/>
              <a:ext cx="316707" cy="3637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3718685" y="1892829"/>
            <a:ext cx="3794650" cy="3795144"/>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2" name="组合 11"/>
          <p:cNvGrpSpPr/>
          <p:nvPr/>
        </p:nvGrpSpPr>
        <p:grpSpPr>
          <a:xfrm>
            <a:off x="6287998" y="1931490"/>
            <a:ext cx="831762" cy="831871"/>
            <a:chOff x="304800" y="673100"/>
            <a:chExt cx="4000500" cy="4000500"/>
          </a:xfrm>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chemeClr val="tx2"/>
                </a:solidFill>
                <a:latin typeface="微软雅黑" panose="020B0503020204020204" charset="-122"/>
                <a:ea typeface="微软雅黑" panose="020B0503020204020204" charset="-122"/>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chemeClr val="tx2"/>
                  </a:solidFill>
                  <a:latin typeface="微软雅黑" panose="020B0503020204020204" charset="-122"/>
                  <a:ea typeface="微软雅黑" panose="020B0503020204020204" charset="-122"/>
                </a:rPr>
                <a:t>1</a:t>
              </a:r>
              <a:endParaRPr lang="zh-CN" altLang="en-US" sz="3300" b="1" dirty="0">
                <a:solidFill>
                  <a:schemeClr val="tx2"/>
                </a:solidFill>
                <a:latin typeface="微软雅黑" panose="020B0503020204020204" charset="-122"/>
                <a:ea typeface="微软雅黑" panose="020B0503020204020204" charset="-122"/>
              </a:endParaRPr>
            </a:p>
          </p:txBody>
        </p:sp>
      </p:grpSp>
      <p:grpSp>
        <p:nvGrpSpPr>
          <p:cNvPr id="15" name="组合 14"/>
          <p:cNvGrpSpPr/>
          <p:nvPr/>
        </p:nvGrpSpPr>
        <p:grpSpPr>
          <a:xfrm>
            <a:off x="7014634" y="3318010"/>
            <a:ext cx="831762" cy="831871"/>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chemeClr val="tx1">
                    <a:lumMod val="50000"/>
                    <a:lumOff val="50000"/>
                  </a:schemeClr>
                </a:solidFill>
                <a:latin typeface="微软雅黑" panose="020B0503020204020204" charset="-122"/>
                <a:ea typeface="微软雅黑" panose="020B050302020402020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chemeClr val="accent1"/>
                  </a:solidFill>
                  <a:latin typeface="微软雅黑" panose="020B0503020204020204" charset="-122"/>
                  <a:ea typeface="微软雅黑" panose="020B0503020204020204" charset="-122"/>
                </a:rPr>
                <a:t>2</a:t>
              </a:r>
              <a:endParaRPr lang="zh-CN" altLang="en-US" sz="3300" b="1" dirty="0">
                <a:solidFill>
                  <a:schemeClr val="accent1"/>
                </a:solidFill>
                <a:latin typeface="微软雅黑" panose="020B0503020204020204" charset="-122"/>
                <a:ea typeface="微软雅黑" panose="020B0503020204020204" charset="-122"/>
              </a:endParaRPr>
            </a:p>
          </p:txBody>
        </p:sp>
      </p:grpSp>
      <p:grpSp>
        <p:nvGrpSpPr>
          <p:cNvPr id="18" name="组合 17"/>
          <p:cNvGrpSpPr/>
          <p:nvPr/>
        </p:nvGrpSpPr>
        <p:grpSpPr>
          <a:xfrm>
            <a:off x="6287998" y="4773274"/>
            <a:ext cx="831762" cy="831871"/>
            <a:chOff x="304800" y="673100"/>
            <a:chExt cx="4000500" cy="4000500"/>
          </a:xfrm>
          <a:effectLst>
            <a:outerShdw blurRad="317500" dist="1905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chemeClr val="tx1">
                    <a:lumMod val="50000"/>
                    <a:lumOff val="50000"/>
                  </a:schemeClr>
                </a:solidFill>
                <a:latin typeface="微软雅黑" panose="020B0503020204020204" charset="-122"/>
                <a:ea typeface="微软雅黑" panose="020B0503020204020204" charset="-122"/>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chemeClr val="accent2"/>
                  </a:solidFill>
                  <a:latin typeface="微软雅黑" panose="020B0503020204020204" charset="-122"/>
                  <a:ea typeface="微软雅黑" panose="020B0503020204020204" charset="-122"/>
                </a:rPr>
                <a:t>3</a:t>
              </a:r>
              <a:endParaRPr lang="zh-CN" altLang="en-US" sz="3300" b="1" dirty="0">
                <a:solidFill>
                  <a:schemeClr val="accent2"/>
                </a:solidFill>
                <a:latin typeface="微软雅黑" panose="020B0503020204020204" charset="-122"/>
                <a:ea typeface="微软雅黑" panose="020B0503020204020204" charset="-122"/>
              </a:endParaRPr>
            </a:p>
          </p:txBody>
        </p:sp>
      </p:grpSp>
      <p:sp>
        <p:nvSpPr>
          <p:cNvPr id="21" name="TextBox 20"/>
          <p:cNvSpPr txBox="1"/>
          <p:nvPr/>
        </p:nvSpPr>
        <p:spPr>
          <a:xfrm>
            <a:off x="1258746" y="3398652"/>
            <a:ext cx="1094175" cy="656591"/>
          </a:xfrm>
          <a:prstGeom prst="rect">
            <a:avLst/>
          </a:prstGeom>
          <a:noFill/>
        </p:spPr>
        <p:txBody>
          <a:bodyPr wrap="none" lIns="0" tIns="0" rIns="0" bIns="0" rtlCol="0">
            <a:spAutoFit/>
          </a:bodyPr>
          <a:lstStyle/>
          <a:p>
            <a:pPr algn="ctr"/>
            <a:r>
              <a:rPr lang="zh-CN" altLang="en-US" sz="2100" b="1" dirty="0">
                <a:solidFill>
                  <a:schemeClr val="bg1"/>
                </a:solidFill>
                <a:latin typeface="微软雅黑" panose="020B0503020204020204" charset="-122"/>
                <a:ea typeface="微软雅黑" panose="020B0503020204020204" charset="-122"/>
              </a:rPr>
              <a:t>项目</a:t>
            </a:r>
            <a:endParaRPr lang="en-US" altLang="zh-CN" sz="2100" b="1" dirty="0">
              <a:solidFill>
                <a:schemeClr val="bg1"/>
              </a:solidFill>
              <a:latin typeface="微软雅黑" panose="020B0503020204020204" charset="-122"/>
              <a:ea typeface="微软雅黑" panose="020B0503020204020204" charset="-122"/>
            </a:endParaRPr>
          </a:p>
          <a:p>
            <a:pPr algn="ctr"/>
            <a:r>
              <a:rPr lang="zh-CN" altLang="en-US" sz="2100" b="1" dirty="0">
                <a:solidFill>
                  <a:schemeClr val="bg1"/>
                </a:solidFill>
                <a:latin typeface="微软雅黑" panose="020B0503020204020204" charset="-122"/>
                <a:ea typeface="微软雅黑" panose="020B0503020204020204" charset="-122"/>
              </a:rPr>
              <a:t>产生背景</a:t>
            </a:r>
          </a:p>
        </p:txBody>
      </p:sp>
      <p:sp>
        <p:nvSpPr>
          <p:cNvPr id="22" name="TextBox 21"/>
          <p:cNvSpPr txBox="1"/>
          <p:nvPr/>
        </p:nvSpPr>
        <p:spPr>
          <a:xfrm>
            <a:off x="7482184" y="1969153"/>
            <a:ext cx="2933735" cy="769441"/>
          </a:xfrm>
          <a:prstGeom prst="rect">
            <a:avLst/>
          </a:prstGeom>
          <a:noFill/>
        </p:spPr>
        <p:txBody>
          <a:bodyPr wrap="square" lIns="0" tIns="0" rIns="0" bIns="0" rtlCol="0">
            <a:spAutoFit/>
          </a:bodyPr>
          <a:lstStyle/>
          <a:p>
            <a:pPr algn="just">
              <a:lnSpc>
                <a:spcPts val="2000"/>
              </a:lnSpc>
            </a:pPr>
            <a:r>
              <a:rPr lang="zh-CN" altLang="en-US" sz="13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dirty="0">
                <a:solidFill>
                  <a:schemeClr val="tx1">
                    <a:lumMod val="50000"/>
                    <a:lumOff val="50000"/>
                  </a:schemeClr>
                </a:solidFill>
                <a:latin typeface="微软雅黑" panose="020B0503020204020204" charset="-122"/>
                <a:ea typeface="微软雅黑" panose="020B0503020204020204" charset="-122"/>
              </a:rPr>
              <a:t>……</a:t>
            </a:r>
            <a:r>
              <a:rPr lang="zh-CN" altLang="en-US" sz="1300" dirty="0">
                <a:solidFill>
                  <a:schemeClr val="tx1">
                    <a:lumMod val="50000"/>
                    <a:lumOff val="50000"/>
                  </a:schemeClr>
                </a:solidFill>
                <a:latin typeface="微软雅黑" panose="020B0503020204020204" charset="-122"/>
                <a:ea typeface="微软雅黑" panose="020B0503020204020204" charset="-122"/>
              </a:rPr>
              <a:t>。</a:t>
            </a:r>
            <a:endParaRPr lang="en-US" altLang="zh-CN" sz="1300" dirty="0">
              <a:solidFill>
                <a:schemeClr val="tx1">
                  <a:lumMod val="50000"/>
                  <a:lumOff val="50000"/>
                </a:schemeClr>
              </a:solidFill>
              <a:latin typeface="微软雅黑" panose="020B0503020204020204" charset="-122"/>
              <a:ea typeface="微软雅黑" panose="020B0503020204020204" charset="-122"/>
            </a:endParaRPr>
          </a:p>
        </p:txBody>
      </p:sp>
      <p:sp>
        <p:nvSpPr>
          <p:cNvPr id="23" name="TextBox 22"/>
          <p:cNvSpPr txBox="1"/>
          <p:nvPr/>
        </p:nvSpPr>
        <p:spPr>
          <a:xfrm>
            <a:off x="8058173" y="3355910"/>
            <a:ext cx="2933735" cy="769441"/>
          </a:xfrm>
          <a:prstGeom prst="rect">
            <a:avLst/>
          </a:prstGeom>
          <a:noFill/>
        </p:spPr>
        <p:txBody>
          <a:bodyPr wrap="square" lIns="0" tIns="0" rIns="0" bIns="0" rtlCol="0">
            <a:spAutoFit/>
          </a:bodyPr>
          <a:lstStyle/>
          <a:p>
            <a:pPr algn="just">
              <a:lnSpc>
                <a:spcPts val="2000"/>
              </a:lnSpc>
            </a:pPr>
            <a:r>
              <a:rPr lang="zh-CN" altLang="en-US" sz="13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dirty="0">
                <a:solidFill>
                  <a:schemeClr val="tx1">
                    <a:lumMod val="50000"/>
                    <a:lumOff val="50000"/>
                  </a:schemeClr>
                </a:solidFill>
                <a:latin typeface="微软雅黑" panose="020B0503020204020204" charset="-122"/>
                <a:ea typeface="微软雅黑" panose="020B0503020204020204" charset="-122"/>
              </a:rPr>
              <a:t>……</a:t>
            </a:r>
            <a:r>
              <a:rPr lang="zh-CN" altLang="en-US" sz="1300" dirty="0">
                <a:solidFill>
                  <a:schemeClr val="tx1">
                    <a:lumMod val="50000"/>
                    <a:lumOff val="50000"/>
                  </a:schemeClr>
                </a:solidFill>
                <a:latin typeface="微软雅黑" panose="020B0503020204020204" charset="-122"/>
                <a:ea typeface="微软雅黑" panose="020B0503020204020204" charset="-122"/>
              </a:rPr>
              <a:t>。</a:t>
            </a:r>
            <a:endParaRPr lang="en-US" altLang="zh-CN" sz="1300" dirty="0">
              <a:solidFill>
                <a:schemeClr val="tx1">
                  <a:lumMod val="50000"/>
                  <a:lumOff val="50000"/>
                </a:schemeClr>
              </a:solidFill>
              <a:latin typeface="微软雅黑" panose="020B0503020204020204" charset="-122"/>
              <a:ea typeface="微软雅黑" panose="020B0503020204020204" charset="-122"/>
            </a:endParaRPr>
          </a:p>
        </p:txBody>
      </p:sp>
      <p:sp>
        <p:nvSpPr>
          <p:cNvPr id="24" name="TextBox 23"/>
          <p:cNvSpPr txBox="1"/>
          <p:nvPr/>
        </p:nvSpPr>
        <p:spPr>
          <a:xfrm>
            <a:off x="7411052" y="4841662"/>
            <a:ext cx="2933735" cy="768985"/>
          </a:xfrm>
          <a:prstGeom prst="rect">
            <a:avLst/>
          </a:prstGeom>
          <a:noFill/>
        </p:spPr>
        <p:txBody>
          <a:bodyPr wrap="square" lIns="0" tIns="0" rIns="0" bIns="0" rtlCol="0">
            <a:spAutoFit/>
          </a:bodyPr>
          <a:lstStyle/>
          <a:p>
            <a:pPr algn="just">
              <a:lnSpc>
                <a:spcPts val="2000"/>
              </a:lnSpc>
            </a:pPr>
            <a:r>
              <a:rPr lang="zh-CN" altLang="en-US" sz="13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dirty="0">
                <a:solidFill>
                  <a:schemeClr val="tx1">
                    <a:lumMod val="50000"/>
                    <a:lumOff val="50000"/>
                  </a:schemeClr>
                </a:solidFill>
                <a:latin typeface="微软雅黑" panose="020B0503020204020204" charset="-122"/>
                <a:ea typeface="微软雅黑" panose="020B0503020204020204" charset="-122"/>
              </a:rPr>
              <a:t>……</a:t>
            </a:r>
            <a:r>
              <a:rPr lang="zh-CN" altLang="en-US" sz="1300" dirty="0">
                <a:solidFill>
                  <a:schemeClr val="tx1">
                    <a:lumMod val="50000"/>
                    <a:lumOff val="50000"/>
                  </a:schemeClr>
                </a:solidFill>
                <a:latin typeface="微软雅黑" panose="020B0503020204020204" charset="-122"/>
                <a:ea typeface="微软雅黑" panose="020B0503020204020204" charset="-122"/>
              </a:rPr>
              <a:t>。 </a:t>
            </a:r>
            <a:endParaRPr lang="en-US" altLang="zh-CN" sz="1300" dirty="0">
              <a:solidFill>
                <a:schemeClr val="tx1">
                  <a:lumMod val="50000"/>
                  <a:lumOff val="50000"/>
                </a:schemeClr>
              </a:solidFill>
              <a:latin typeface="微软雅黑" panose="020B0503020204020204" charset="-122"/>
              <a:ea typeface="微软雅黑" panose="020B0503020204020204" charset="-122"/>
            </a:endParaRPr>
          </a:p>
        </p:txBody>
      </p:sp>
      <p:sp>
        <p:nvSpPr>
          <p:cNvPr id="25" name="TextBox 24"/>
          <p:cNvSpPr txBox="1"/>
          <p:nvPr/>
        </p:nvSpPr>
        <p:spPr>
          <a:xfrm>
            <a:off x="4368033" y="2809962"/>
            <a:ext cx="2335844" cy="1900520"/>
          </a:xfrm>
          <a:prstGeom prst="rect">
            <a:avLst/>
          </a:prstGeom>
          <a:noFill/>
        </p:spPr>
        <p:txBody>
          <a:bodyPr wrap="square" lIns="0" tIns="0" rIns="0" bIns="0" rtlCol="0">
            <a:spAutoFit/>
          </a:bodyPr>
          <a:lstStyle/>
          <a:p>
            <a:pPr algn="just">
              <a:lnSpc>
                <a:spcPct val="130000"/>
              </a:lnSpc>
            </a:pPr>
            <a:r>
              <a:rPr lang="zh-CN" altLang="en-US" sz="1900"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900" dirty="0">
                <a:solidFill>
                  <a:schemeClr val="tx1">
                    <a:lumMod val="50000"/>
                    <a:lumOff val="50000"/>
                  </a:schemeClr>
                </a:solidFill>
                <a:latin typeface="微软雅黑" panose="020B0503020204020204" charset="-122"/>
                <a:ea typeface="微软雅黑" panose="020B0503020204020204" charset="-122"/>
              </a:rPr>
              <a:t>……</a:t>
            </a:r>
          </a:p>
        </p:txBody>
      </p:sp>
      <p:sp>
        <p:nvSpPr>
          <p:cNvPr id="27" name="标题 2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1" fill="hold" nodeType="afterEffect" p14:presetBounceEnd="44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44000">
                                          <p:cBhvr additive="base">
                                            <p:cTn id="22"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Scale>
                                          <p:cBhvr>
                                            <p:cTn id="31"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12"/>
                                            </p:tgtEl>
                                            <p:attrNameLst>
                                              <p:attrName>ppt_x</p:attrName>
                                              <p:attrName>ppt_y</p:attrName>
                                            </p:attrNameLst>
                                          </p:cBhvr>
                                        </p:animMotion>
                                        <p:animEffect transition="in" filter="fade">
                                          <p:cBhvr>
                                            <p:cTn id="33" dur="500"/>
                                            <p:tgtEl>
                                              <p:spTgt spid="12"/>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Scale>
                                          <p:cBhvr>
                                            <p:cTn id="37"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15"/>
                                            </p:tgtEl>
                                            <p:attrNameLst>
                                              <p:attrName>ppt_x</p:attrName>
                                              <p:attrName>ppt_y</p:attrName>
                                            </p:attrNameLst>
                                          </p:cBhvr>
                                        </p:animMotion>
                                        <p:animEffect transition="in" filter="fade">
                                          <p:cBhvr>
                                            <p:cTn id="39" dur="500"/>
                                            <p:tgtEl>
                                              <p:spTgt spid="15"/>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Scale>
                                          <p:cBhvr>
                                            <p:cTn id="43"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18"/>
                                            </p:tgtEl>
                                            <p:attrNameLst>
                                              <p:attrName>ppt_x</p:attrName>
                                              <p:attrName>ppt_y</p:attrName>
                                            </p:attrNameLst>
                                          </p:cBhvr>
                                        </p:animMotion>
                                        <p:animEffect transition="in" filter="fade">
                                          <p:cBhvr>
                                            <p:cTn id="45" dur="500"/>
                                            <p:tgtEl>
                                              <p:spTgt spid="18"/>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4500"/>
                                </p:stCondLst>
                                <p:childTnLst>
                                  <p:par>
                                    <p:cTn id="57" presetID="26" presetClass="emph" presetSubtype="0" repeatCount="30000" fill="hold" nodeType="afterEffect">
                                      <p:stCondLst>
                                        <p:cond delay="0"/>
                                      </p:stCondLst>
                                      <p:childTnLst>
                                        <p:animEffect transition="out" filter="fade">
                                          <p:cBhvr>
                                            <p:cTn id="58" dur="100" tmFilter="0, 0; .2, .5; .8, .5; 1, 0"/>
                                            <p:tgtEl>
                                              <p:spTgt spid="3"/>
                                            </p:tgtEl>
                                          </p:cBhvr>
                                        </p:animEffect>
                                        <p:animScale>
                                          <p:cBhvr>
                                            <p:cTn id="59" dur="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Scale>
                                          <p:cBhvr>
                                            <p:cTn id="31"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12"/>
                                            </p:tgtEl>
                                            <p:attrNameLst>
                                              <p:attrName>ppt_x</p:attrName>
                                              <p:attrName>ppt_y</p:attrName>
                                            </p:attrNameLst>
                                          </p:cBhvr>
                                        </p:animMotion>
                                        <p:animEffect transition="in" filter="fade">
                                          <p:cBhvr>
                                            <p:cTn id="33" dur="500"/>
                                            <p:tgtEl>
                                              <p:spTgt spid="12"/>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Scale>
                                          <p:cBhvr>
                                            <p:cTn id="37"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15"/>
                                            </p:tgtEl>
                                            <p:attrNameLst>
                                              <p:attrName>ppt_x</p:attrName>
                                              <p:attrName>ppt_y</p:attrName>
                                            </p:attrNameLst>
                                          </p:cBhvr>
                                        </p:animMotion>
                                        <p:animEffect transition="in" filter="fade">
                                          <p:cBhvr>
                                            <p:cTn id="39" dur="500"/>
                                            <p:tgtEl>
                                              <p:spTgt spid="15"/>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Scale>
                                          <p:cBhvr>
                                            <p:cTn id="43"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18"/>
                                            </p:tgtEl>
                                            <p:attrNameLst>
                                              <p:attrName>ppt_x</p:attrName>
                                              <p:attrName>ppt_y</p:attrName>
                                            </p:attrNameLst>
                                          </p:cBhvr>
                                        </p:animMotion>
                                        <p:animEffect transition="in" filter="fade">
                                          <p:cBhvr>
                                            <p:cTn id="45" dur="500"/>
                                            <p:tgtEl>
                                              <p:spTgt spid="18"/>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4500"/>
                                </p:stCondLst>
                                <p:childTnLst>
                                  <p:par>
                                    <p:cTn id="57" presetID="26" presetClass="emph" presetSubtype="0" repeatCount="30000" fill="hold" nodeType="afterEffect">
                                      <p:stCondLst>
                                        <p:cond delay="0"/>
                                      </p:stCondLst>
                                      <p:childTnLst>
                                        <p:animEffect transition="out" filter="fade">
                                          <p:cBhvr>
                                            <p:cTn id="58" dur="100" tmFilter="0, 0; .2, .5; .8, .5; 1, 0"/>
                                            <p:tgtEl>
                                              <p:spTgt spid="3"/>
                                            </p:tgtEl>
                                          </p:cBhvr>
                                        </p:animEffect>
                                        <p:animScale>
                                          <p:cBhvr>
                                            <p:cTn id="59" dur="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41"/>
          <p:cNvCxnSpPr/>
          <p:nvPr/>
        </p:nvCxnSpPr>
        <p:spPr>
          <a:xfrm flipV="1">
            <a:off x="1319413" y="1579561"/>
            <a:ext cx="0" cy="4058156"/>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44"/>
          <p:cNvCxnSpPr/>
          <p:nvPr/>
        </p:nvCxnSpPr>
        <p:spPr>
          <a:xfrm>
            <a:off x="1319414" y="1579562"/>
            <a:ext cx="3176988" cy="0"/>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45"/>
          <p:cNvCxnSpPr/>
          <p:nvPr/>
        </p:nvCxnSpPr>
        <p:spPr>
          <a:xfrm flipV="1">
            <a:off x="4496401" y="1579563"/>
            <a:ext cx="0" cy="4017501"/>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32" name="Straight Connector 187"/>
          <p:cNvCxnSpPr/>
          <p:nvPr/>
        </p:nvCxnSpPr>
        <p:spPr>
          <a:xfrm>
            <a:off x="4496401" y="5597063"/>
            <a:ext cx="3764816" cy="0"/>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33" name="Straight Connector 188"/>
          <p:cNvCxnSpPr/>
          <p:nvPr/>
        </p:nvCxnSpPr>
        <p:spPr>
          <a:xfrm flipV="1">
            <a:off x="8268735" y="1971801"/>
            <a:ext cx="0" cy="3625263"/>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88" name="矩形 287"/>
          <p:cNvSpPr>
            <a:spLocks noChangeArrowheads="1"/>
          </p:cNvSpPr>
          <p:nvPr/>
        </p:nvSpPr>
        <p:spPr bwMode="auto">
          <a:xfrm>
            <a:off x="2329337" y="4938505"/>
            <a:ext cx="1836850" cy="52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548" tIns="55273" rIns="110548" bIns="5527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300" dirty="0">
                <a:solidFill>
                  <a:schemeClr val="tx2"/>
                </a:solidFill>
              </a:rPr>
              <a:t>线上平台全面铺开</a:t>
            </a:r>
            <a:endParaRPr lang="en-US" altLang="zh-CN" sz="1300" dirty="0">
              <a:solidFill>
                <a:schemeClr val="tx2"/>
              </a:solidFill>
            </a:endParaRPr>
          </a:p>
          <a:p>
            <a:pPr eaLnBrk="1" hangingPunct="1">
              <a:spcBef>
                <a:spcPct val="0"/>
              </a:spcBef>
              <a:buFont typeface="Arial" panose="020B0604020202020204" pitchFamily="34" charset="0"/>
              <a:buNone/>
            </a:pPr>
            <a:r>
              <a:rPr lang="zh-CN" altLang="en-US" sz="1300" dirty="0">
                <a:solidFill>
                  <a:schemeClr val="tx2"/>
                </a:solidFill>
              </a:rPr>
              <a:t>优化运营</a:t>
            </a:r>
          </a:p>
        </p:txBody>
      </p:sp>
      <p:sp>
        <p:nvSpPr>
          <p:cNvPr id="289" name="文本框 13"/>
          <p:cNvSpPr txBox="1"/>
          <p:nvPr/>
        </p:nvSpPr>
        <p:spPr>
          <a:xfrm>
            <a:off x="2033236" y="5471086"/>
            <a:ext cx="2234521" cy="605497"/>
          </a:xfrm>
          <a:prstGeom prst="rect">
            <a:avLst/>
          </a:prstGeom>
          <a:noFill/>
        </p:spPr>
        <p:txBody>
          <a:bodyPr wrap="square" lIns="87737" tIns="43867" rIns="87737" bIns="43867" rtlCol="0">
            <a:spAutoFit/>
          </a:bodyPr>
          <a:lstStyle/>
          <a:p>
            <a:pPr>
              <a:lnSpc>
                <a:spcPct val="120000"/>
              </a:lnSpc>
              <a:spcBef>
                <a:spcPct val="0"/>
              </a:spcBef>
              <a:buNone/>
            </a:pPr>
            <a:r>
              <a:rPr lang="zh-CN" altLang="en-US" sz="9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sp>
        <p:nvSpPr>
          <p:cNvPr id="290" name="矩形 289"/>
          <p:cNvSpPr>
            <a:spLocks noChangeArrowheads="1"/>
          </p:cNvSpPr>
          <p:nvPr/>
        </p:nvSpPr>
        <p:spPr bwMode="auto">
          <a:xfrm>
            <a:off x="2192621" y="2007039"/>
            <a:ext cx="2075136" cy="52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548" tIns="55273" rIns="110548" bIns="5527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300" dirty="0">
                <a:solidFill>
                  <a:schemeClr val="accent1"/>
                </a:solidFill>
              </a:rPr>
              <a:t>市场战有率达到</a:t>
            </a:r>
            <a:r>
              <a:rPr lang="en-US" altLang="zh-CN" sz="2700" dirty="0">
                <a:solidFill>
                  <a:schemeClr val="accent1"/>
                </a:solidFill>
                <a:latin typeface="Impact" panose="020B0806030902050204" pitchFamily="34" charset="0"/>
              </a:rPr>
              <a:t>60%</a:t>
            </a:r>
            <a:endParaRPr lang="zh-CN" altLang="en-US" sz="2700" dirty="0">
              <a:solidFill>
                <a:schemeClr val="accent1"/>
              </a:solidFill>
              <a:latin typeface="Impact" panose="020B0806030902050204" pitchFamily="34" charset="0"/>
            </a:endParaRPr>
          </a:p>
        </p:txBody>
      </p:sp>
      <p:sp>
        <p:nvSpPr>
          <p:cNvPr id="291" name="文本框 13"/>
          <p:cNvSpPr txBox="1"/>
          <p:nvPr/>
        </p:nvSpPr>
        <p:spPr>
          <a:xfrm>
            <a:off x="2134805" y="2518799"/>
            <a:ext cx="2234521" cy="605497"/>
          </a:xfrm>
          <a:prstGeom prst="rect">
            <a:avLst/>
          </a:prstGeom>
          <a:noFill/>
        </p:spPr>
        <p:txBody>
          <a:bodyPr wrap="square" lIns="87737" tIns="43867" rIns="87737" bIns="43867" rtlCol="0">
            <a:spAutoFit/>
          </a:bodyPr>
          <a:lstStyle/>
          <a:p>
            <a:pPr>
              <a:lnSpc>
                <a:spcPct val="120000"/>
              </a:lnSpc>
              <a:spcBef>
                <a:spcPct val="0"/>
              </a:spcBef>
              <a:buNone/>
            </a:pPr>
            <a:r>
              <a:rPr lang="zh-CN" altLang="en-US" sz="9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sp>
        <p:nvSpPr>
          <p:cNvPr id="292" name="矩形 291"/>
          <p:cNvSpPr>
            <a:spLocks noChangeArrowheads="1"/>
          </p:cNvSpPr>
          <p:nvPr/>
        </p:nvSpPr>
        <p:spPr bwMode="auto">
          <a:xfrm>
            <a:off x="5181880" y="1499196"/>
            <a:ext cx="2258811" cy="52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548" tIns="55273" rIns="110548" bIns="5527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300" dirty="0">
                <a:solidFill>
                  <a:schemeClr val="accent2"/>
                </a:solidFill>
              </a:rPr>
              <a:t>线下实体覆盖率翻 </a:t>
            </a:r>
            <a:r>
              <a:rPr lang="en-US" altLang="zh-CN" sz="2700" dirty="0">
                <a:solidFill>
                  <a:schemeClr val="accent2"/>
                </a:solidFill>
                <a:latin typeface="Impact" panose="020B0806030902050204" pitchFamily="34" charset="0"/>
              </a:rPr>
              <a:t>3 </a:t>
            </a:r>
            <a:r>
              <a:rPr lang="zh-CN" altLang="en-US" sz="1300" dirty="0">
                <a:solidFill>
                  <a:schemeClr val="accent2"/>
                </a:solidFill>
              </a:rPr>
              <a:t>番</a:t>
            </a:r>
          </a:p>
        </p:txBody>
      </p:sp>
      <p:sp>
        <p:nvSpPr>
          <p:cNvPr id="294" name="文本框 13"/>
          <p:cNvSpPr txBox="1"/>
          <p:nvPr/>
        </p:nvSpPr>
        <p:spPr>
          <a:xfrm>
            <a:off x="5206169" y="2064171"/>
            <a:ext cx="2234521" cy="605497"/>
          </a:xfrm>
          <a:prstGeom prst="rect">
            <a:avLst/>
          </a:prstGeom>
          <a:noFill/>
        </p:spPr>
        <p:txBody>
          <a:bodyPr wrap="square" lIns="87737" tIns="43867" rIns="87737" bIns="43867" rtlCol="0">
            <a:spAutoFit/>
          </a:bodyPr>
          <a:lstStyle/>
          <a:p>
            <a:pPr>
              <a:lnSpc>
                <a:spcPct val="120000"/>
              </a:lnSpc>
              <a:spcBef>
                <a:spcPct val="0"/>
              </a:spcBef>
              <a:buNone/>
            </a:pPr>
            <a:r>
              <a:rPr lang="zh-CN" altLang="en-US" sz="9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sp>
        <p:nvSpPr>
          <p:cNvPr id="295" name="矩形 294"/>
          <p:cNvSpPr>
            <a:spLocks noChangeArrowheads="1"/>
          </p:cNvSpPr>
          <p:nvPr/>
        </p:nvSpPr>
        <p:spPr bwMode="auto">
          <a:xfrm>
            <a:off x="5181879" y="4139981"/>
            <a:ext cx="2433783" cy="52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548" tIns="55273" rIns="110548" bIns="5527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300" dirty="0">
                <a:solidFill>
                  <a:schemeClr val="accent3"/>
                </a:solidFill>
              </a:rPr>
              <a:t>全年营业额达到至少</a:t>
            </a:r>
            <a:r>
              <a:rPr lang="en-US" altLang="zh-CN" sz="2700" dirty="0">
                <a:solidFill>
                  <a:schemeClr val="accent3"/>
                </a:solidFill>
                <a:latin typeface="Impact" panose="020B0806030902050204" pitchFamily="34" charset="0"/>
              </a:rPr>
              <a:t>2</a:t>
            </a:r>
            <a:r>
              <a:rPr lang="zh-CN" altLang="en-US" sz="1300" dirty="0">
                <a:solidFill>
                  <a:schemeClr val="accent3"/>
                </a:solidFill>
              </a:rPr>
              <a:t>个亿</a:t>
            </a:r>
          </a:p>
        </p:txBody>
      </p:sp>
      <p:sp>
        <p:nvSpPr>
          <p:cNvPr id="296" name="文本框 13"/>
          <p:cNvSpPr txBox="1"/>
          <p:nvPr/>
        </p:nvSpPr>
        <p:spPr>
          <a:xfrm>
            <a:off x="5206169" y="4704956"/>
            <a:ext cx="2234521" cy="605497"/>
          </a:xfrm>
          <a:prstGeom prst="rect">
            <a:avLst/>
          </a:prstGeom>
          <a:noFill/>
        </p:spPr>
        <p:txBody>
          <a:bodyPr wrap="square" lIns="87737" tIns="43867" rIns="87737" bIns="43867" rtlCol="0">
            <a:spAutoFit/>
          </a:bodyPr>
          <a:lstStyle/>
          <a:p>
            <a:pPr>
              <a:lnSpc>
                <a:spcPct val="120000"/>
              </a:lnSpc>
              <a:spcBef>
                <a:spcPct val="0"/>
              </a:spcBef>
              <a:buNone/>
            </a:pPr>
            <a:r>
              <a:rPr lang="zh-CN" altLang="en-US" sz="9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p>
        </p:txBody>
      </p:sp>
      <p:sp>
        <p:nvSpPr>
          <p:cNvPr id="297" name="矩形 296"/>
          <p:cNvSpPr>
            <a:spLocks noChangeArrowheads="1"/>
          </p:cNvSpPr>
          <p:nvPr/>
        </p:nvSpPr>
        <p:spPr bwMode="auto">
          <a:xfrm>
            <a:off x="9088502" y="4391471"/>
            <a:ext cx="2289094" cy="52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548" tIns="55273" rIns="110548" bIns="5527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300" dirty="0">
                <a:solidFill>
                  <a:schemeClr val="accent4"/>
                </a:solidFill>
              </a:rPr>
              <a:t>发展全国各地</a:t>
            </a:r>
            <a:r>
              <a:rPr lang="en-US" altLang="zh-CN" sz="2700" dirty="0">
                <a:solidFill>
                  <a:schemeClr val="accent4"/>
                </a:solidFill>
                <a:latin typeface="Impact" panose="020B0806030902050204" pitchFamily="34" charset="0"/>
              </a:rPr>
              <a:t>200</a:t>
            </a:r>
            <a:r>
              <a:rPr lang="zh-CN" altLang="en-US" sz="1300" dirty="0">
                <a:solidFill>
                  <a:schemeClr val="accent4"/>
                </a:solidFill>
              </a:rPr>
              <a:t>个门店</a:t>
            </a:r>
          </a:p>
        </p:txBody>
      </p:sp>
      <p:sp>
        <p:nvSpPr>
          <p:cNvPr id="298" name="文本框 13"/>
          <p:cNvSpPr txBox="1"/>
          <p:nvPr/>
        </p:nvSpPr>
        <p:spPr>
          <a:xfrm>
            <a:off x="9088503" y="4956446"/>
            <a:ext cx="2234521" cy="585470"/>
          </a:xfrm>
          <a:prstGeom prst="rect">
            <a:avLst/>
          </a:prstGeom>
          <a:noFill/>
        </p:spPr>
        <p:txBody>
          <a:bodyPr wrap="square" lIns="87737" tIns="43867" rIns="87737" bIns="43867" rtlCol="0">
            <a:spAutoFit/>
          </a:bodyPr>
          <a:lstStyle/>
          <a:p>
            <a:pPr>
              <a:lnSpc>
                <a:spcPct val="120000"/>
              </a:lnSpc>
              <a:spcBef>
                <a:spcPct val="0"/>
              </a:spcBef>
              <a:buNone/>
            </a:pPr>
            <a:r>
              <a:rPr lang="zh-CN" altLang="en-US" sz="9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 </a:t>
            </a:r>
          </a:p>
        </p:txBody>
      </p:sp>
      <p:grpSp>
        <p:nvGrpSpPr>
          <p:cNvPr id="15" name="Group 99"/>
          <p:cNvGrpSpPr/>
          <p:nvPr/>
        </p:nvGrpSpPr>
        <p:grpSpPr>
          <a:xfrm>
            <a:off x="9319186" y="1157868"/>
            <a:ext cx="2335605" cy="2269693"/>
            <a:chOff x="3690938" y="436563"/>
            <a:chExt cx="5264150" cy="5114925"/>
          </a:xfrm>
          <a:solidFill>
            <a:srgbClr val="D4DDDE"/>
          </a:solidFill>
        </p:grpSpPr>
        <p:sp>
          <p:nvSpPr>
            <p:cNvPr id="16" name="Freeform 5"/>
            <p:cNvSpPr>
              <a:spLocks noEditPoints="1"/>
            </p:cNvSpPr>
            <p:nvPr/>
          </p:nvSpPr>
          <p:spPr bwMode="auto">
            <a:xfrm>
              <a:off x="3690938" y="436563"/>
              <a:ext cx="5264150" cy="5114925"/>
            </a:xfrm>
            <a:custGeom>
              <a:avLst/>
              <a:gdLst>
                <a:gd name="T0" fmla="*/ 2355 w 2519"/>
                <a:gd name="T1" fmla="*/ 1508 h 2448"/>
                <a:gd name="T2" fmla="*/ 2189 w 2519"/>
                <a:gd name="T3" fmla="*/ 1879 h 2448"/>
                <a:gd name="T4" fmla="*/ 2175 w 2519"/>
                <a:gd name="T5" fmla="*/ 1942 h 2448"/>
                <a:gd name="T6" fmla="*/ 2012 w 2519"/>
                <a:gd name="T7" fmla="*/ 2110 h 2448"/>
                <a:gd name="T8" fmla="*/ 1952 w 2519"/>
                <a:gd name="T9" fmla="*/ 2246 h 2448"/>
                <a:gd name="T10" fmla="*/ 1892 w 2519"/>
                <a:gd name="T11" fmla="*/ 2214 h 2448"/>
                <a:gd name="T12" fmla="*/ 1571 w 2519"/>
                <a:gd name="T13" fmla="*/ 2367 h 2448"/>
                <a:gd name="T14" fmla="*/ 1499 w 2519"/>
                <a:gd name="T15" fmla="*/ 2401 h 2448"/>
                <a:gd name="T16" fmla="*/ 1365 w 2519"/>
                <a:gd name="T17" fmla="*/ 2378 h 2448"/>
                <a:gd name="T18" fmla="*/ 856 w 2519"/>
                <a:gd name="T19" fmla="*/ 2171 h 2448"/>
                <a:gd name="T20" fmla="*/ 337 w 2519"/>
                <a:gd name="T21" fmla="*/ 775 h 2448"/>
                <a:gd name="T22" fmla="*/ 1155 w 2519"/>
                <a:gd name="T23" fmla="*/ 132 h 2448"/>
                <a:gd name="T24" fmla="*/ 1223 w 2519"/>
                <a:gd name="T25" fmla="*/ 75 h 2448"/>
                <a:gd name="T26" fmla="*/ 1380 w 2519"/>
                <a:gd name="T27" fmla="*/ 119 h 2448"/>
                <a:gd name="T28" fmla="*/ 1517 w 2519"/>
                <a:gd name="T29" fmla="*/ 98 h 2448"/>
                <a:gd name="T30" fmla="*/ 1927 w 2519"/>
                <a:gd name="T31" fmla="*/ 444 h 2448"/>
                <a:gd name="T32" fmla="*/ 2125 w 2519"/>
                <a:gd name="T33" fmla="*/ 591 h 2448"/>
                <a:gd name="T34" fmla="*/ 2125 w 2519"/>
                <a:gd name="T35" fmla="*/ 591 h 2448"/>
                <a:gd name="T36" fmla="*/ 1690 w 2519"/>
                <a:gd name="T37" fmla="*/ 393 h 2448"/>
                <a:gd name="T38" fmla="*/ 195 w 2519"/>
                <a:gd name="T39" fmla="*/ 1086 h 2448"/>
                <a:gd name="T40" fmla="*/ 163 w 2519"/>
                <a:gd name="T41" fmla="*/ 1009 h 2448"/>
                <a:gd name="T42" fmla="*/ 201 w 2519"/>
                <a:gd name="T43" fmla="*/ 764 h 2448"/>
                <a:gd name="T44" fmla="*/ 337 w 2519"/>
                <a:gd name="T45" fmla="*/ 775 h 2448"/>
                <a:gd name="T46" fmla="*/ 1384 w 2519"/>
                <a:gd name="T47" fmla="*/ 66 h 2448"/>
                <a:gd name="T48" fmla="*/ 1147 w 2519"/>
                <a:gd name="T49" fmla="*/ 0 h 2448"/>
                <a:gd name="T50" fmla="*/ 1064 w 2519"/>
                <a:gd name="T51" fmla="*/ 79 h 2448"/>
                <a:gd name="T52" fmla="*/ 141 w 2519"/>
                <a:gd name="T53" fmla="*/ 925 h 2448"/>
                <a:gd name="T54" fmla="*/ 83 w 2519"/>
                <a:gd name="T55" fmla="*/ 1247 h 2448"/>
                <a:gd name="T56" fmla="*/ 1468 w 2519"/>
                <a:gd name="T57" fmla="*/ 2434 h 2448"/>
                <a:gd name="T58" fmla="*/ 1476 w 2519"/>
                <a:gd name="T59" fmla="*/ 2447 h 2448"/>
                <a:gd name="T60" fmla="*/ 1604 w 2519"/>
                <a:gd name="T61" fmla="*/ 2447 h 2448"/>
                <a:gd name="T62" fmla="*/ 1599 w 2519"/>
                <a:gd name="T63" fmla="*/ 2406 h 2448"/>
                <a:gd name="T64" fmla="*/ 1941 w 2519"/>
                <a:gd name="T65" fmla="*/ 2315 h 2448"/>
                <a:gd name="T66" fmla="*/ 2028 w 2519"/>
                <a:gd name="T67" fmla="*/ 2212 h 2448"/>
                <a:gd name="T68" fmla="*/ 2102 w 2519"/>
                <a:gd name="T69" fmla="*/ 2227 h 2448"/>
                <a:gd name="T70" fmla="*/ 2154 w 2519"/>
                <a:gd name="T71" fmla="*/ 2075 h 2448"/>
                <a:gd name="T72" fmla="*/ 2198 w 2519"/>
                <a:gd name="T73" fmla="*/ 2030 h 2448"/>
                <a:gd name="T74" fmla="*/ 2252 w 2519"/>
                <a:gd name="T75" fmla="*/ 1939 h 2448"/>
                <a:gd name="T76" fmla="*/ 2274 w 2519"/>
                <a:gd name="T77" fmla="*/ 1943 h 2448"/>
                <a:gd name="T78" fmla="*/ 2480 w 2519"/>
                <a:gd name="T79" fmla="*/ 1372 h 2448"/>
                <a:gd name="T80" fmla="*/ 2465 w 2519"/>
                <a:gd name="T81" fmla="*/ 883 h 2448"/>
                <a:gd name="T82" fmla="*/ 1600 w 2519"/>
                <a:gd name="T83" fmla="*/ 96 h 2448"/>
                <a:gd name="T84" fmla="*/ 1553 w 2519"/>
                <a:gd name="T85"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19" h="2448">
                  <a:moveTo>
                    <a:pt x="2355" y="1508"/>
                  </a:moveTo>
                  <a:cubicBezTo>
                    <a:pt x="2355" y="1508"/>
                    <a:pt x="2355" y="1508"/>
                    <a:pt x="2355" y="1508"/>
                  </a:cubicBezTo>
                  <a:cubicBezTo>
                    <a:pt x="2355" y="1508"/>
                    <a:pt x="2355" y="1508"/>
                    <a:pt x="2355" y="1508"/>
                  </a:cubicBezTo>
                  <a:cubicBezTo>
                    <a:pt x="2306" y="1653"/>
                    <a:pt x="2250" y="1775"/>
                    <a:pt x="2189" y="1879"/>
                  </a:cubicBezTo>
                  <a:cubicBezTo>
                    <a:pt x="2192" y="1882"/>
                    <a:pt x="2194" y="1884"/>
                    <a:pt x="2196" y="1887"/>
                  </a:cubicBezTo>
                  <a:cubicBezTo>
                    <a:pt x="2207" y="1908"/>
                    <a:pt x="2188" y="1927"/>
                    <a:pt x="2175" y="1942"/>
                  </a:cubicBezTo>
                  <a:cubicBezTo>
                    <a:pt x="2155" y="1964"/>
                    <a:pt x="2132" y="1984"/>
                    <a:pt x="2108" y="2000"/>
                  </a:cubicBezTo>
                  <a:cubicBezTo>
                    <a:pt x="2077" y="2040"/>
                    <a:pt x="2045" y="2077"/>
                    <a:pt x="2012" y="2110"/>
                  </a:cubicBezTo>
                  <a:cubicBezTo>
                    <a:pt x="2018" y="2127"/>
                    <a:pt x="2022" y="2147"/>
                    <a:pt x="2023" y="2159"/>
                  </a:cubicBezTo>
                  <a:cubicBezTo>
                    <a:pt x="2003" y="2188"/>
                    <a:pt x="1975" y="2216"/>
                    <a:pt x="1952" y="2246"/>
                  </a:cubicBezTo>
                  <a:cubicBezTo>
                    <a:pt x="1950" y="2246"/>
                    <a:pt x="1948" y="2247"/>
                    <a:pt x="1946" y="2247"/>
                  </a:cubicBezTo>
                  <a:cubicBezTo>
                    <a:pt x="1927" y="2247"/>
                    <a:pt x="1909" y="2229"/>
                    <a:pt x="1892" y="2214"/>
                  </a:cubicBezTo>
                  <a:cubicBezTo>
                    <a:pt x="1791" y="2286"/>
                    <a:pt x="1685" y="2330"/>
                    <a:pt x="1579" y="2354"/>
                  </a:cubicBezTo>
                  <a:cubicBezTo>
                    <a:pt x="1578" y="2359"/>
                    <a:pt x="1575" y="2363"/>
                    <a:pt x="1571" y="2367"/>
                  </a:cubicBezTo>
                  <a:cubicBezTo>
                    <a:pt x="1554" y="2383"/>
                    <a:pt x="1531" y="2401"/>
                    <a:pt x="1507" y="2401"/>
                  </a:cubicBezTo>
                  <a:cubicBezTo>
                    <a:pt x="1504" y="2401"/>
                    <a:pt x="1502" y="2401"/>
                    <a:pt x="1499" y="2401"/>
                  </a:cubicBezTo>
                  <a:cubicBezTo>
                    <a:pt x="1485" y="2395"/>
                    <a:pt x="1475" y="2383"/>
                    <a:pt x="1464" y="2373"/>
                  </a:cubicBezTo>
                  <a:cubicBezTo>
                    <a:pt x="1431" y="2376"/>
                    <a:pt x="1397" y="2378"/>
                    <a:pt x="1365" y="2378"/>
                  </a:cubicBezTo>
                  <a:cubicBezTo>
                    <a:pt x="957" y="2378"/>
                    <a:pt x="601" y="2145"/>
                    <a:pt x="601" y="2145"/>
                  </a:cubicBezTo>
                  <a:cubicBezTo>
                    <a:pt x="690" y="2163"/>
                    <a:pt x="775" y="2171"/>
                    <a:pt x="856" y="2171"/>
                  </a:cubicBezTo>
                  <a:cubicBezTo>
                    <a:pt x="1389" y="2171"/>
                    <a:pt x="1784" y="1817"/>
                    <a:pt x="2355" y="1508"/>
                  </a:cubicBezTo>
                  <a:moveTo>
                    <a:pt x="337" y="775"/>
                  </a:moveTo>
                  <a:cubicBezTo>
                    <a:pt x="448" y="577"/>
                    <a:pt x="616" y="355"/>
                    <a:pt x="860" y="216"/>
                  </a:cubicBezTo>
                  <a:cubicBezTo>
                    <a:pt x="956" y="161"/>
                    <a:pt x="1056" y="136"/>
                    <a:pt x="1155" y="132"/>
                  </a:cubicBezTo>
                  <a:cubicBezTo>
                    <a:pt x="1177" y="110"/>
                    <a:pt x="1192" y="76"/>
                    <a:pt x="1222" y="75"/>
                  </a:cubicBezTo>
                  <a:cubicBezTo>
                    <a:pt x="1222" y="75"/>
                    <a:pt x="1223" y="75"/>
                    <a:pt x="1223" y="75"/>
                  </a:cubicBezTo>
                  <a:cubicBezTo>
                    <a:pt x="1228" y="75"/>
                    <a:pt x="1234" y="76"/>
                    <a:pt x="1239" y="78"/>
                  </a:cubicBezTo>
                  <a:cubicBezTo>
                    <a:pt x="1287" y="90"/>
                    <a:pt x="1331" y="119"/>
                    <a:pt x="1380" y="119"/>
                  </a:cubicBezTo>
                  <a:cubicBezTo>
                    <a:pt x="1387" y="119"/>
                    <a:pt x="1393" y="119"/>
                    <a:pt x="1400" y="117"/>
                  </a:cubicBezTo>
                  <a:cubicBezTo>
                    <a:pt x="1439" y="115"/>
                    <a:pt x="1480" y="116"/>
                    <a:pt x="1517" y="98"/>
                  </a:cubicBezTo>
                  <a:cubicBezTo>
                    <a:pt x="1553" y="117"/>
                    <a:pt x="1536" y="169"/>
                    <a:pt x="1532" y="201"/>
                  </a:cubicBezTo>
                  <a:cubicBezTo>
                    <a:pt x="1629" y="239"/>
                    <a:pt x="1789" y="345"/>
                    <a:pt x="1927" y="444"/>
                  </a:cubicBezTo>
                  <a:cubicBezTo>
                    <a:pt x="1953" y="457"/>
                    <a:pt x="1979" y="473"/>
                    <a:pt x="2002" y="492"/>
                  </a:cubicBezTo>
                  <a:cubicBezTo>
                    <a:pt x="2055" y="534"/>
                    <a:pt x="2095" y="567"/>
                    <a:pt x="2125" y="591"/>
                  </a:cubicBezTo>
                  <a:cubicBezTo>
                    <a:pt x="2169" y="625"/>
                    <a:pt x="2197" y="646"/>
                    <a:pt x="2196" y="646"/>
                  </a:cubicBezTo>
                  <a:cubicBezTo>
                    <a:pt x="2196" y="646"/>
                    <a:pt x="2174" y="630"/>
                    <a:pt x="2125" y="591"/>
                  </a:cubicBezTo>
                  <a:cubicBezTo>
                    <a:pt x="2076" y="553"/>
                    <a:pt x="2005" y="499"/>
                    <a:pt x="1927" y="444"/>
                  </a:cubicBezTo>
                  <a:cubicBezTo>
                    <a:pt x="1856" y="408"/>
                    <a:pt x="1776" y="393"/>
                    <a:pt x="1690" y="393"/>
                  </a:cubicBezTo>
                  <a:cubicBezTo>
                    <a:pt x="1074" y="393"/>
                    <a:pt x="159" y="1197"/>
                    <a:pt x="159" y="1197"/>
                  </a:cubicBezTo>
                  <a:cubicBezTo>
                    <a:pt x="159" y="1197"/>
                    <a:pt x="170" y="1155"/>
                    <a:pt x="195" y="1086"/>
                  </a:cubicBezTo>
                  <a:cubicBezTo>
                    <a:pt x="191" y="1085"/>
                    <a:pt x="186" y="1084"/>
                    <a:pt x="181" y="1083"/>
                  </a:cubicBezTo>
                  <a:cubicBezTo>
                    <a:pt x="135" y="1082"/>
                    <a:pt x="122" y="1031"/>
                    <a:pt x="163" y="1009"/>
                  </a:cubicBezTo>
                  <a:cubicBezTo>
                    <a:pt x="202" y="973"/>
                    <a:pt x="214" y="913"/>
                    <a:pt x="191" y="865"/>
                  </a:cubicBezTo>
                  <a:cubicBezTo>
                    <a:pt x="171" y="834"/>
                    <a:pt x="150" y="778"/>
                    <a:pt x="201" y="764"/>
                  </a:cubicBezTo>
                  <a:cubicBezTo>
                    <a:pt x="203" y="764"/>
                    <a:pt x="206" y="764"/>
                    <a:pt x="209" y="764"/>
                  </a:cubicBezTo>
                  <a:cubicBezTo>
                    <a:pt x="251" y="764"/>
                    <a:pt x="294" y="774"/>
                    <a:pt x="337" y="775"/>
                  </a:cubicBezTo>
                  <a:moveTo>
                    <a:pt x="1553" y="0"/>
                  </a:moveTo>
                  <a:cubicBezTo>
                    <a:pt x="1533" y="0"/>
                    <a:pt x="1484" y="66"/>
                    <a:pt x="1384" y="66"/>
                  </a:cubicBezTo>
                  <a:cubicBezTo>
                    <a:pt x="1384" y="66"/>
                    <a:pt x="1384" y="66"/>
                    <a:pt x="1384" y="66"/>
                  </a:cubicBezTo>
                  <a:cubicBezTo>
                    <a:pt x="1284" y="66"/>
                    <a:pt x="1192" y="0"/>
                    <a:pt x="1147" y="0"/>
                  </a:cubicBezTo>
                  <a:cubicBezTo>
                    <a:pt x="1130" y="0"/>
                    <a:pt x="1120" y="10"/>
                    <a:pt x="1120" y="39"/>
                  </a:cubicBezTo>
                  <a:cubicBezTo>
                    <a:pt x="1120" y="57"/>
                    <a:pt x="1057" y="63"/>
                    <a:pt x="1064" y="79"/>
                  </a:cubicBezTo>
                  <a:cubicBezTo>
                    <a:pt x="685" y="142"/>
                    <a:pt x="390" y="363"/>
                    <a:pt x="219" y="692"/>
                  </a:cubicBezTo>
                  <a:cubicBezTo>
                    <a:pt x="63" y="708"/>
                    <a:pt x="141" y="799"/>
                    <a:pt x="141" y="925"/>
                  </a:cubicBezTo>
                  <a:cubicBezTo>
                    <a:pt x="141" y="1012"/>
                    <a:pt x="0" y="1100"/>
                    <a:pt x="88" y="1144"/>
                  </a:cubicBezTo>
                  <a:cubicBezTo>
                    <a:pt x="85" y="1178"/>
                    <a:pt x="83" y="1212"/>
                    <a:pt x="83" y="1247"/>
                  </a:cubicBezTo>
                  <a:cubicBezTo>
                    <a:pt x="83" y="1910"/>
                    <a:pt x="622" y="2448"/>
                    <a:pt x="1285" y="2448"/>
                  </a:cubicBezTo>
                  <a:cubicBezTo>
                    <a:pt x="1347" y="2448"/>
                    <a:pt x="1408" y="2443"/>
                    <a:pt x="1468" y="2434"/>
                  </a:cubicBezTo>
                  <a:cubicBezTo>
                    <a:pt x="1468" y="2434"/>
                    <a:pt x="1468" y="2435"/>
                    <a:pt x="1468" y="2436"/>
                  </a:cubicBezTo>
                  <a:cubicBezTo>
                    <a:pt x="1468" y="2444"/>
                    <a:pt x="1471" y="2447"/>
                    <a:pt x="1476" y="2447"/>
                  </a:cubicBezTo>
                  <a:cubicBezTo>
                    <a:pt x="1491" y="2447"/>
                    <a:pt x="1526" y="2415"/>
                    <a:pt x="1555" y="2415"/>
                  </a:cubicBezTo>
                  <a:cubicBezTo>
                    <a:pt x="1584" y="2415"/>
                    <a:pt x="1599" y="2447"/>
                    <a:pt x="1604" y="2447"/>
                  </a:cubicBezTo>
                  <a:cubicBezTo>
                    <a:pt x="1606" y="2447"/>
                    <a:pt x="1606" y="2444"/>
                    <a:pt x="1606" y="2436"/>
                  </a:cubicBezTo>
                  <a:cubicBezTo>
                    <a:pt x="1606" y="2425"/>
                    <a:pt x="1604" y="2415"/>
                    <a:pt x="1599" y="2406"/>
                  </a:cubicBezTo>
                  <a:cubicBezTo>
                    <a:pt x="1698" y="2380"/>
                    <a:pt x="1771" y="2347"/>
                    <a:pt x="1858" y="2297"/>
                  </a:cubicBezTo>
                  <a:cubicBezTo>
                    <a:pt x="1901" y="2309"/>
                    <a:pt x="1924" y="2315"/>
                    <a:pt x="1941" y="2315"/>
                  </a:cubicBezTo>
                  <a:cubicBezTo>
                    <a:pt x="1957" y="2315"/>
                    <a:pt x="1967" y="2310"/>
                    <a:pt x="1982" y="2300"/>
                  </a:cubicBezTo>
                  <a:cubicBezTo>
                    <a:pt x="2040" y="2261"/>
                    <a:pt x="1985" y="2212"/>
                    <a:pt x="2028" y="2212"/>
                  </a:cubicBezTo>
                  <a:cubicBezTo>
                    <a:pt x="2040" y="2212"/>
                    <a:pt x="2060" y="2216"/>
                    <a:pt x="2093" y="2225"/>
                  </a:cubicBezTo>
                  <a:cubicBezTo>
                    <a:pt x="2097" y="2227"/>
                    <a:pt x="2100" y="2227"/>
                    <a:pt x="2102" y="2227"/>
                  </a:cubicBezTo>
                  <a:cubicBezTo>
                    <a:pt x="2121" y="2227"/>
                    <a:pt x="2078" y="2189"/>
                    <a:pt x="2054" y="2169"/>
                  </a:cubicBezTo>
                  <a:cubicBezTo>
                    <a:pt x="2089" y="2140"/>
                    <a:pt x="2123" y="2108"/>
                    <a:pt x="2154" y="2075"/>
                  </a:cubicBezTo>
                  <a:cubicBezTo>
                    <a:pt x="2157" y="2079"/>
                    <a:pt x="2159" y="2081"/>
                    <a:pt x="2160" y="2081"/>
                  </a:cubicBezTo>
                  <a:cubicBezTo>
                    <a:pt x="2170" y="2081"/>
                    <a:pt x="2172" y="2030"/>
                    <a:pt x="2198" y="2030"/>
                  </a:cubicBezTo>
                  <a:cubicBezTo>
                    <a:pt x="2246" y="2030"/>
                    <a:pt x="2231" y="2011"/>
                    <a:pt x="2231" y="1958"/>
                  </a:cubicBezTo>
                  <a:cubicBezTo>
                    <a:pt x="2231" y="1943"/>
                    <a:pt x="2241" y="1939"/>
                    <a:pt x="2252" y="1939"/>
                  </a:cubicBezTo>
                  <a:cubicBezTo>
                    <a:pt x="2257" y="1939"/>
                    <a:pt x="2262" y="1940"/>
                    <a:pt x="2266" y="1941"/>
                  </a:cubicBezTo>
                  <a:cubicBezTo>
                    <a:pt x="2270" y="1942"/>
                    <a:pt x="2273" y="1943"/>
                    <a:pt x="2274" y="1943"/>
                  </a:cubicBezTo>
                  <a:cubicBezTo>
                    <a:pt x="2275" y="1943"/>
                    <a:pt x="2273" y="1942"/>
                    <a:pt x="2267" y="1938"/>
                  </a:cubicBezTo>
                  <a:cubicBezTo>
                    <a:pt x="2382" y="1775"/>
                    <a:pt x="2458" y="1581"/>
                    <a:pt x="2480" y="1372"/>
                  </a:cubicBezTo>
                  <a:cubicBezTo>
                    <a:pt x="2519" y="1352"/>
                    <a:pt x="2513" y="1263"/>
                    <a:pt x="2477" y="1147"/>
                  </a:cubicBezTo>
                  <a:cubicBezTo>
                    <a:pt x="2437" y="1017"/>
                    <a:pt x="2512" y="883"/>
                    <a:pt x="2465" y="883"/>
                  </a:cubicBezTo>
                  <a:cubicBezTo>
                    <a:pt x="2455" y="883"/>
                    <a:pt x="2444" y="889"/>
                    <a:pt x="2435" y="900"/>
                  </a:cubicBezTo>
                  <a:cubicBezTo>
                    <a:pt x="2312" y="493"/>
                    <a:pt x="2016" y="195"/>
                    <a:pt x="1600" y="96"/>
                  </a:cubicBezTo>
                  <a:cubicBezTo>
                    <a:pt x="1612" y="75"/>
                    <a:pt x="1564" y="63"/>
                    <a:pt x="1564" y="39"/>
                  </a:cubicBezTo>
                  <a:cubicBezTo>
                    <a:pt x="1564" y="10"/>
                    <a:pt x="1561" y="0"/>
                    <a:pt x="155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6"/>
            <p:cNvSpPr>
              <a:spLocks noEditPoints="1"/>
            </p:cNvSpPr>
            <p:nvPr/>
          </p:nvSpPr>
          <p:spPr bwMode="auto">
            <a:xfrm>
              <a:off x="3946526" y="593726"/>
              <a:ext cx="4335463" cy="2343150"/>
            </a:xfrm>
            <a:custGeom>
              <a:avLst/>
              <a:gdLst>
                <a:gd name="T0" fmla="*/ 2003 w 2075"/>
                <a:gd name="T1" fmla="*/ 516 h 1122"/>
                <a:gd name="T2" fmla="*/ 2074 w 2075"/>
                <a:gd name="T3" fmla="*/ 571 h 1122"/>
                <a:gd name="T4" fmla="*/ 2003 w 2075"/>
                <a:gd name="T5" fmla="*/ 516 h 1122"/>
                <a:gd name="T6" fmla="*/ 1805 w 2075"/>
                <a:gd name="T7" fmla="*/ 369 h 1122"/>
                <a:gd name="T8" fmla="*/ 2003 w 2075"/>
                <a:gd name="T9" fmla="*/ 516 h 1122"/>
                <a:gd name="T10" fmla="*/ 1880 w 2075"/>
                <a:gd name="T11" fmla="*/ 417 h 1122"/>
                <a:gd name="T12" fmla="*/ 1805 w 2075"/>
                <a:gd name="T13" fmla="*/ 369 h 1122"/>
                <a:gd name="T14" fmla="*/ 847 w 2075"/>
                <a:gd name="T15" fmla="*/ 250 h 1122"/>
                <a:gd name="T16" fmla="*/ 764 w 2075"/>
                <a:gd name="T17" fmla="*/ 214 h 1122"/>
                <a:gd name="T18" fmla="*/ 872 w 2075"/>
                <a:gd name="T19" fmla="*/ 140 h 1122"/>
                <a:gd name="T20" fmla="*/ 915 w 2075"/>
                <a:gd name="T21" fmla="*/ 136 h 1122"/>
                <a:gd name="T22" fmla="*/ 998 w 2075"/>
                <a:gd name="T23" fmla="*/ 172 h 1122"/>
                <a:gd name="T24" fmla="*/ 891 w 2075"/>
                <a:gd name="T25" fmla="*/ 246 h 1122"/>
                <a:gd name="T26" fmla="*/ 847 w 2075"/>
                <a:gd name="T27" fmla="*/ 250 h 1122"/>
                <a:gd name="T28" fmla="*/ 1101 w 2075"/>
                <a:gd name="T29" fmla="*/ 0 h 1122"/>
                <a:gd name="T30" fmla="*/ 1100 w 2075"/>
                <a:gd name="T31" fmla="*/ 0 h 1122"/>
                <a:gd name="T32" fmla="*/ 1033 w 2075"/>
                <a:gd name="T33" fmla="*/ 57 h 1122"/>
                <a:gd name="T34" fmla="*/ 738 w 2075"/>
                <a:gd name="T35" fmla="*/ 141 h 1122"/>
                <a:gd name="T36" fmla="*/ 215 w 2075"/>
                <a:gd name="T37" fmla="*/ 700 h 1122"/>
                <a:gd name="T38" fmla="*/ 87 w 2075"/>
                <a:gd name="T39" fmla="*/ 689 h 1122"/>
                <a:gd name="T40" fmla="*/ 79 w 2075"/>
                <a:gd name="T41" fmla="*/ 689 h 1122"/>
                <a:gd name="T42" fmla="*/ 69 w 2075"/>
                <a:gd name="T43" fmla="*/ 790 h 1122"/>
                <a:gd name="T44" fmla="*/ 41 w 2075"/>
                <a:gd name="T45" fmla="*/ 934 h 1122"/>
                <a:gd name="T46" fmla="*/ 59 w 2075"/>
                <a:gd name="T47" fmla="*/ 1008 h 1122"/>
                <a:gd name="T48" fmla="*/ 73 w 2075"/>
                <a:gd name="T49" fmla="*/ 1011 h 1122"/>
                <a:gd name="T50" fmla="*/ 37 w 2075"/>
                <a:gd name="T51" fmla="*/ 1122 h 1122"/>
                <a:gd name="T52" fmla="*/ 1568 w 2075"/>
                <a:gd name="T53" fmla="*/ 318 h 1122"/>
                <a:gd name="T54" fmla="*/ 1805 w 2075"/>
                <a:gd name="T55" fmla="*/ 369 h 1122"/>
                <a:gd name="T56" fmla="*/ 1410 w 2075"/>
                <a:gd name="T57" fmla="*/ 126 h 1122"/>
                <a:gd name="T58" fmla="*/ 1395 w 2075"/>
                <a:gd name="T59" fmla="*/ 23 h 1122"/>
                <a:gd name="T60" fmla="*/ 1278 w 2075"/>
                <a:gd name="T61" fmla="*/ 42 h 1122"/>
                <a:gd name="T62" fmla="*/ 1258 w 2075"/>
                <a:gd name="T63" fmla="*/ 44 h 1122"/>
                <a:gd name="T64" fmla="*/ 1117 w 2075"/>
                <a:gd name="T65" fmla="*/ 3 h 1122"/>
                <a:gd name="T66" fmla="*/ 1101 w 2075"/>
                <a:gd name="T67"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75" h="1122">
                  <a:moveTo>
                    <a:pt x="2003" y="516"/>
                  </a:moveTo>
                  <a:cubicBezTo>
                    <a:pt x="2052" y="555"/>
                    <a:pt x="2074" y="571"/>
                    <a:pt x="2074" y="571"/>
                  </a:cubicBezTo>
                  <a:cubicBezTo>
                    <a:pt x="2075" y="571"/>
                    <a:pt x="2047" y="550"/>
                    <a:pt x="2003" y="516"/>
                  </a:cubicBezTo>
                  <a:moveTo>
                    <a:pt x="1805" y="369"/>
                  </a:moveTo>
                  <a:cubicBezTo>
                    <a:pt x="1883" y="424"/>
                    <a:pt x="1954" y="478"/>
                    <a:pt x="2003" y="516"/>
                  </a:cubicBezTo>
                  <a:cubicBezTo>
                    <a:pt x="1973" y="492"/>
                    <a:pt x="1933" y="459"/>
                    <a:pt x="1880" y="417"/>
                  </a:cubicBezTo>
                  <a:cubicBezTo>
                    <a:pt x="1857" y="398"/>
                    <a:pt x="1831" y="382"/>
                    <a:pt x="1805" y="369"/>
                  </a:cubicBezTo>
                  <a:moveTo>
                    <a:pt x="847" y="250"/>
                  </a:moveTo>
                  <a:cubicBezTo>
                    <a:pt x="802" y="250"/>
                    <a:pt x="768" y="236"/>
                    <a:pt x="764" y="214"/>
                  </a:cubicBezTo>
                  <a:cubicBezTo>
                    <a:pt x="759" y="185"/>
                    <a:pt x="807" y="151"/>
                    <a:pt x="872" y="140"/>
                  </a:cubicBezTo>
                  <a:cubicBezTo>
                    <a:pt x="887" y="137"/>
                    <a:pt x="901" y="136"/>
                    <a:pt x="915" y="136"/>
                  </a:cubicBezTo>
                  <a:cubicBezTo>
                    <a:pt x="960" y="136"/>
                    <a:pt x="994" y="149"/>
                    <a:pt x="998" y="172"/>
                  </a:cubicBezTo>
                  <a:cubicBezTo>
                    <a:pt x="1003" y="201"/>
                    <a:pt x="955" y="234"/>
                    <a:pt x="891" y="246"/>
                  </a:cubicBezTo>
                  <a:cubicBezTo>
                    <a:pt x="875" y="249"/>
                    <a:pt x="861" y="250"/>
                    <a:pt x="847" y="250"/>
                  </a:cubicBezTo>
                  <a:moveTo>
                    <a:pt x="1101" y="0"/>
                  </a:moveTo>
                  <a:cubicBezTo>
                    <a:pt x="1101" y="0"/>
                    <a:pt x="1100" y="0"/>
                    <a:pt x="1100" y="0"/>
                  </a:cubicBezTo>
                  <a:cubicBezTo>
                    <a:pt x="1070" y="1"/>
                    <a:pt x="1055" y="35"/>
                    <a:pt x="1033" y="57"/>
                  </a:cubicBezTo>
                  <a:cubicBezTo>
                    <a:pt x="934" y="61"/>
                    <a:pt x="834" y="86"/>
                    <a:pt x="738" y="141"/>
                  </a:cubicBezTo>
                  <a:cubicBezTo>
                    <a:pt x="494" y="280"/>
                    <a:pt x="326" y="502"/>
                    <a:pt x="215" y="700"/>
                  </a:cubicBezTo>
                  <a:cubicBezTo>
                    <a:pt x="172" y="699"/>
                    <a:pt x="129" y="689"/>
                    <a:pt x="87" y="689"/>
                  </a:cubicBezTo>
                  <a:cubicBezTo>
                    <a:pt x="84" y="689"/>
                    <a:pt x="81" y="689"/>
                    <a:pt x="79" y="689"/>
                  </a:cubicBezTo>
                  <a:cubicBezTo>
                    <a:pt x="28" y="703"/>
                    <a:pt x="49" y="759"/>
                    <a:pt x="69" y="790"/>
                  </a:cubicBezTo>
                  <a:cubicBezTo>
                    <a:pt x="92" y="838"/>
                    <a:pt x="80" y="898"/>
                    <a:pt x="41" y="934"/>
                  </a:cubicBezTo>
                  <a:cubicBezTo>
                    <a:pt x="0" y="956"/>
                    <a:pt x="13" y="1007"/>
                    <a:pt x="59" y="1008"/>
                  </a:cubicBezTo>
                  <a:cubicBezTo>
                    <a:pt x="64" y="1009"/>
                    <a:pt x="69" y="1010"/>
                    <a:pt x="73" y="1011"/>
                  </a:cubicBezTo>
                  <a:cubicBezTo>
                    <a:pt x="48" y="1080"/>
                    <a:pt x="37" y="1122"/>
                    <a:pt x="37" y="1122"/>
                  </a:cubicBezTo>
                  <a:cubicBezTo>
                    <a:pt x="37" y="1122"/>
                    <a:pt x="952" y="318"/>
                    <a:pt x="1568" y="318"/>
                  </a:cubicBezTo>
                  <a:cubicBezTo>
                    <a:pt x="1654" y="318"/>
                    <a:pt x="1734" y="333"/>
                    <a:pt x="1805" y="369"/>
                  </a:cubicBezTo>
                  <a:cubicBezTo>
                    <a:pt x="1667" y="270"/>
                    <a:pt x="1507" y="164"/>
                    <a:pt x="1410" y="126"/>
                  </a:cubicBezTo>
                  <a:cubicBezTo>
                    <a:pt x="1414" y="94"/>
                    <a:pt x="1431" y="42"/>
                    <a:pt x="1395" y="23"/>
                  </a:cubicBezTo>
                  <a:cubicBezTo>
                    <a:pt x="1358" y="41"/>
                    <a:pt x="1317" y="40"/>
                    <a:pt x="1278" y="42"/>
                  </a:cubicBezTo>
                  <a:cubicBezTo>
                    <a:pt x="1271" y="44"/>
                    <a:pt x="1265" y="44"/>
                    <a:pt x="1258" y="44"/>
                  </a:cubicBezTo>
                  <a:cubicBezTo>
                    <a:pt x="1209" y="44"/>
                    <a:pt x="1165" y="15"/>
                    <a:pt x="1117" y="3"/>
                  </a:cubicBezTo>
                  <a:cubicBezTo>
                    <a:pt x="1112" y="1"/>
                    <a:pt x="1106" y="0"/>
                    <a:pt x="110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7"/>
            <p:cNvSpPr/>
            <p:nvPr/>
          </p:nvSpPr>
          <p:spPr bwMode="auto">
            <a:xfrm>
              <a:off x="4946651" y="3587751"/>
              <a:ext cx="3665538" cy="1865313"/>
            </a:xfrm>
            <a:custGeom>
              <a:avLst/>
              <a:gdLst>
                <a:gd name="T0" fmla="*/ 1754 w 1754"/>
                <a:gd name="T1" fmla="*/ 0 h 893"/>
                <a:gd name="T2" fmla="*/ 255 w 1754"/>
                <a:gd name="T3" fmla="*/ 663 h 893"/>
                <a:gd name="T4" fmla="*/ 0 w 1754"/>
                <a:gd name="T5" fmla="*/ 637 h 893"/>
                <a:gd name="T6" fmla="*/ 764 w 1754"/>
                <a:gd name="T7" fmla="*/ 870 h 893"/>
                <a:gd name="T8" fmla="*/ 863 w 1754"/>
                <a:gd name="T9" fmla="*/ 865 h 893"/>
                <a:gd name="T10" fmla="*/ 898 w 1754"/>
                <a:gd name="T11" fmla="*/ 893 h 893"/>
                <a:gd name="T12" fmla="*/ 906 w 1754"/>
                <a:gd name="T13" fmla="*/ 893 h 893"/>
                <a:gd name="T14" fmla="*/ 970 w 1754"/>
                <a:gd name="T15" fmla="*/ 859 h 893"/>
                <a:gd name="T16" fmla="*/ 978 w 1754"/>
                <a:gd name="T17" fmla="*/ 846 h 893"/>
                <a:gd name="T18" fmla="*/ 1291 w 1754"/>
                <a:gd name="T19" fmla="*/ 706 h 893"/>
                <a:gd name="T20" fmla="*/ 1345 w 1754"/>
                <a:gd name="T21" fmla="*/ 739 h 893"/>
                <a:gd name="T22" fmla="*/ 1351 w 1754"/>
                <a:gd name="T23" fmla="*/ 738 h 893"/>
                <a:gd name="T24" fmla="*/ 1422 w 1754"/>
                <a:gd name="T25" fmla="*/ 651 h 893"/>
                <a:gd name="T26" fmla="*/ 1411 w 1754"/>
                <a:gd name="T27" fmla="*/ 602 h 893"/>
                <a:gd name="T28" fmla="*/ 1507 w 1754"/>
                <a:gd name="T29" fmla="*/ 492 h 893"/>
                <a:gd name="T30" fmla="*/ 1574 w 1754"/>
                <a:gd name="T31" fmla="*/ 434 h 893"/>
                <a:gd name="T32" fmla="*/ 1595 w 1754"/>
                <a:gd name="T33" fmla="*/ 379 h 893"/>
                <a:gd name="T34" fmla="*/ 1588 w 1754"/>
                <a:gd name="T35" fmla="*/ 371 h 893"/>
                <a:gd name="T36" fmla="*/ 1754 w 1754"/>
                <a:gd name="T37" fmla="*/ 0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4" h="893">
                  <a:moveTo>
                    <a:pt x="1754" y="0"/>
                  </a:moveTo>
                  <a:cubicBezTo>
                    <a:pt x="1183" y="309"/>
                    <a:pt x="788" y="663"/>
                    <a:pt x="255" y="663"/>
                  </a:cubicBezTo>
                  <a:cubicBezTo>
                    <a:pt x="174" y="663"/>
                    <a:pt x="89" y="655"/>
                    <a:pt x="0" y="637"/>
                  </a:cubicBezTo>
                  <a:cubicBezTo>
                    <a:pt x="0" y="637"/>
                    <a:pt x="356" y="870"/>
                    <a:pt x="764" y="870"/>
                  </a:cubicBezTo>
                  <a:cubicBezTo>
                    <a:pt x="796" y="870"/>
                    <a:pt x="830" y="868"/>
                    <a:pt x="863" y="865"/>
                  </a:cubicBezTo>
                  <a:cubicBezTo>
                    <a:pt x="874" y="875"/>
                    <a:pt x="884" y="887"/>
                    <a:pt x="898" y="893"/>
                  </a:cubicBezTo>
                  <a:cubicBezTo>
                    <a:pt x="901" y="893"/>
                    <a:pt x="903" y="893"/>
                    <a:pt x="906" y="893"/>
                  </a:cubicBezTo>
                  <a:cubicBezTo>
                    <a:pt x="930" y="893"/>
                    <a:pt x="953" y="875"/>
                    <a:pt x="970" y="859"/>
                  </a:cubicBezTo>
                  <a:cubicBezTo>
                    <a:pt x="974" y="855"/>
                    <a:pt x="977" y="851"/>
                    <a:pt x="978" y="846"/>
                  </a:cubicBezTo>
                  <a:cubicBezTo>
                    <a:pt x="1084" y="822"/>
                    <a:pt x="1190" y="778"/>
                    <a:pt x="1291" y="706"/>
                  </a:cubicBezTo>
                  <a:cubicBezTo>
                    <a:pt x="1308" y="721"/>
                    <a:pt x="1326" y="739"/>
                    <a:pt x="1345" y="739"/>
                  </a:cubicBezTo>
                  <a:cubicBezTo>
                    <a:pt x="1347" y="739"/>
                    <a:pt x="1349" y="738"/>
                    <a:pt x="1351" y="738"/>
                  </a:cubicBezTo>
                  <a:cubicBezTo>
                    <a:pt x="1374" y="708"/>
                    <a:pt x="1402" y="680"/>
                    <a:pt x="1422" y="651"/>
                  </a:cubicBezTo>
                  <a:cubicBezTo>
                    <a:pt x="1421" y="639"/>
                    <a:pt x="1417" y="619"/>
                    <a:pt x="1411" y="602"/>
                  </a:cubicBezTo>
                  <a:cubicBezTo>
                    <a:pt x="1444" y="569"/>
                    <a:pt x="1476" y="532"/>
                    <a:pt x="1507" y="492"/>
                  </a:cubicBezTo>
                  <a:cubicBezTo>
                    <a:pt x="1531" y="476"/>
                    <a:pt x="1554" y="456"/>
                    <a:pt x="1574" y="434"/>
                  </a:cubicBezTo>
                  <a:cubicBezTo>
                    <a:pt x="1587" y="419"/>
                    <a:pt x="1606" y="400"/>
                    <a:pt x="1595" y="379"/>
                  </a:cubicBezTo>
                  <a:cubicBezTo>
                    <a:pt x="1593" y="376"/>
                    <a:pt x="1591" y="374"/>
                    <a:pt x="1588" y="371"/>
                  </a:cubicBezTo>
                  <a:cubicBezTo>
                    <a:pt x="1649" y="267"/>
                    <a:pt x="1705" y="145"/>
                    <a:pt x="175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Oval 8"/>
            <p:cNvSpPr>
              <a:spLocks noChangeArrowheads="1"/>
            </p:cNvSpPr>
            <p:nvPr/>
          </p:nvSpPr>
          <p:spPr bwMode="auto">
            <a:xfrm>
              <a:off x="5056188" y="2335213"/>
              <a:ext cx="1533525" cy="15335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9"/>
            <p:cNvSpPr/>
            <p:nvPr/>
          </p:nvSpPr>
          <p:spPr bwMode="auto">
            <a:xfrm>
              <a:off x="5114926" y="2373313"/>
              <a:ext cx="1301750" cy="744538"/>
            </a:xfrm>
            <a:custGeom>
              <a:avLst/>
              <a:gdLst>
                <a:gd name="T0" fmla="*/ 292 w 623"/>
                <a:gd name="T1" fmla="*/ 19 h 356"/>
                <a:gd name="T2" fmla="*/ 0 w 623"/>
                <a:gd name="T3" fmla="*/ 356 h 356"/>
                <a:gd name="T4" fmla="*/ 318 w 623"/>
                <a:gd name="T5" fmla="*/ 94 h 356"/>
                <a:gd name="T6" fmla="*/ 623 w 623"/>
                <a:gd name="T7" fmla="*/ 166 h 356"/>
                <a:gd name="T8" fmla="*/ 292 w 623"/>
                <a:gd name="T9" fmla="*/ 19 h 356"/>
              </a:gdLst>
              <a:ahLst/>
              <a:cxnLst>
                <a:cxn ang="0">
                  <a:pos x="T0" y="T1"/>
                </a:cxn>
                <a:cxn ang="0">
                  <a:pos x="T2" y="T3"/>
                </a:cxn>
                <a:cxn ang="0">
                  <a:pos x="T4" y="T5"/>
                </a:cxn>
                <a:cxn ang="0">
                  <a:pos x="T6" y="T7"/>
                </a:cxn>
                <a:cxn ang="0">
                  <a:pos x="T8" y="T9"/>
                </a:cxn>
              </a:cxnLst>
              <a:rect l="0" t="0" r="r" b="b"/>
              <a:pathLst>
                <a:path w="623" h="356">
                  <a:moveTo>
                    <a:pt x="292" y="19"/>
                  </a:moveTo>
                  <a:cubicBezTo>
                    <a:pt x="122" y="44"/>
                    <a:pt x="0" y="190"/>
                    <a:pt x="0" y="356"/>
                  </a:cubicBezTo>
                  <a:cubicBezTo>
                    <a:pt x="39" y="213"/>
                    <a:pt x="162" y="117"/>
                    <a:pt x="318" y="94"/>
                  </a:cubicBezTo>
                  <a:cubicBezTo>
                    <a:pt x="434" y="77"/>
                    <a:pt x="542" y="95"/>
                    <a:pt x="623" y="166"/>
                  </a:cubicBezTo>
                  <a:cubicBezTo>
                    <a:pt x="552" y="61"/>
                    <a:pt x="425" y="0"/>
                    <a:pt x="29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10"/>
            <p:cNvSpPr/>
            <p:nvPr/>
          </p:nvSpPr>
          <p:spPr bwMode="auto">
            <a:xfrm>
              <a:off x="5051426" y="2249488"/>
              <a:ext cx="1301750" cy="696913"/>
            </a:xfrm>
            <a:custGeom>
              <a:avLst/>
              <a:gdLst>
                <a:gd name="T0" fmla="*/ 302 w 623"/>
                <a:gd name="T1" fmla="*/ 19 h 333"/>
                <a:gd name="T2" fmla="*/ 0 w 623"/>
                <a:gd name="T3" fmla="*/ 333 h 333"/>
                <a:gd name="T4" fmla="*/ 316 w 623"/>
                <a:gd name="T5" fmla="*/ 52 h 333"/>
                <a:gd name="T6" fmla="*/ 623 w 623"/>
                <a:gd name="T7" fmla="*/ 143 h 333"/>
                <a:gd name="T8" fmla="*/ 302 w 623"/>
                <a:gd name="T9" fmla="*/ 19 h 333"/>
              </a:gdLst>
              <a:ahLst/>
              <a:cxnLst>
                <a:cxn ang="0">
                  <a:pos x="T0" y="T1"/>
                </a:cxn>
                <a:cxn ang="0">
                  <a:pos x="T2" y="T3"/>
                </a:cxn>
                <a:cxn ang="0">
                  <a:pos x="T4" y="T5"/>
                </a:cxn>
                <a:cxn ang="0">
                  <a:pos x="T6" y="T7"/>
                </a:cxn>
                <a:cxn ang="0">
                  <a:pos x="T8" y="T9"/>
                </a:cxn>
              </a:cxnLst>
              <a:rect l="0" t="0" r="r" b="b"/>
              <a:pathLst>
                <a:path w="623" h="333">
                  <a:moveTo>
                    <a:pt x="302" y="19"/>
                  </a:moveTo>
                  <a:cubicBezTo>
                    <a:pt x="133" y="44"/>
                    <a:pt x="0" y="166"/>
                    <a:pt x="0" y="333"/>
                  </a:cubicBezTo>
                  <a:cubicBezTo>
                    <a:pt x="39" y="189"/>
                    <a:pt x="159" y="75"/>
                    <a:pt x="316" y="52"/>
                  </a:cubicBezTo>
                  <a:cubicBezTo>
                    <a:pt x="431" y="35"/>
                    <a:pt x="542" y="72"/>
                    <a:pt x="623" y="143"/>
                  </a:cubicBezTo>
                  <a:cubicBezTo>
                    <a:pt x="552" y="38"/>
                    <a:pt x="436" y="0"/>
                    <a:pt x="30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11"/>
            <p:cNvSpPr>
              <a:spLocks noEditPoints="1"/>
            </p:cNvSpPr>
            <p:nvPr/>
          </p:nvSpPr>
          <p:spPr bwMode="auto">
            <a:xfrm>
              <a:off x="5411788" y="3086101"/>
              <a:ext cx="1362075" cy="973138"/>
            </a:xfrm>
            <a:custGeom>
              <a:avLst/>
              <a:gdLst>
                <a:gd name="T0" fmla="*/ 565 w 652"/>
                <a:gd name="T1" fmla="*/ 0 h 466"/>
                <a:gd name="T2" fmla="*/ 545 w 652"/>
                <a:gd name="T3" fmla="*/ 108 h 466"/>
                <a:gd name="T4" fmla="*/ 574 w 652"/>
                <a:gd name="T5" fmla="*/ 95 h 466"/>
                <a:gd name="T6" fmla="*/ 565 w 652"/>
                <a:gd name="T7" fmla="*/ 0 h 466"/>
                <a:gd name="T8" fmla="*/ 640 w 652"/>
                <a:gd name="T9" fmla="*/ 129 h 466"/>
                <a:gd name="T10" fmla="*/ 561 w 652"/>
                <a:gd name="T11" fmla="*/ 240 h 466"/>
                <a:gd name="T12" fmla="*/ 489 w 652"/>
                <a:gd name="T13" fmla="*/ 216 h 466"/>
                <a:gd name="T14" fmla="*/ 469 w 652"/>
                <a:gd name="T15" fmla="*/ 240 h 466"/>
                <a:gd name="T16" fmla="*/ 457 w 652"/>
                <a:gd name="T17" fmla="*/ 234 h 466"/>
                <a:gd name="T18" fmla="*/ 467 w 652"/>
                <a:gd name="T19" fmla="*/ 242 h 466"/>
                <a:gd name="T20" fmla="*/ 320 w 652"/>
                <a:gd name="T21" fmla="*/ 344 h 466"/>
                <a:gd name="T22" fmla="*/ 0 w 652"/>
                <a:gd name="T23" fmla="*/ 324 h 466"/>
                <a:gd name="T24" fmla="*/ 367 w 652"/>
                <a:gd name="T25" fmla="*/ 417 h 466"/>
                <a:gd name="T26" fmla="*/ 518 w 652"/>
                <a:gd name="T27" fmla="*/ 287 h 466"/>
                <a:gd name="T28" fmla="*/ 576 w 652"/>
                <a:gd name="T29" fmla="*/ 264 h 466"/>
                <a:gd name="T30" fmla="*/ 640 w 652"/>
                <a:gd name="T31" fmla="*/ 12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466">
                  <a:moveTo>
                    <a:pt x="565" y="0"/>
                  </a:moveTo>
                  <a:cubicBezTo>
                    <a:pt x="564" y="37"/>
                    <a:pt x="557" y="73"/>
                    <a:pt x="545" y="108"/>
                  </a:cubicBezTo>
                  <a:cubicBezTo>
                    <a:pt x="554" y="103"/>
                    <a:pt x="564" y="98"/>
                    <a:pt x="574" y="95"/>
                  </a:cubicBezTo>
                  <a:cubicBezTo>
                    <a:pt x="575" y="63"/>
                    <a:pt x="572" y="31"/>
                    <a:pt x="565" y="0"/>
                  </a:cubicBezTo>
                  <a:close/>
                  <a:moveTo>
                    <a:pt x="640" y="129"/>
                  </a:moveTo>
                  <a:cubicBezTo>
                    <a:pt x="638" y="177"/>
                    <a:pt x="608" y="222"/>
                    <a:pt x="561" y="240"/>
                  </a:cubicBezTo>
                  <a:cubicBezTo>
                    <a:pt x="524" y="252"/>
                    <a:pt x="492" y="259"/>
                    <a:pt x="489" y="216"/>
                  </a:cubicBezTo>
                  <a:cubicBezTo>
                    <a:pt x="482" y="224"/>
                    <a:pt x="476" y="232"/>
                    <a:pt x="469" y="240"/>
                  </a:cubicBezTo>
                  <a:cubicBezTo>
                    <a:pt x="465" y="238"/>
                    <a:pt x="461" y="236"/>
                    <a:pt x="457" y="234"/>
                  </a:cubicBezTo>
                  <a:cubicBezTo>
                    <a:pt x="460" y="237"/>
                    <a:pt x="464" y="240"/>
                    <a:pt x="467" y="242"/>
                  </a:cubicBezTo>
                  <a:cubicBezTo>
                    <a:pt x="428" y="286"/>
                    <a:pt x="378" y="321"/>
                    <a:pt x="320" y="344"/>
                  </a:cubicBezTo>
                  <a:cubicBezTo>
                    <a:pt x="211" y="386"/>
                    <a:pt x="95" y="375"/>
                    <a:pt x="0" y="324"/>
                  </a:cubicBezTo>
                  <a:cubicBezTo>
                    <a:pt x="93" y="411"/>
                    <a:pt x="241" y="466"/>
                    <a:pt x="367" y="417"/>
                  </a:cubicBezTo>
                  <a:cubicBezTo>
                    <a:pt x="432" y="392"/>
                    <a:pt x="483" y="345"/>
                    <a:pt x="518" y="287"/>
                  </a:cubicBezTo>
                  <a:cubicBezTo>
                    <a:pt x="523" y="267"/>
                    <a:pt x="532" y="276"/>
                    <a:pt x="576" y="264"/>
                  </a:cubicBezTo>
                  <a:cubicBezTo>
                    <a:pt x="627" y="244"/>
                    <a:pt x="652" y="182"/>
                    <a:pt x="640"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Oval 12"/>
            <p:cNvSpPr>
              <a:spLocks noChangeArrowheads="1"/>
            </p:cNvSpPr>
            <p:nvPr/>
          </p:nvSpPr>
          <p:spPr bwMode="auto">
            <a:xfrm>
              <a:off x="5616576" y="4618038"/>
              <a:ext cx="657225" cy="657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13"/>
            <p:cNvSpPr/>
            <p:nvPr/>
          </p:nvSpPr>
          <p:spPr bwMode="auto">
            <a:xfrm>
              <a:off x="5640388" y="4632326"/>
              <a:ext cx="560388" cy="319088"/>
            </a:xfrm>
            <a:custGeom>
              <a:avLst/>
              <a:gdLst>
                <a:gd name="T0" fmla="*/ 125 w 268"/>
                <a:gd name="T1" fmla="*/ 8 h 153"/>
                <a:gd name="T2" fmla="*/ 0 w 268"/>
                <a:gd name="T3" fmla="*/ 153 h 153"/>
                <a:gd name="T4" fmla="*/ 137 w 268"/>
                <a:gd name="T5" fmla="*/ 40 h 153"/>
                <a:gd name="T6" fmla="*/ 268 w 268"/>
                <a:gd name="T7" fmla="*/ 71 h 153"/>
                <a:gd name="T8" fmla="*/ 125 w 268"/>
                <a:gd name="T9" fmla="*/ 8 h 153"/>
              </a:gdLst>
              <a:ahLst/>
              <a:cxnLst>
                <a:cxn ang="0">
                  <a:pos x="T0" y="T1"/>
                </a:cxn>
                <a:cxn ang="0">
                  <a:pos x="T2" y="T3"/>
                </a:cxn>
                <a:cxn ang="0">
                  <a:pos x="T4" y="T5"/>
                </a:cxn>
                <a:cxn ang="0">
                  <a:pos x="T6" y="T7"/>
                </a:cxn>
                <a:cxn ang="0">
                  <a:pos x="T8" y="T9"/>
                </a:cxn>
              </a:cxnLst>
              <a:rect l="0" t="0" r="r" b="b"/>
              <a:pathLst>
                <a:path w="268" h="153">
                  <a:moveTo>
                    <a:pt x="125" y="8"/>
                  </a:moveTo>
                  <a:cubicBezTo>
                    <a:pt x="53" y="19"/>
                    <a:pt x="0" y="82"/>
                    <a:pt x="0" y="153"/>
                  </a:cubicBezTo>
                  <a:cubicBezTo>
                    <a:pt x="17" y="91"/>
                    <a:pt x="70" y="50"/>
                    <a:pt x="137" y="40"/>
                  </a:cubicBezTo>
                  <a:cubicBezTo>
                    <a:pt x="186" y="33"/>
                    <a:pt x="233" y="41"/>
                    <a:pt x="268" y="71"/>
                  </a:cubicBezTo>
                  <a:cubicBezTo>
                    <a:pt x="237" y="26"/>
                    <a:pt x="183" y="0"/>
                    <a:pt x="12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14"/>
            <p:cNvSpPr/>
            <p:nvPr/>
          </p:nvSpPr>
          <p:spPr bwMode="auto">
            <a:xfrm>
              <a:off x="5613401" y="4579938"/>
              <a:ext cx="560388" cy="298450"/>
            </a:xfrm>
            <a:custGeom>
              <a:avLst/>
              <a:gdLst>
                <a:gd name="T0" fmla="*/ 130 w 268"/>
                <a:gd name="T1" fmla="*/ 8 h 143"/>
                <a:gd name="T2" fmla="*/ 0 w 268"/>
                <a:gd name="T3" fmla="*/ 143 h 143"/>
                <a:gd name="T4" fmla="*/ 136 w 268"/>
                <a:gd name="T5" fmla="*/ 22 h 143"/>
                <a:gd name="T6" fmla="*/ 268 w 268"/>
                <a:gd name="T7" fmla="*/ 61 h 143"/>
                <a:gd name="T8" fmla="*/ 130 w 268"/>
                <a:gd name="T9" fmla="*/ 8 h 143"/>
              </a:gdLst>
              <a:ahLst/>
              <a:cxnLst>
                <a:cxn ang="0">
                  <a:pos x="T0" y="T1"/>
                </a:cxn>
                <a:cxn ang="0">
                  <a:pos x="T2" y="T3"/>
                </a:cxn>
                <a:cxn ang="0">
                  <a:pos x="T4" y="T5"/>
                </a:cxn>
                <a:cxn ang="0">
                  <a:pos x="T6" y="T7"/>
                </a:cxn>
                <a:cxn ang="0">
                  <a:pos x="T8" y="T9"/>
                </a:cxn>
              </a:cxnLst>
              <a:rect l="0" t="0" r="r" b="b"/>
              <a:pathLst>
                <a:path w="268" h="143">
                  <a:moveTo>
                    <a:pt x="130" y="8"/>
                  </a:moveTo>
                  <a:cubicBezTo>
                    <a:pt x="57" y="19"/>
                    <a:pt x="0" y="71"/>
                    <a:pt x="0" y="143"/>
                  </a:cubicBezTo>
                  <a:cubicBezTo>
                    <a:pt x="17" y="81"/>
                    <a:pt x="69" y="32"/>
                    <a:pt x="136" y="22"/>
                  </a:cubicBezTo>
                  <a:cubicBezTo>
                    <a:pt x="185" y="15"/>
                    <a:pt x="233" y="31"/>
                    <a:pt x="268" y="61"/>
                  </a:cubicBezTo>
                  <a:cubicBezTo>
                    <a:pt x="238" y="16"/>
                    <a:pt x="187" y="0"/>
                    <a:pt x="13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15"/>
            <p:cNvSpPr/>
            <p:nvPr/>
          </p:nvSpPr>
          <p:spPr bwMode="auto">
            <a:xfrm>
              <a:off x="5770563" y="4941888"/>
              <a:ext cx="541338" cy="417513"/>
            </a:xfrm>
            <a:custGeom>
              <a:avLst/>
              <a:gdLst>
                <a:gd name="T0" fmla="*/ 158 w 259"/>
                <a:gd name="T1" fmla="*/ 179 h 200"/>
                <a:gd name="T2" fmla="*/ 243 w 259"/>
                <a:gd name="T3" fmla="*/ 0 h 200"/>
                <a:gd name="T4" fmla="*/ 138 w 259"/>
                <a:gd name="T5" fmla="*/ 148 h 200"/>
                <a:gd name="T6" fmla="*/ 0 w 259"/>
                <a:gd name="T7" fmla="*/ 139 h 200"/>
                <a:gd name="T8" fmla="*/ 158 w 259"/>
                <a:gd name="T9" fmla="*/ 179 h 200"/>
              </a:gdLst>
              <a:ahLst/>
              <a:cxnLst>
                <a:cxn ang="0">
                  <a:pos x="T0" y="T1"/>
                </a:cxn>
                <a:cxn ang="0">
                  <a:pos x="T2" y="T3"/>
                </a:cxn>
                <a:cxn ang="0">
                  <a:pos x="T4" y="T5"/>
                </a:cxn>
                <a:cxn ang="0">
                  <a:pos x="T6" y="T7"/>
                </a:cxn>
                <a:cxn ang="0">
                  <a:pos x="T8" y="T9"/>
                </a:cxn>
              </a:cxnLst>
              <a:rect l="0" t="0" r="r" b="b"/>
              <a:pathLst>
                <a:path w="259" h="200">
                  <a:moveTo>
                    <a:pt x="158" y="179"/>
                  </a:moveTo>
                  <a:cubicBezTo>
                    <a:pt x="226" y="152"/>
                    <a:pt x="259" y="70"/>
                    <a:pt x="243" y="0"/>
                  </a:cubicBezTo>
                  <a:cubicBezTo>
                    <a:pt x="241" y="64"/>
                    <a:pt x="201" y="123"/>
                    <a:pt x="138" y="148"/>
                  </a:cubicBezTo>
                  <a:cubicBezTo>
                    <a:pt x="91" y="166"/>
                    <a:pt x="41" y="161"/>
                    <a:pt x="0" y="139"/>
                  </a:cubicBezTo>
                  <a:cubicBezTo>
                    <a:pt x="40" y="176"/>
                    <a:pt x="104" y="200"/>
                    <a:pt x="158" y="1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16"/>
            <p:cNvSpPr/>
            <p:nvPr/>
          </p:nvSpPr>
          <p:spPr bwMode="auto">
            <a:xfrm>
              <a:off x="5705476" y="4916488"/>
              <a:ext cx="554038" cy="355600"/>
            </a:xfrm>
            <a:custGeom>
              <a:avLst/>
              <a:gdLst>
                <a:gd name="T0" fmla="*/ 147 w 265"/>
                <a:gd name="T1" fmla="*/ 156 h 170"/>
                <a:gd name="T2" fmla="*/ 258 w 265"/>
                <a:gd name="T3" fmla="*/ 0 h 170"/>
                <a:gd name="T4" fmla="*/ 139 w 265"/>
                <a:gd name="T5" fmla="*/ 126 h 170"/>
                <a:gd name="T6" fmla="*/ 0 w 265"/>
                <a:gd name="T7" fmla="*/ 107 h 170"/>
                <a:gd name="T8" fmla="*/ 147 w 265"/>
                <a:gd name="T9" fmla="*/ 156 h 170"/>
              </a:gdLst>
              <a:ahLst/>
              <a:cxnLst>
                <a:cxn ang="0">
                  <a:pos x="T0" y="T1"/>
                </a:cxn>
                <a:cxn ang="0">
                  <a:pos x="T2" y="T3"/>
                </a:cxn>
                <a:cxn ang="0">
                  <a:pos x="T4" y="T5"/>
                </a:cxn>
                <a:cxn ang="0">
                  <a:pos x="T6" y="T7"/>
                </a:cxn>
                <a:cxn ang="0">
                  <a:pos x="T8" y="T9"/>
                </a:cxn>
              </a:cxnLst>
              <a:rect l="0" t="0" r="r" b="b"/>
              <a:pathLst>
                <a:path w="265" h="170">
                  <a:moveTo>
                    <a:pt x="147" y="156"/>
                  </a:moveTo>
                  <a:cubicBezTo>
                    <a:pt x="219" y="138"/>
                    <a:pt x="265" y="71"/>
                    <a:pt x="258" y="0"/>
                  </a:cubicBezTo>
                  <a:cubicBezTo>
                    <a:pt x="247" y="63"/>
                    <a:pt x="205" y="110"/>
                    <a:pt x="139" y="126"/>
                  </a:cubicBezTo>
                  <a:cubicBezTo>
                    <a:pt x="91" y="138"/>
                    <a:pt x="37" y="134"/>
                    <a:pt x="0" y="107"/>
                  </a:cubicBezTo>
                  <a:cubicBezTo>
                    <a:pt x="34" y="149"/>
                    <a:pt x="91" y="170"/>
                    <a:pt x="147"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Oval 17"/>
            <p:cNvSpPr>
              <a:spLocks noChangeArrowheads="1"/>
            </p:cNvSpPr>
            <p:nvPr/>
          </p:nvSpPr>
          <p:spPr bwMode="auto">
            <a:xfrm>
              <a:off x="4573588" y="3548063"/>
              <a:ext cx="315913" cy="312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18"/>
            <p:cNvSpPr/>
            <p:nvPr/>
          </p:nvSpPr>
          <p:spPr bwMode="auto">
            <a:xfrm>
              <a:off x="4586288" y="3554413"/>
              <a:ext cx="266700" cy="152400"/>
            </a:xfrm>
            <a:custGeom>
              <a:avLst/>
              <a:gdLst>
                <a:gd name="T0" fmla="*/ 60 w 128"/>
                <a:gd name="T1" fmla="*/ 4 h 73"/>
                <a:gd name="T2" fmla="*/ 0 w 128"/>
                <a:gd name="T3" fmla="*/ 73 h 73"/>
                <a:gd name="T4" fmla="*/ 65 w 128"/>
                <a:gd name="T5" fmla="*/ 20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20"/>
                  </a:cubicBezTo>
                  <a:cubicBezTo>
                    <a:pt x="89" y="16"/>
                    <a:pt x="111" y="20"/>
                    <a:pt x="128" y="34"/>
                  </a:cubicBezTo>
                  <a:cubicBezTo>
                    <a:pt x="113" y="13"/>
                    <a:pt x="87" y="0"/>
                    <a:pt x="6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19"/>
            <p:cNvSpPr/>
            <p:nvPr/>
          </p:nvSpPr>
          <p:spPr bwMode="auto">
            <a:xfrm>
              <a:off x="4573588" y="3529013"/>
              <a:ext cx="266700" cy="141288"/>
            </a:xfrm>
            <a:custGeom>
              <a:avLst/>
              <a:gdLst>
                <a:gd name="T0" fmla="*/ 62 w 128"/>
                <a:gd name="T1" fmla="*/ 4 h 68"/>
                <a:gd name="T2" fmla="*/ 0 w 128"/>
                <a:gd name="T3" fmla="*/ 68 h 68"/>
                <a:gd name="T4" fmla="*/ 64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2" y="16"/>
                    <a:pt x="64" y="11"/>
                  </a:cubicBezTo>
                  <a:cubicBezTo>
                    <a:pt x="88" y="7"/>
                    <a:pt x="111" y="15"/>
                    <a:pt x="128" y="29"/>
                  </a:cubicBezTo>
                  <a:cubicBezTo>
                    <a:pt x="113" y="8"/>
                    <a:pt x="89" y="0"/>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20"/>
            <p:cNvSpPr/>
            <p:nvPr/>
          </p:nvSpPr>
          <p:spPr bwMode="auto">
            <a:xfrm>
              <a:off x="4648201" y="3702051"/>
              <a:ext cx="257175" cy="198438"/>
            </a:xfrm>
            <a:custGeom>
              <a:avLst/>
              <a:gdLst>
                <a:gd name="T0" fmla="*/ 75 w 123"/>
                <a:gd name="T1" fmla="*/ 85 h 95"/>
                <a:gd name="T2" fmla="*/ 116 w 123"/>
                <a:gd name="T3" fmla="*/ 0 h 95"/>
                <a:gd name="T4" fmla="*/ 65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3"/>
                    <a:pt x="123" y="33"/>
                    <a:pt x="116" y="0"/>
                  </a:cubicBezTo>
                  <a:cubicBezTo>
                    <a:pt x="114" y="30"/>
                    <a:pt x="95" y="59"/>
                    <a:pt x="65" y="70"/>
                  </a:cubicBezTo>
                  <a:cubicBezTo>
                    <a:pt x="43" y="79"/>
                    <a:pt x="19" y="77"/>
                    <a:pt x="0" y="66"/>
                  </a:cubicBezTo>
                  <a:cubicBezTo>
                    <a:pt x="19" y="84"/>
                    <a:pt x="49" y="95"/>
                    <a:pt x="75"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21"/>
            <p:cNvSpPr/>
            <p:nvPr/>
          </p:nvSpPr>
          <p:spPr bwMode="auto">
            <a:xfrm>
              <a:off x="4614863" y="3689351"/>
              <a:ext cx="265113" cy="169863"/>
            </a:xfrm>
            <a:custGeom>
              <a:avLst/>
              <a:gdLst>
                <a:gd name="T0" fmla="*/ 71 w 127"/>
                <a:gd name="T1" fmla="*/ 75 h 81"/>
                <a:gd name="T2" fmla="*/ 124 w 127"/>
                <a:gd name="T3" fmla="*/ 0 h 81"/>
                <a:gd name="T4" fmla="*/ 67 w 127"/>
                <a:gd name="T5" fmla="*/ 60 h 81"/>
                <a:gd name="T6" fmla="*/ 0 w 127"/>
                <a:gd name="T7" fmla="*/ 51 h 81"/>
                <a:gd name="T8" fmla="*/ 71 w 127"/>
                <a:gd name="T9" fmla="*/ 75 h 81"/>
              </a:gdLst>
              <a:ahLst/>
              <a:cxnLst>
                <a:cxn ang="0">
                  <a:pos x="T0" y="T1"/>
                </a:cxn>
                <a:cxn ang="0">
                  <a:pos x="T2" y="T3"/>
                </a:cxn>
                <a:cxn ang="0">
                  <a:pos x="T4" y="T5"/>
                </a:cxn>
                <a:cxn ang="0">
                  <a:pos x="T6" y="T7"/>
                </a:cxn>
                <a:cxn ang="0">
                  <a:pos x="T8" y="T9"/>
                </a:cxn>
              </a:cxnLst>
              <a:rect l="0" t="0" r="r" b="b"/>
              <a:pathLst>
                <a:path w="127" h="81">
                  <a:moveTo>
                    <a:pt x="71" y="75"/>
                  </a:moveTo>
                  <a:cubicBezTo>
                    <a:pt x="105" y="66"/>
                    <a:pt x="127" y="34"/>
                    <a:pt x="124" y="0"/>
                  </a:cubicBezTo>
                  <a:cubicBezTo>
                    <a:pt x="119" y="30"/>
                    <a:pt x="99" y="53"/>
                    <a:pt x="67" y="60"/>
                  </a:cubicBezTo>
                  <a:cubicBezTo>
                    <a:pt x="44" y="66"/>
                    <a:pt x="18" y="64"/>
                    <a:pt x="0" y="51"/>
                  </a:cubicBezTo>
                  <a:cubicBezTo>
                    <a:pt x="17" y="71"/>
                    <a:pt x="44" y="81"/>
                    <a:pt x="71"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Oval 22"/>
            <p:cNvSpPr>
              <a:spLocks noChangeArrowheads="1"/>
            </p:cNvSpPr>
            <p:nvPr/>
          </p:nvSpPr>
          <p:spPr bwMode="auto">
            <a:xfrm>
              <a:off x="4964113" y="1500188"/>
              <a:ext cx="593725" cy="593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23"/>
            <p:cNvSpPr/>
            <p:nvPr/>
          </p:nvSpPr>
          <p:spPr bwMode="auto">
            <a:xfrm>
              <a:off x="4986338" y="1512888"/>
              <a:ext cx="504825" cy="287338"/>
            </a:xfrm>
            <a:custGeom>
              <a:avLst/>
              <a:gdLst>
                <a:gd name="T0" fmla="*/ 113 w 241"/>
                <a:gd name="T1" fmla="*/ 8 h 138"/>
                <a:gd name="T2" fmla="*/ 0 w 241"/>
                <a:gd name="T3" fmla="*/ 138 h 138"/>
                <a:gd name="T4" fmla="*/ 123 w 241"/>
                <a:gd name="T5" fmla="*/ 37 h 138"/>
                <a:gd name="T6" fmla="*/ 241 w 241"/>
                <a:gd name="T7" fmla="*/ 65 h 138"/>
                <a:gd name="T8" fmla="*/ 113 w 241"/>
                <a:gd name="T9" fmla="*/ 8 h 138"/>
              </a:gdLst>
              <a:ahLst/>
              <a:cxnLst>
                <a:cxn ang="0">
                  <a:pos x="T0" y="T1"/>
                </a:cxn>
                <a:cxn ang="0">
                  <a:pos x="T2" y="T3"/>
                </a:cxn>
                <a:cxn ang="0">
                  <a:pos x="T4" y="T5"/>
                </a:cxn>
                <a:cxn ang="0">
                  <a:pos x="T6" y="T7"/>
                </a:cxn>
                <a:cxn ang="0">
                  <a:pos x="T8" y="T9"/>
                </a:cxn>
              </a:cxnLst>
              <a:rect l="0" t="0" r="r" b="b"/>
              <a:pathLst>
                <a:path w="241" h="138">
                  <a:moveTo>
                    <a:pt x="113" y="8"/>
                  </a:moveTo>
                  <a:cubicBezTo>
                    <a:pt x="47" y="17"/>
                    <a:pt x="0" y="74"/>
                    <a:pt x="0" y="138"/>
                  </a:cubicBezTo>
                  <a:cubicBezTo>
                    <a:pt x="15" y="83"/>
                    <a:pt x="62" y="45"/>
                    <a:pt x="123" y="37"/>
                  </a:cubicBezTo>
                  <a:cubicBezTo>
                    <a:pt x="167" y="30"/>
                    <a:pt x="209" y="37"/>
                    <a:pt x="241" y="65"/>
                  </a:cubicBezTo>
                  <a:cubicBezTo>
                    <a:pt x="214" y="24"/>
                    <a:pt x="164" y="0"/>
                    <a:pt x="11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24"/>
            <p:cNvSpPr/>
            <p:nvPr/>
          </p:nvSpPr>
          <p:spPr bwMode="auto">
            <a:xfrm>
              <a:off x="4962526" y="1465263"/>
              <a:ext cx="503238" cy="268288"/>
            </a:xfrm>
            <a:custGeom>
              <a:avLst/>
              <a:gdLst>
                <a:gd name="T0" fmla="*/ 117 w 241"/>
                <a:gd name="T1" fmla="*/ 8 h 129"/>
                <a:gd name="T2" fmla="*/ 0 w 241"/>
                <a:gd name="T3" fmla="*/ 129 h 129"/>
                <a:gd name="T4" fmla="*/ 122 w 241"/>
                <a:gd name="T5" fmla="*/ 21 h 129"/>
                <a:gd name="T6" fmla="*/ 241 w 241"/>
                <a:gd name="T7" fmla="*/ 56 h 129"/>
                <a:gd name="T8" fmla="*/ 117 w 241"/>
                <a:gd name="T9" fmla="*/ 8 h 129"/>
              </a:gdLst>
              <a:ahLst/>
              <a:cxnLst>
                <a:cxn ang="0">
                  <a:pos x="T0" y="T1"/>
                </a:cxn>
                <a:cxn ang="0">
                  <a:pos x="T2" y="T3"/>
                </a:cxn>
                <a:cxn ang="0">
                  <a:pos x="T4" y="T5"/>
                </a:cxn>
                <a:cxn ang="0">
                  <a:pos x="T6" y="T7"/>
                </a:cxn>
                <a:cxn ang="0">
                  <a:pos x="T8" y="T9"/>
                </a:cxn>
              </a:cxnLst>
              <a:rect l="0" t="0" r="r" b="b"/>
              <a:pathLst>
                <a:path w="241" h="129">
                  <a:moveTo>
                    <a:pt x="117" y="8"/>
                  </a:moveTo>
                  <a:cubicBezTo>
                    <a:pt x="51" y="18"/>
                    <a:pt x="0" y="65"/>
                    <a:pt x="0" y="129"/>
                  </a:cubicBezTo>
                  <a:cubicBezTo>
                    <a:pt x="15" y="74"/>
                    <a:pt x="62" y="29"/>
                    <a:pt x="122" y="21"/>
                  </a:cubicBezTo>
                  <a:cubicBezTo>
                    <a:pt x="167" y="14"/>
                    <a:pt x="210" y="28"/>
                    <a:pt x="241" y="56"/>
                  </a:cubicBezTo>
                  <a:cubicBezTo>
                    <a:pt x="214" y="15"/>
                    <a:pt x="169" y="0"/>
                    <a:pt x="1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25"/>
            <p:cNvSpPr/>
            <p:nvPr/>
          </p:nvSpPr>
          <p:spPr bwMode="auto">
            <a:xfrm>
              <a:off x="5103813" y="1792288"/>
              <a:ext cx="487363" cy="376238"/>
            </a:xfrm>
            <a:custGeom>
              <a:avLst/>
              <a:gdLst>
                <a:gd name="T0" fmla="*/ 142 w 233"/>
                <a:gd name="T1" fmla="*/ 161 h 180"/>
                <a:gd name="T2" fmla="*/ 219 w 233"/>
                <a:gd name="T3" fmla="*/ 0 h 180"/>
                <a:gd name="T4" fmla="*/ 124 w 233"/>
                <a:gd name="T5" fmla="*/ 133 h 180"/>
                <a:gd name="T6" fmla="*/ 0 w 233"/>
                <a:gd name="T7" fmla="*/ 125 h 180"/>
                <a:gd name="T8" fmla="*/ 142 w 233"/>
                <a:gd name="T9" fmla="*/ 161 h 180"/>
              </a:gdLst>
              <a:ahLst/>
              <a:cxnLst>
                <a:cxn ang="0">
                  <a:pos x="T0" y="T1"/>
                </a:cxn>
                <a:cxn ang="0">
                  <a:pos x="T2" y="T3"/>
                </a:cxn>
                <a:cxn ang="0">
                  <a:pos x="T4" y="T5"/>
                </a:cxn>
                <a:cxn ang="0">
                  <a:pos x="T6" y="T7"/>
                </a:cxn>
                <a:cxn ang="0">
                  <a:pos x="T8" y="T9"/>
                </a:cxn>
              </a:cxnLst>
              <a:rect l="0" t="0" r="r" b="b"/>
              <a:pathLst>
                <a:path w="233" h="180">
                  <a:moveTo>
                    <a:pt x="142" y="161"/>
                  </a:moveTo>
                  <a:cubicBezTo>
                    <a:pt x="204" y="137"/>
                    <a:pt x="233" y="62"/>
                    <a:pt x="219" y="0"/>
                  </a:cubicBezTo>
                  <a:cubicBezTo>
                    <a:pt x="216" y="57"/>
                    <a:pt x="181" y="111"/>
                    <a:pt x="124" y="133"/>
                  </a:cubicBezTo>
                  <a:cubicBezTo>
                    <a:pt x="82" y="149"/>
                    <a:pt x="37" y="145"/>
                    <a:pt x="0" y="125"/>
                  </a:cubicBezTo>
                  <a:cubicBezTo>
                    <a:pt x="36" y="159"/>
                    <a:pt x="93" y="180"/>
                    <a:pt x="142"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26"/>
            <p:cNvSpPr/>
            <p:nvPr/>
          </p:nvSpPr>
          <p:spPr bwMode="auto">
            <a:xfrm>
              <a:off x="5043488" y="1770063"/>
              <a:ext cx="498475" cy="319088"/>
            </a:xfrm>
            <a:custGeom>
              <a:avLst/>
              <a:gdLst>
                <a:gd name="T0" fmla="*/ 133 w 239"/>
                <a:gd name="T1" fmla="*/ 140 h 153"/>
                <a:gd name="T2" fmla="*/ 233 w 239"/>
                <a:gd name="T3" fmla="*/ 0 h 153"/>
                <a:gd name="T4" fmla="*/ 126 w 239"/>
                <a:gd name="T5" fmla="*/ 114 h 153"/>
                <a:gd name="T6" fmla="*/ 0 w 239"/>
                <a:gd name="T7" fmla="*/ 96 h 153"/>
                <a:gd name="T8" fmla="*/ 133 w 239"/>
                <a:gd name="T9" fmla="*/ 140 h 153"/>
              </a:gdLst>
              <a:ahLst/>
              <a:cxnLst>
                <a:cxn ang="0">
                  <a:pos x="T0" y="T1"/>
                </a:cxn>
                <a:cxn ang="0">
                  <a:pos x="T2" y="T3"/>
                </a:cxn>
                <a:cxn ang="0">
                  <a:pos x="T4" y="T5"/>
                </a:cxn>
                <a:cxn ang="0">
                  <a:pos x="T6" y="T7"/>
                </a:cxn>
                <a:cxn ang="0">
                  <a:pos x="T8" y="T9"/>
                </a:cxn>
              </a:cxnLst>
              <a:rect l="0" t="0" r="r" b="b"/>
              <a:pathLst>
                <a:path w="239" h="153">
                  <a:moveTo>
                    <a:pt x="133" y="140"/>
                  </a:moveTo>
                  <a:cubicBezTo>
                    <a:pt x="198" y="125"/>
                    <a:pt x="239" y="64"/>
                    <a:pt x="233" y="0"/>
                  </a:cubicBezTo>
                  <a:cubicBezTo>
                    <a:pt x="224" y="56"/>
                    <a:pt x="185" y="99"/>
                    <a:pt x="126" y="114"/>
                  </a:cubicBezTo>
                  <a:cubicBezTo>
                    <a:pt x="82" y="124"/>
                    <a:pt x="34" y="121"/>
                    <a:pt x="0" y="96"/>
                  </a:cubicBezTo>
                  <a:cubicBezTo>
                    <a:pt x="31" y="134"/>
                    <a:pt x="83" y="153"/>
                    <a:pt x="133" y="1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Oval 27"/>
            <p:cNvSpPr>
              <a:spLocks noChangeArrowheads="1"/>
            </p:cNvSpPr>
            <p:nvPr/>
          </p:nvSpPr>
          <p:spPr bwMode="auto">
            <a:xfrm>
              <a:off x="6869113" y="1187451"/>
              <a:ext cx="315913" cy="314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28"/>
            <p:cNvSpPr/>
            <p:nvPr/>
          </p:nvSpPr>
          <p:spPr bwMode="auto">
            <a:xfrm>
              <a:off x="6881813" y="1195388"/>
              <a:ext cx="268288" cy="152400"/>
            </a:xfrm>
            <a:custGeom>
              <a:avLst/>
              <a:gdLst>
                <a:gd name="T0" fmla="*/ 60 w 128"/>
                <a:gd name="T1" fmla="*/ 4 h 73"/>
                <a:gd name="T2" fmla="*/ 0 w 128"/>
                <a:gd name="T3" fmla="*/ 73 h 73"/>
                <a:gd name="T4" fmla="*/ 65 w 128"/>
                <a:gd name="T5" fmla="*/ 19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19"/>
                  </a:cubicBezTo>
                  <a:cubicBezTo>
                    <a:pt x="89" y="16"/>
                    <a:pt x="111" y="19"/>
                    <a:pt x="128" y="34"/>
                  </a:cubicBezTo>
                  <a:cubicBezTo>
                    <a:pt x="113" y="12"/>
                    <a:pt x="87" y="0"/>
                    <a:pt x="6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29"/>
            <p:cNvSpPr/>
            <p:nvPr/>
          </p:nvSpPr>
          <p:spPr bwMode="auto">
            <a:xfrm>
              <a:off x="6869113" y="1169988"/>
              <a:ext cx="268288" cy="141288"/>
            </a:xfrm>
            <a:custGeom>
              <a:avLst/>
              <a:gdLst>
                <a:gd name="T0" fmla="*/ 62 w 128"/>
                <a:gd name="T1" fmla="*/ 4 h 68"/>
                <a:gd name="T2" fmla="*/ 0 w 128"/>
                <a:gd name="T3" fmla="*/ 68 h 68"/>
                <a:gd name="T4" fmla="*/ 65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3" y="15"/>
                    <a:pt x="65" y="11"/>
                  </a:cubicBezTo>
                  <a:cubicBezTo>
                    <a:pt x="88" y="7"/>
                    <a:pt x="111" y="15"/>
                    <a:pt x="128" y="29"/>
                  </a:cubicBezTo>
                  <a:cubicBezTo>
                    <a:pt x="113" y="8"/>
                    <a:pt x="89" y="0"/>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30"/>
            <p:cNvSpPr/>
            <p:nvPr/>
          </p:nvSpPr>
          <p:spPr bwMode="auto">
            <a:xfrm>
              <a:off x="6945313" y="1343026"/>
              <a:ext cx="257175" cy="198438"/>
            </a:xfrm>
            <a:custGeom>
              <a:avLst/>
              <a:gdLst>
                <a:gd name="T0" fmla="*/ 75 w 123"/>
                <a:gd name="T1" fmla="*/ 85 h 95"/>
                <a:gd name="T2" fmla="*/ 116 w 123"/>
                <a:gd name="T3" fmla="*/ 0 h 95"/>
                <a:gd name="T4" fmla="*/ 66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2"/>
                    <a:pt x="123" y="33"/>
                    <a:pt x="116" y="0"/>
                  </a:cubicBezTo>
                  <a:cubicBezTo>
                    <a:pt x="115" y="30"/>
                    <a:pt x="96" y="58"/>
                    <a:pt x="66" y="70"/>
                  </a:cubicBezTo>
                  <a:cubicBezTo>
                    <a:pt x="43" y="79"/>
                    <a:pt x="20" y="76"/>
                    <a:pt x="0" y="66"/>
                  </a:cubicBezTo>
                  <a:cubicBezTo>
                    <a:pt x="19" y="84"/>
                    <a:pt x="49" y="95"/>
                    <a:pt x="75"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31"/>
            <p:cNvSpPr/>
            <p:nvPr/>
          </p:nvSpPr>
          <p:spPr bwMode="auto">
            <a:xfrm>
              <a:off x="6913563" y="1330326"/>
              <a:ext cx="263525" cy="169863"/>
            </a:xfrm>
            <a:custGeom>
              <a:avLst/>
              <a:gdLst>
                <a:gd name="T0" fmla="*/ 70 w 126"/>
                <a:gd name="T1" fmla="*/ 74 h 81"/>
                <a:gd name="T2" fmla="*/ 123 w 126"/>
                <a:gd name="T3" fmla="*/ 0 h 81"/>
                <a:gd name="T4" fmla="*/ 66 w 126"/>
                <a:gd name="T5" fmla="*/ 60 h 81"/>
                <a:gd name="T6" fmla="*/ 0 w 126"/>
                <a:gd name="T7" fmla="*/ 51 h 81"/>
                <a:gd name="T8" fmla="*/ 70 w 126"/>
                <a:gd name="T9" fmla="*/ 74 h 81"/>
              </a:gdLst>
              <a:ahLst/>
              <a:cxnLst>
                <a:cxn ang="0">
                  <a:pos x="T0" y="T1"/>
                </a:cxn>
                <a:cxn ang="0">
                  <a:pos x="T2" y="T3"/>
                </a:cxn>
                <a:cxn ang="0">
                  <a:pos x="T4" y="T5"/>
                </a:cxn>
                <a:cxn ang="0">
                  <a:pos x="T6" y="T7"/>
                </a:cxn>
                <a:cxn ang="0">
                  <a:pos x="T8" y="T9"/>
                </a:cxn>
              </a:cxnLst>
              <a:rect l="0" t="0" r="r" b="b"/>
              <a:pathLst>
                <a:path w="126" h="81">
                  <a:moveTo>
                    <a:pt x="70" y="74"/>
                  </a:moveTo>
                  <a:cubicBezTo>
                    <a:pt x="104" y="66"/>
                    <a:pt x="126" y="34"/>
                    <a:pt x="123" y="0"/>
                  </a:cubicBezTo>
                  <a:cubicBezTo>
                    <a:pt x="118" y="30"/>
                    <a:pt x="98" y="52"/>
                    <a:pt x="66" y="60"/>
                  </a:cubicBezTo>
                  <a:cubicBezTo>
                    <a:pt x="43" y="66"/>
                    <a:pt x="18" y="64"/>
                    <a:pt x="0" y="51"/>
                  </a:cubicBezTo>
                  <a:cubicBezTo>
                    <a:pt x="16" y="71"/>
                    <a:pt x="43" y="81"/>
                    <a:pt x="7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32"/>
            <p:cNvSpPr/>
            <p:nvPr/>
          </p:nvSpPr>
          <p:spPr bwMode="auto">
            <a:xfrm>
              <a:off x="7972426" y="3679826"/>
              <a:ext cx="474663" cy="547688"/>
            </a:xfrm>
            <a:custGeom>
              <a:avLst/>
              <a:gdLst>
                <a:gd name="T0" fmla="*/ 214 w 227"/>
                <a:gd name="T1" fmla="*/ 151 h 262"/>
                <a:gd name="T2" fmla="*/ 90 w 227"/>
                <a:gd name="T3" fmla="*/ 251 h 262"/>
                <a:gd name="T4" fmla="*/ 13 w 227"/>
                <a:gd name="T5" fmla="*/ 111 h 262"/>
                <a:gd name="T6" fmla="*/ 137 w 227"/>
                <a:gd name="T7" fmla="*/ 11 h 262"/>
                <a:gd name="T8" fmla="*/ 214 w 227"/>
                <a:gd name="T9" fmla="*/ 151 h 262"/>
              </a:gdLst>
              <a:ahLst/>
              <a:cxnLst>
                <a:cxn ang="0">
                  <a:pos x="T0" y="T1"/>
                </a:cxn>
                <a:cxn ang="0">
                  <a:pos x="T2" y="T3"/>
                </a:cxn>
                <a:cxn ang="0">
                  <a:pos x="T4" y="T5"/>
                </a:cxn>
                <a:cxn ang="0">
                  <a:pos x="T6" y="T7"/>
                </a:cxn>
                <a:cxn ang="0">
                  <a:pos x="T8" y="T9"/>
                </a:cxn>
              </a:cxnLst>
              <a:rect l="0" t="0" r="r" b="b"/>
              <a:pathLst>
                <a:path w="227" h="262">
                  <a:moveTo>
                    <a:pt x="214" y="151"/>
                  </a:moveTo>
                  <a:cubicBezTo>
                    <a:pt x="201" y="217"/>
                    <a:pt x="145" y="262"/>
                    <a:pt x="90" y="251"/>
                  </a:cubicBezTo>
                  <a:cubicBezTo>
                    <a:pt x="34" y="240"/>
                    <a:pt x="0" y="177"/>
                    <a:pt x="13" y="111"/>
                  </a:cubicBezTo>
                  <a:cubicBezTo>
                    <a:pt x="26" y="45"/>
                    <a:pt x="82" y="0"/>
                    <a:pt x="137" y="11"/>
                  </a:cubicBezTo>
                  <a:cubicBezTo>
                    <a:pt x="193" y="22"/>
                    <a:pt x="227" y="85"/>
                    <a:pt x="214"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33"/>
            <p:cNvSpPr/>
            <p:nvPr/>
          </p:nvSpPr>
          <p:spPr bwMode="auto">
            <a:xfrm>
              <a:off x="8015288" y="3719513"/>
              <a:ext cx="384175" cy="200025"/>
            </a:xfrm>
            <a:custGeom>
              <a:avLst/>
              <a:gdLst>
                <a:gd name="T0" fmla="*/ 102 w 184"/>
                <a:gd name="T1" fmla="*/ 2 h 96"/>
                <a:gd name="T2" fmla="*/ 0 w 184"/>
                <a:gd name="T3" fmla="*/ 96 h 96"/>
                <a:gd name="T4" fmla="*/ 105 w 184"/>
                <a:gd name="T5" fmla="*/ 27 h 96"/>
                <a:gd name="T6" fmla="*/ 184 w 184"/>
                <a:gd name="T7" fmla="*/ 68 h 96"/>
                <a:gd name="T8" fmla="*/ 102 w 184"/>
                <a:gd name="T9" fmla="*/ 2 h 96"/>
              </a:gdLst>
              <a:ahLst/>
              <a:cxnLst>
                <a:cxn ang="0">
                  <a:pos x="T0" y="T1"/>
                </a:cxn>
                <a:cxn ang="0">
                  <a:pos x="T2" y="T3"/>
                </a:cxn>
                <a:cxn ang="0">
                  <a:pos x="T4" y="T5"/>
                </a:cxn>
                <a:cxn ang="0">
                  <a:pos x="T6" y="T7"/>
                </a:cxn>
                <a:cxn ang="0">
                  <a:pos x="T8" y="T9"/>
                </a:cxn>
              </a:cxnLst>
              <a:rect l="0" t="0" r="r" b="b"/>
              <a:pathLst>
                <a:path w="184" h="96">
                  <a:moveTo>
                    <a:pt x="102" y="2"/>
                  </a:moveTo>
                  <a:cubicBezTo>
                    <a:pt x="54" y="0"/>
                    <a:pt x="11" y="41"/>
                    <a:pt x="0" y="96"/>
                  </a:cubicBezTo>
                  <a:cubicBezTo>
                    <a:pt x="20" y="51"/>
                    <a:pt x="60" y="26"/>
                    <a:pt x="105" y="27"/>
                  </a:cubicBezTo>
                  <a:cubicBezTo>
                    <a:pt x="137" y="28"/>
                    <a:pt x="166" y="40"/>
                    <a:pt x="184" y="68"/>
                  </a:cubicBezTo>
                  <a:cubicBezTo>
                    <a:pt x="171" y="30"/>
                    <a:pt x="140" y="3"/>
                    <a:pt x="10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34"/>
            <p:cNvSpPr/>
            <p:nvPr/>
          </p:nvSpPr>
          <p:spPr bwMode="auto">
            <a:xfrm>
              <a:off x="8008938" y="3676651"/>
              <a:ext cx="384175" cy="182563"/>
            </a:xfrm>
            <a:custGeom>
              <a:avLst/>
              <a:gdLst>
                <a:gd name="T0" fmla="*/ 104 w 184"/>
                <a:gd name="T1" fmla="*/ 1 h 87"/>
                <a:gd name="T2" fmla="*/ 0 w 184"/>
                <a:gd name="T3" fmla="*/ 87 h 87"/>
                <a:gd name="T4" fmla="*/ 105 w 184"/>
                <a:gd name="T5" fmla="*/ 13 h 87"/>
                <a:gd name="T6" fmla="*/ 184 w 184"/>
                <a:gd name="T7" fmla="*/ 59 h 87"/>
                <a:gd name="T8" fmla="*/ 104 w 184"/>
                <a:gd name="T9" fmla="*/ 1 h 87"/>
              </a:gdLst>
              <a:ahLst/>
              <a:cxnLst>
                <a:cxn ang="0">
                  <a:pos x="T0" y="T1"/>
                </a:cxn>
                <a:cxn ang="0">
                  <a:pos x="T2" y="T3"/>
                </a:cxn>
                <a:cxn ang="0">
                  <a:pos x="T4" y="T5"/>
                </a:cxn>
                <a:cxn ang="0">
                  <a:pos x="T6" y="T7"/>
                </a:cxn>
                <a:cxn ang="0">
                  <a:pos x="T8" y="T9"/>
                </a:cxn>
              </a:cxnLst>
              <a:rect l="0" t="0" r="r" b="b"/>
              <a:pathLst>
                <a:path w="184" h="87">
                  <a:moveTo>
                    <a:pt x="104" y="1"/>
                  </a:moveTo>
                  <a:cubicBezTo>
                    <a:pt x="56" y="0"/>
                    <a:pt x="11" y="33"/>
                    <a:pt x="0" y="87"/>
                  </a:cubicBezTo>
                  <a:cubicBezTo>
                    <a:pt x="20" y="42"/>
                    <a:pt x="61" y="12"/>
                    <a:pt x="105" y="13"/>
                  </a:cubicBezTo>
                  <a:cubicBezTo>
                    <a:pt x="138" y="14"/>
                    <a:pt x="166" y="32"/>
                    <a:pt x="184" y="59"/>
                  </a:cubicBezTo>
                  <a:cubicBezTo>
                    <a:pt x="171" y="21"/>
                    <a:pt x="142" y="2"/>
                    <a:pt x="10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35"/>
            <p:cNvSpPr/>
            <p:nvPr/>
          </p:nvSpPr>
          <p:spPr bwMode="auto">
            <a:xfrm>
              <a:off x="8056563" y="3992563"/>
              <a:ext cx="366713" cy="280988"/>
            </a:xfrm>
            <a:custGeom>
              <a:avLst/>
              <a:gdLst>
                <a:gd name="T0" fmla="*/ 94 w 176"/>
                <a:gd name="T1" fmla="*/ 125 h 134"/>
                <a:gd name="T2" fmla="*/ 176 w 176"/>
                <a:gd name="T3" fmla="*/ 0 h 134"/>
                <a:gd name="T4" fmla="*/ 86 w 176"/>
                <a:gd name="T5" fmla="*/ 99 h 134"/>
                <a:gd name="T6" fmla="*/ 0 w 176"/>
                <a:gd name="T7" fmla="*/ 75 h 134"/>
                <a:gd name="T8" fmla="*/ 94 w 176"/>
                <a:gd name="T9" fmla="*/ 125 h 134"/>
              </a:gdLst>
              <a:ahLst/>
              <a:cxnLst>
                <a:cxn ang="0">
                  <a:pos x="T0" y="T1"/>
                </a:cxn>
                <a:cxn ang="0">
                  <a:pos x="T2" y="T3"/>
                </a:cxn>
                <a:cxn ang="0">
                  <a:pos x="T4" y="T5"/>
                </a:cxn>
                <a:cxn ang="0">
                  <a:pos x="T6" y="T7"/>
                </a:cxn>
                <a:cxn ang="0">
                  <a:pos x="T8" y="T9"/>
                </a:cxn>
              </a:cxnLst>
              <a:rect l="0" t="0" r="r" b="b"/>
              <a:pathLst>
                <a:path w="176" h="134">
                  <a:moveTo>
                    <a:pt x="94" y="125"/>
                  </a:moveTo>
                  <a:cubicBezTo>
                    <a:pt x="142" y="114"/>
                    <a:pt x="175" y="55"/>
                    <a:pt x="176" y="0"/>
                  </a:cubicBezTo>
                  <a:cubicBezTo>
                    <a:pt x="165" y="48"/>
                    <a:pt x="130" y="88"/>
                    <a:pt x="86" y="99"/>
                  </a:cubicBezTo>
                  <a:cubicBezTo>
                    <a:pt x="54" y="106"/>
                    <a:pt x="23" y="96"/>
                    <a:pt x="0" y="75"/>
                  </a:cubicBezTo>
                  <a:cubicBezTo>
                    <a:pt x="19" y="108"/>
                    <a:pt x="56" y="134"/>
                    <a:pt x="9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36"/>
            <p:cNvSpPr/>
            <p:nvPr/>
          </p:nvSpPr>
          <p:spPr bwMode="auto">
            <a:xfrm>
              <a:off x="8026401" y="3967163"/>
              <a:ext cx="379413" cy="228600"/>
            </a:xfrm>
            <a:custGeom>
              <a:avLst/>
              <a:gdLst>
                <a:gd name="T0" fmla="*/ 87 w 181"/>
                <a:gd name="T1" fmla="*/ 105 h 109"/>
                <a:gd name="T2" fmla="*/ 181 w 181"/>
                <a:gd name="T3" fmla="*/ 0 h 109"/>
                <a:gd name="T4" fmla="*/ 86 w 181"/>
                <a:gd name="T5" fmla="*/ 81 h 109"/>
                <a:gd name="T6" fmla="*/ 0 w 181"/>
                <a:gd name="T7" fmla="*/ 49 h 109"/>
                <a:gd name="T8" fmla="*/ 87 w 181"/>
                <a:gd name="T9" fmla="*/ 105 h 109"/>
              </a:gdLst>
              <a:ahLst/>
              <a:cxnLst>
                <a:cxn ang="0">
                  <a:pos x="T0" y="T1"/>
                </a:cxn>
                <a:cxn ang="0">
                  <a:pos x="T2" y="T3"/>
                </a:cxn>
                <a:cxn ang="0">
                  <a:pos x="T4" y="T5"/>
                </a:cxn>
                <a:cxn ang="0">
                  <a:pos x="T6" y="T7"/>
                </a:cxn>
                <a:cxn ang="0">
                  <a:pos x="T8" y="T9"/>
                </a:cxn>
              </a:cxnLst>
              <a:rect l="0" t="0" r="r" b="b"/>
              <a:pathLst>
                <a:path w="181" h="109">
                  <a:moveTo>
                    <a:pt x="87" y="105"/>
                  </a:moveTo>
                  <a:cubicBezTo>
                    <a:pt x="135" y="101"/>
                    <a:pt x="175" y="55"/>
                    <a:pt x="181" y="0"/>
                  </a:cubicBezTo>
                  <a:cubicBezTo>
                    <a:pt x="165" y="47"/>
                    <a:pt x="131" y="77"/>
                    <a:pt x="86" y="81"/>
                  </a:cubicBezTo>
                  <a:cubicBezTo>
                    <a:pt x="54" y="84"/>
                    <a:pt x="20" y="74"/>
                    <a:pt x="0" y="49"/>
                  </a:cubicBezTo>
                  <a:cubicBezTo>
                    <a:pt x="16" y="85"/>
                    <a:pt x="49" y="109"/>
                    <a:pt x="87"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 name="Oval 37"/>
            <p:cNvSpPr>
              <a:spLocks noChangeArrowheads="1"/>
            </p:cNvSpPr>
            <p:nvPr/>
          </p:nvSpPr>
          <p:spPr bwMode="auto">
            <a:xfrm>
              <a:off x="6254751" y="3117851"/>
              <a:ext cx="495300" cy="496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 name="Freeform 38"/>
            <p:cNvSpPr/>
            <p:nvPr/>
          </p:nvSpPr>
          <p:spPr bwMode="auto">
            <a:xfrm>
              <a:off x="5273676" y="3405188"/>
              <a:ext cx="1393825" cy="492125"/>
            </a:xfrm>
            <a:custGeom>
              <a:avLst/>
              <a:gdLst>
                <a:gd name="T0" fmla="*/ 667 w 667"/>
                <a:gd name="T1" fmla="*/ 0 h 235"/>
                <a:gd name="T2" fmla="*/ 529 w 667"/>
                <a:gd name="T3" fmla="*/ 60 h 235"/>
                <a:gd name="T4" fmla="*/ 332 w 667"/>
                <a:gd name="T5" fmla="*/ 156 h 235"/>
                <a:gd name="T6" fmla="*/ 0 w 667"/>
                <a:gd name="T7" fmla="*/ 93 h 235"/>
                <a:gd name="T8" fmla="*/ 367 w 667"/>
                <a:gd name="T9" fmla="*/ 186 h 235"/>
                <a:gd name="T10" fmla="*/ 530 w 667"/>
                <a:gd name="T11" fmla="*/ 77 h 235"/>
                <a:gd name="T12" fmla="*/ 594 w 667"/>
                <a:gd name="T13" fmla="*/ 87 h 235"/>
                <a:gd name="T14" fmla="*/ 667 w 667"/>
                <a:gd name="T15" fmla="*/ 0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7" h="235">
                  <a:moveTo>
                    <a:pt x="667" y="0"/>
                  </a:moveTo>
                  <a:cubicBezTo>
                    <a:pt x="665" y="48"/>
                    <a:pt x="586" y="69"/>
                    <a:pt x="529" y="60"/>
                  </a:cubicBezTo>
                  <a:cubicBezTo>
                    <a:pt x="462" y="107"/>
                    <a:pt x="423" y="119"/>
                    <a:pt x="332" y="156"/>
                  </a:cubicBezTo>
                  <a:cubicBezTo>
                    <a:pt x="202" y="182"/>
                    <a:pt x="95" y="144"/>
                    <a:pt x="0" y="93"/>
                  </a:cubicBezTo>
                  <a:cubicBezTo>
                    <a:pt x="93" y="180"/>
                    <a:pt x="241" y="235"/>
                    <a:pt x="367" y="186"/>
                  </a:cubicBezTo>
                  <a:cubicBezTo>
                    <a:pt x="432" y="160"/>
                    <a:pt x="495" y="135"/>
                    <a:pt x="530" y="77"/>
                  </a:cubicBezTo>
                  <a:cubicBezTo>
                    <a:pt x="548" y="79"/>
                    <a:pt x="561" y="89"/>
                    <a:pt x="594" y="87"/>
                  </a:cubicBezTo>
                  <a:cubicBezTo>
                    <a:pt x="615" y="89"/>
                    <a:pt x="667" y="95"/>
                    <a:pt x="66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Oval 39"/>
            <p:cNvSpPr>
              <a:spLocks noChangeArrowheads="1"/>
            </p:cNvSpPr>
            <p:nvPr/>
          </p:nvSpPr>
          <p:spPr bwMode="auto">
            <a:xfrm>
              <a:off x="6496051" y="3814763"/>
              <a:ext cx="620713" cy="6223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Freeform 40"/>
            <p:cNvSpPr/>
            <p:nvPr/>
          </p:nvSpPr>
          <p:spPr bwMode="auto">
            <a:xfrm>
              <a:off x="6518276" y="3829051"/>
              <a:ext cx="528638" cy="303213"/>
            </a:xfrm>
            <a:custGeom>
              <a:avLst/>
              <a:gdLst>
                <a:gd name="T0" fmla="*/ 118 w 253"/>
                <a:gd name="T1" fmla="*/ 8 h 145"/>
                <a:gd name="T2" fmla="*/ 0 w 253"/>
                <a:gd name="T3" fmla="*/ 145 h 145"/>
                <a:gd name="T4" fmla="*/ 129 w 253"/>
                <a:gd name="T5" fmla="*/ 39 h 145"/>
                <a:gd name="T6" fmla="*/ 253 w 253"/>
                <a:gd name="T7" fmla="*/ 68 h 145"/>
                <a:gd name="T8" fmla="*/ 118 w 253"/>
                <a:gd name="T9" fmla="*/ 8 h 145"/>
              </a:gdLst>
              <a:ahLst/>
              <a:cxnLst>
                <a:cxn ang="0">
                  <a:pos x="T0" y="T1"/>
                </a:cxn>
                <a:cxn ang="0">
                  <a:pos x="T2" y="T3"/>
                </a:cxn>
                <a:cxn ang="0">
                  <a:pos x="T4" y="T5"/>
                </a:cxn>
                <a:cxn ang="0">
                  <a:pos x="T6" y="T7"/>
                </a:cxn>
                <a:cxn ang="0">
                  <a:pos x="T8" y="T9"/>
                </a:cxn>
              </a:cxnLst>
              <a:rect l="0" t="0" r="r" b="b"/>
              <a:pathLst>
                <a:path w="253" h="145">
                  <a:moveTo>
                    <a:pt x="118" y="8"/>
                  </a:moveTo>
                  <a:cubicBezTo>
                    <a:pt x="49" y="18"/>
                    <a:pt x="0" y="77"/>
                    <a:pt x="0" y="145"/>
                  </a:cubicBezTo>
                  <a:cubicBezTo>
                    <a:pt x="16" y="87"/>
                    <a:pt x="66" y="48"/>
                    <a:pt x="129" y="39"/>
                  </a:cubicBezTo>
                  <a:cubicBezTo>
                    <a:pt x="176" y="32"/>
                    <a:pt x="220" y="39"/>
                    <a:pt x="253" y="68"/>
                  </a:cubicBezTo>
                  <a:cubicBezTo>
                    <a:pt x="224" y="25"/>
                    <a:pt x="172" y="0"/>
                    <a:pt x="1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41"/>
            <p:cNvSpPr/>
            <p:nvPr/>
          </p:nvSpPr>
          <p:spPr bwMode="auto">
            <a:xfrm>
              <a:off x="6492876" y="3779838"/>
              <a:ext cx="528638" cy="282575"/>
            </a:xfrm>
            <a:custGeom>
              <a:avLst/>
              <a:gdLst>
                <a:gd name="T0" fmla="*/ 122 w 253"/>
                <a:gd name="T1" fmla="*/ 8 h 135"/>
                <a:gd name="T2" fmla="*/ 0 w 253"/>
                <a:gd name="T3" fmla="*/ 135 h 135"/>
                <a:gd name="T4" fmla="*/ 128 w 253"/>
                <a:gd name="T5" fmla="*/ 22 h 135"/>
                <a:gd name="T6" fmla="*/ 253 w 253"/>
                <a:gd name="T7" fmla="*/ 58 h 135"/>
                <a:gd name="T8" fmla="*/ 122 w 253"/>
                <a:gd name="T9" fmla="*/ 8 h 135"/>
              </a:gdLst>
              <a:ahLst/>
              <a:cxnLst>
                <a:cxn ang="0">
                  <a:pos x="T0" y="T1"/>
                </a:cxn>
                <a:cxn ang="0">
                  <a:pos x="T2" y="T3"/>
                </a:cxn>
                <a:cxn ang="0">
                  <a:pos x="T4" y="T5"/>
                </a:cxn>
                <a:cxn ang="0">
                  <a:pos x="T6" y="T7"/>
                </a:cxn>
                <a:cxn ang="0">
                  <a:pos x="T8" y="T9"/>
                </a:cxn>
              </a:cxnLst>
              <a:rect l="0" t="0" r="r" b="b"/>
              <a:pathLst>
                <a:path w="253" h="135">
                  <a:moveTo>
                    <a:pt x="122" y="8"/>
                  </a:moveTo>
                  <a:cubicBezTo>
                    <a:pt x="54" y="19"/>
                    <a:pt x="0" y="68"/>
                    <a:pt x="0" y="135"/>
                  </a:cubicBezTo>
                  <a:cubicBezTo>
                    <a:pt x="16" y="77"/>
                    <a:pt x="64" y="31"/>
                    <a:pt x="128" y="22"/>
                  </a:cubicBezTo>
                  <a:cubicBezTo>
                    <a:pt x="175" y="15"/>
                    <a:pt x="219" y="30"/>
                    <a:pt x="253" y="58"/>
                  </a:cubicBezTo>
                  <a:cubicBezTo>
                    <a:pt x="224" y="16"/>
                    <a:pt x="176" y="0"/>
                    <a:pt x="12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42"/>
            <p:cNvSpPr/>
            <p:nvPr/>
          </p:nvSpPr>
          <p:spPr bwMode="auto">
            <a:xfrm>
              <a:off x="6642101" y="4122738"/>
              <a:ext cx="509588" cy="393700"/>
            </a:xfrm>
            <a:custGeom>
              <a:avLst/>
              <a:gdLst>
                <a:gd name="T0" fmla="*/ 148 w 244"/>
                <a:gd name="T1" fmla="*/ 169 h 189"/>
                <a:gd name="T2" fmla="*/ 229 w 244"/>
                <a:gd name="T3" fmla="*/ 0 h 189"/>
                <a:gd name="T4" fmla="*/ 130 w 244"/>
                <a:gd name="T5" fmla="*/ 139 h 189"/>
                <a:gd name="T6" fmla="*/ 0 w 244"/>
                <a:gd name="T7" fmla="*/ 131 h 189"/>
                <a:gd name="T8" fmla="*/ 148 w 244"/>
                <a:gd name="T9" fmla="*/ 169 h 189"/>
              </a:gdLst>
              <a:ahLst/>
              <a:cxnLst>
                <a:cxn ang="0">
                  <a:pos x="T0" y="T1"/>
                </a:cxn>
                <a:cxn ang="0">
                  <a:pos x="T2" y="T3"/>
                </a:cxn>
                <a:cxn ang="0">
                  <a:pos x="T4" y="T5"/>
                </a:cxn>
                <a:cxn ang="0">
                  <a:pos x="T6" y="T7"/>
                </a:cxn>
                <a:cxn ang="0">
                  <a:pos x="T8" y="T9"/>
                </a:cxn>
              </a:cxnLst>
              <a:rect l="0" t="0" r="r" b="b"/>
              <a:pathLst>
                <a:path w="244" h="189">
                  <a:moveTo>
                    <a:pt x="148" y="169"/>
                  </a:moveTo>
                  <a:cubicBezTo>
                    <a:pt x="213" y="144"/>
                    <a:pt x="244" y="66"/>
                    <a:pt x="229" y="0"/>
                  </a:cubicBezTo>
                  <a:cubicBezTo>
                    <a:pt x="227" y="60"/>
                    <a:pt x="189" y="116"/>
                    <a:pt x="130" y="139"/>
                  </a:cubicBezTo>
                  <a:cubicBezTo>
                    <a:pt x="86" y="156"/>
                    <a:pt x="38" y="152"/>
                    <a:pt x="0" y="131"/>
                  </a:cubicBezTo>
                  <a:cubicBezTo>
                    <a:pt x="37" y="166"/>
                    <a:pt x="97" y="189"/>
                    <a:pt x="148"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43"/>
            <p:cNvSpPr/>
            <p:nvPr/>
          </p:nvSpPr>
          <p:spPr bwMode="auto">
            <a:xfrm>
              <a:off x="6578601" y="4098926"/>
              <a:ext cx="522288" cy="334963"/>
            </a:xfrm>
            <a:custGeom>
              <a:avLst/>
              <a:gdLst>
                <a:gd name="T0" fmla="*/ 139 w 250"/>
                <a:gd name="T1" fmla="*/ 147 h 160"/>
                <a:gd name="T2" fmla="*/ 244 w 250"/>
                <a:gd name="T3" fmla="*/ 0 h 160"/>
                <a:gd name="T4" fmla="*/ 132 w 250"/>
                <a:gd name="T5" fmla="*/ 119 h 160"/>
                <a:gd name="T6" fmla="*/ 0 w 250"/>
                <a:gd name="T7" fmla="*/ 101 h 160"/>
                <a:gd name="T8" fmla="*/ 139 w 250"/>
                <a:gd name="T9" fmla="*/ 147 h 160"/>
              </a:gdLst>
              <a:ahLst/>
              <a:cxnLst>
                <a:cxn ang="0">
                  <a:pos x="T0" y="T1"/>
                </a:cxn>
                <a:cxn ang="0">
                  <a:pos x="T2" y="T3"/>
                </a:cxn>
                <a:cxn ang="0">
                  <a:pos x="T4" y="T5"/>
                </a:cxn>
                <a:cxn ang="0">
                  <a:pos x="T6" y="T7"/>
                </a:cxn>
                <a:cxn ang="0">
                  <a:pos x="T8" y="T9"/>
                </a:cxn>
              </a:cxnLst>
              <a:rect l="0" t="0" r="r" b="b"/>
              <a:pathLst>
                <a:path w="250" h="160">
                  <a:moveTo>
                    <a:pt x="139" y="147"/>
                  </a:moveTo>
                  <a:cubicBezTo>
                    <a:pt x="207" y="130"/>
                    <a:pt x="250" y="67"/>
                    <a:pt x="244" y="0"/>
                  </a:cubicBezTo>
                  <a:cubicBezTo>
                    <a:pt x="234" y="59"/>
                    <a:pt x="194" y="103"/>
                    <a:pt x="132" y="119"/>
                  </a:cubicBezTo>
                  <a:cubicBezTo>
                    <a:pt x="86" y="130"/>
                    <a:pt x="35" y="126"/>
                    <a:pt x="0" y="101"/>
                  </a:cubicBezTo>
                  <a:cubicBezTo>
                    <a:pt x="32" y="140"/>
                    <a:pt x="86" y="160"/>
                    <a:pt x="139"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44"/>
            <p:cNvSpPr/>
            <p:nvPr/>
          </p:nvSpPr>
          <p:spPr bwMode="auto">
            <a:xfrm>
              <a:off x="5532438" y="877888"/>
              <a:ext cx="509588" cy="238125"/>
            </a:xfrm>
            <a:custGeom>
              <a:avLst/>
              <a:gdLst>
                <a:gd name="T0" fmla="*/ 156 w 244"/>
                <a:gd name="T1" fmla="*/ 0 h 114"/>
                <a:gd name="T2" fmla="*/ 113 w 244"/>
                <a:gd name="T3" fmla="*/ 4 h 114"/>
                <a:gd name="T4" fmla="*/ 5 w 244"/>
                <a:gd name="T5" fmla="*/ 78 h 114"/>
                <a:gd name="T6" fmla="*/ 88 w 244"/>
                <a:gd name="T7" fmla="*/ 114 h 114"/>
                <a:gd name="T8" fmla="*/ 132 w 244"/>
                <a:gd name="T9" fmla="*/ 110 h 114"/>
                <a:gd name="T10" fmla="*/ 239 w 244"/>
                <a:gd name="T11" fmla="*/ 36 h 114"/>
                <a:gd name="T12" fmla="*/ 156 w 244"/>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244" h="114">
                  <a:moveTo>
                    <a:pt x="156" y="0"/>
                  </a:moveTo>
                  <a:cubicBezTo>
                    <a:pt x="142" y="0"/>
                    <a:pt x="128" y="1"/>
                    <a:pt x="113" y="4"/>
                  </a:cubicBezTo>
                  <a:cubicBezTo>
                    <a:pt x="48" y="15"/>
                    <a:pt x="0" y="49"/>
                    <a:pt x="5" y="78"/>
                  </a:cubicBezTo>
                  <a:cubicBezTo>
                    <a:pt x="9" y="100"/>
                    <a:pt x="43" y="114"/>
                    <a:pt x="88" y="114"/>
                  </a:cubicBezTo>
                  <a:cubicBezTo>
                    <a:pt x="102" y="114"/>
                    <a:pt x="116" y="113"/>
                    <a:pt x="132" y="110"/>
                  </a:cubicBezTo>
                  <a:cubicBezTo>
                    <a:pt x="196" y="98"/>
                    <a:pt x="244" y="65"/>
                    <a:pt x="239" y="36"/>
                  </a:cubicBezTo>
                  <a:cubicBezTo>
                    <a:pt x="235" y="13"/>
                    <a:pt x="201" y="0"/>
                    <a:pt x="15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Freeform 45"/>
            <p:cNvSpPr/>
            <p:nvPr/>
          </p:nvSpPr>
          <p:spPr bwMode="auto">
            <a:xfrm>
              <a:off x="5553076" y="879476"/>
              <a:ext cx="414338" cy="158750"/>
            </a:xfrm>
            <a:custGeom>
              <a:avLst/>
              <a:gdLst>
                <a:gd name="T0" fmla="*/ 88 w 198"/>
                <a:gd name="T1" fmla="*/ 11 h 76"/>
                <a:gd name="T2" fmla="*/ 4 w 198"/>
                <a:gd name="T3" fmla="*/ 76 h 76"/>
                <a:gd name="T4" fmla="*/ 99 w 198"/>
                <a:gd name="T5" fmla="*/ 20 h 76"/>
                <a:gd name="T6" fmla="*/ 198 w 198"/>
                <a:gd name="T7" fmla="*/ 13 h 76"/>
                <a:gd name="T8" fmla="*/ 88 w 198"/>
                <a:gd name="T9" fmla="*/ 11 h 76"/>
              </a:gdLst>
              <a:ahLst/>
              <a:cxnLst>
                <a:cxn ang="0">
                  <a:pos x="T0" y="T1"/>
                </a:cxn>
                <a:cxn ang="0">
                  <a:pos x="T2" y="T3"/>
                </a:cxn>
                <a:cxn ang="0">
                  <a:pos x="T4" y="T5"/>
                </a:cxn>
                <a:cxn ang="0">
                  <a:pos x="T6" y="T7"/>
                </a:cxn>
                <a:cxn ang="0">
                  <a:pos x="T8" y="T9"/>
                </a:cxn>
              </a:cxnLst>
              <a:rect l="0" t="0" r="r" b="b"/>
              <a:pathLst>
                <a:path w="198" h="76">
                  <a:moveTo>
                    <a:pt x="88" y="11"/>
                  </a:moveTo>
                  <a:cubicBezTo>
                    <a:pt x="35" y="24"/>
                    <a:pt x="0" y="52"/>
                    <a:pt x="4" y="76"/>
                  </a:cubicBezTo>
                  <a:cubicBezTo>
                    <a:pt x="13" y="53"/>
                    <a:pt x="50" y="32"/>
                    <a:pt x="99" y="20"/>
                  </a:cubicBezTo>
                  <a:cubicBezTo>
                    <a:pt x="135" y="11"/>
                    <a:pt x="170" y="7"/>
                    <a:pt x="198" y="13"/>
                  </a:cubicBezTo>
                  <a:cubicBezTo>
                    <a:pt x="172" y="2"/>
                    <a:pt x="130" y="0"/>
                    <a:pt x="8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46"/>
            <p:cNvSpPr/>
            <p:nvPr/>
          </p:nvSpPr>
          <p:spPr bwMode="auto">
            <a:xfrm>
              <a:off x="5530851" y="863601"/>
              <a:ext cx="411163" cy="153988"/>
            </a:xfrm>
            <a:custGeom>
              <a:avLst/>
              <a:gdLst>
                <a:gd name="T0" fmla="*/ 92 w 197"/>
                <a:gd name="T1" fmla="*/ 12 h 74"/>
                <a:gd name="T2" fmla="*/ 4 w 197"/>
                <a:gd name="T3" fmla="*/ 74 h 74"/>
                <a:gd name="T4" fmla="*/ 97 w 197"/>
                <a:gd name="T5" fmla="*/ 15 h 74"/>
                <a:gd name="T6" fmla="*/ 197 w 197"/>
                <a:gd name="T7" fmla="*/ 11 h 74"/>
                <a:gd name="T8" fmla="*/ 92 w 197"/>
                <a:gd name="T9" fmla="*/ 12 h 74"/>
              </a:gdLst>
              <a:ahLst/>
              <a:cxnLst>
                <a:cxn ang="0">
                  <a:pos x="T0" y="T1"/>
                </a:cxn>
                <a:cxn ang="0">
                  <a:pos x="T2" y="T3"/>
                </a:cxn>
                <a:cxn ang="0">
                  <a:pos x="T4" y="T5"/>
                </a:cxn>
                <a:cxn ang="0">
                  <a:pos x="T6" y="T7"/>
                </a:cxn>
                <a:cxn ang="0">
                  <a:pos x="T8" y="T9"/>
                </a:cxn>
              </a:cxnLst>
              <a:rect l="0" t="0" r="r" b="b"/>
              <a:pathLst>
                <a:path w="197" h="74">
                  <a:moveTo>
                    <a:pt x="92" y="12"/>
                  </a:moveTo>
                  <a:cubicBezTo>
                    <a:pt x="38" y="25"/>
                    <a:pt x="0" y="50"/>
                    <a:pt x="4" y="74"/>
                  </a:cubicBezTo>
                  <a:cubicBezTo>
                    <a:pt x="12" y="51"/>
                    <a:pt x="48" y="28"/>
                    <a:pt x="97" y="15"/>
                  </a:cubicBezTo>
                  <a:cubicBezTo>
                    <a:pt x="133" y="6"/>
                    <a:pt x="169" y="5"/>
                    <a:pt x="197" y="11"/>
                  </a:cubicBezTo>
                  <a:cubicBezTo>
                    <a:pt x="172" y="0"/>
                    <a:pt x="134" y="1"/>
                    <a:pt x="9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47"/>
            <p:cNvSpPr/>
            <p:nvPr/>
          </p:nvSpPr>
          <p:spPr bwMode="auto">
            <a:xfrm>
              <a:off x="5676901" y="950913"/>
              <a:ext cx="390525" cy="179388"/>
            </a:xfrm>
            <a:custGeom>
              <a:avLst/>
              <a:gdLst>
                <a:gd name="T0" fmla="*/ 119 w 187"/>
                <a:gd name="T1" fmla="*/ 71 h 86"/>
                <a:gd name="T2" fmla="*/ 171 w 187"/>
                <a:gd name="T3" fmla="*/ 0 h 86"/>
                <a:gd name="T4" fmla="*/ 102 w 187"/>
                <a:gd name="T5" fmla="*/ 63 h 86"/>
                <a:gd name="T6" fmla="*/ 0 w 187"/>
                <a:gd name="T7" fmla="*/ 79 h 86"/>
                <a:gd name="T8" fmla="*/ 119 w 187"/>
                <a:gd name="T9" fmla="*/ 71 h 86"/>
              </a:gdLst>
              <a:ahLst/>
              <a:cxnLst>
                <a:cxn ang="0">
                  <a:pos x="T0" y="T1"/>
                </a:cxn>
                <a:cxn ang="0">
                  <a:pos x="T2" y="T3"/>
                </a:cxn>
                <a:cxn ang="0">
                  <a:pos x="T4" y="T5"/>
                </a:cxn>
                <a:cxn ang="0">
                  <a:pos x="T6" y="T7"/>
                </a:cxn>
                <a:cxn ang="0">
                  <a:pos x="T8" y="T9"/>
                </a:cxn>
              </a:cxnLst>
              <a:rect l="0" t="0" r="r" b="b"/>
              <a:pathLst>
                <a:path w="187" h="86">
                  <a:moveTo>
                    <a:pt x="119" y="71"/>
                  </a:moveTo>
                  <a:cubicBezTo>
                    <a:pt x="168" y="53"/>
                    <a:pt x="187" y="21"/>
                    <a:pt x="171" y="0"/>
                  </a:cubicBezTo>
                  <a:cubicBezTo>
                    <a:pt x="173" y="22"/>
                    <a:pt x="147" y="47"/>
                    <a:pt x="102" y="63"/>
                  </a:cubicBezTo>
                  <a:cubicBezTo>
                    <a:pt x="69" y="76"/>
                    <a:pt x="31" y="81"/>
                    <a:pt x="0" y="79"/>
                  </a:cubicBezTo>
                  <a:cubicBezTo>
                    <a:pt x="31" y="86"/>
                    <a:pt x="80" y="86"/>
                    <a:pt x="11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48"/>
            <p:cNvSpPr/>
            <p:nvPr/>
          </p:nvSpPr>
          <p:spPr bwMode="auto">
            <a:xfrm>
              <a:off x="5619751" y="946151"/>
              <a:ext cx="407988" cy="166688"/>
            </a:xfrm>
            <a:custGeom>
              <a:avLst/>
              <a:gdLst>
                <a:gd name="T0" fmla="*/ 113 w 195"/>
                <a:gd name="T1" fmla="*/ 67 h 80"/>
                <a:gd name="T2" fmla="*/ 185 w 195"/>
                <a:gd name="T3" fmla="*/ 0 h 80"/>
                <a:gd name="T4" fmla="*/ 105 w 195"/>
                <a:gd name="T5" fmla="*/ 58 h 80"/>
                <a:gd name="T6" fmla="*/ 0 w 195"/>
                <a:gd name="T7" fmla="*/ 70 h 80"/>
                <a:gd name="T8" fmla="*/ 113 w 195"/>
                <a:gd name="T9" fmla="*/ 67 h 80"/>
              </a:gdLst>
              <a:ahLst/>
              <a:cxnLst>
                <a:cxn ang="0">
                  <a:pos x="T0" y="T1"/>
                </a:cxn>
                <a:cxn ang="0">
                  <a:pos x="T2" y="T3"/>
                </a:cxn>
                <a:cxn ang="0">
                  <a:pos x="T4" y="T5"/>
                </a:cxn>
                <a:cxn ang="0">
                  <a:pos x="T6" y="T7"/>
                </a:cxn>
                <a:cxn ang="0">
                  <a:pos x="T8" y="T9"/>
                </a:cxn>
              </a:cxnLst>
              <a:rect l="0" t="0" r="r" b="b"/>
              <a:pathLst>
                <a:path w="195" h="80">
                  <a:moveTo>
                    <a:pt x="113" y="67"/>
                  </a:moveTo>
                  <a:cubicBezTo>
                    <a:pt x="165" y="52"/>
                    <a:pt x="195" y="23"/>
                    <a:pt x="185" y="0"/>
                  </a:cubicBezTo>
                  <a:cubicBezTo>
                    <a:pt x="181" y="22"/>
                    <a:pt x="153" y="44"/>
                    <a:pt x="105" y="58"/>
                  </a:cubicBezTo>
                  <a:cubicBezTo>
                    <a:pt x="70" y="69"/>
                    <a:pt x="30" y="74"/>
                    <a:pt x="0" y="70"/>
                  </a:cubicBezTo>
                  <a:cubicBezTo>
                    <a:pt x="29" y="80"/>
                    <a:pt x="72" y="79"/>
                    <a:pt x="113"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49"/>
            <p:cNvSpPr/>
            <p:nvPr/>
          </p:nvSpPr>
          <p:spPr bwMode="auto">
            <a:xfrm>
              <a:off x="4552951" y="4435476"/>
              <a:ext cx="346075" cy="565150"/>
            </a:xfrm>
            <a:custGeom>
              <a:avLst/>
              <a:gdLst>
                <a:gd name="T0" fmla="*/ 136 w 166"/>
                <a:gd name="T1" fmla="*/ 112 h 270"/>
                <a:gd name="T2" fmla="*/ 137 w 166"/>
                <a:gd name="T3" fmla="*/ 258 h 270"/>
                <a:gd name="T4" fmla="*/ 30 w 166"/>
                <a:gd name="T5" fmla="*/ 158 h 270"/>
                <a:gd name="T6" fmla="*/ 30 w 166"/>
                <a:gd name="T7" fmla="*/ 13 h 270"/>
                <a:gd name="T8" fmla="*/ 136 w 166"/>
                <a:gd name="T9" fmla="*/ 112 h 270"/>
              </a:gdLst>
              <a:ahLst/>
              <a:cxnLst>
                <a:cxn ang="0">
                  <a:pos x="T0" y="T1"/>
                </a:cxn>
                <a:cxn ang="0">
                  <a:pos x="T2" y="T3"/>
                </a:cxn>
                <a:cxn ang="0">
                  <a:pos x="T4" y="T5"/>
                </a:cxn>
                <a:cxn ang="0">
                  <a:pos x="T6" y="T7"/>
                </a:cxn>
                <a:cxn ang="0">
                  <a:pos x="T8" y="T9"/>
                </a:cxn>
              </a:cxnLst>
              <a:rect l="0" t="0" r="r" b="b"/>
              <a:pathLst>
                <a:path w="166" h="270">
                  <a:moveTo>
                    <a:pt x="136" y="112"/>
                  </a:moveTo>
                  <a:cubicBezTo>
                    <a:pt x="165" y="180"/>
                    <a:pt x="166" y="245"/>
                    <a:pt x="137" y="258"/>
                  </a:cubicBezTo>
                  <a:cubicBezTo>
                    <a:pt x="108" y="270"/>
                    <a:pt x="60" y="226"/>
                    <a:pt x="30" y="158"/>
                  </a:cubicBezTo>
                  <a:cubicBezTo>
                    <a:pt x="1" y="91"/>
                    <a:pt x="0" y="26"/>
                    <a:pt x="30" y="13"/>
                  </a:cubicBezTo>
                  <a:cubicBezTo>
                    <a:pt x="59" y="0"/>
                    <a:pt x="106" y="45"/>
                    <a:pt x="136"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50"/>
            <p:cNvSpPr/>
            <p:nvPr/>
          </p:nvSpPr>
          <p:spPr bwMode="auto">
            <a:xfrm>
              <a:off x="4567238" y="4462463"/>
              <a:ext cx="187325" cy="304800"/>
            </a:xfrm>
            <a:custGeom>
              <a:avLst/>
              <a:gdLst>
                <a:gd name="T0" fmla="*/ 21 w 90"/>
                <a:gd name="T1" fmla="*/ 15 h 146"/>
                <a:gd name="T2" fmla="*/ 28 w 90"/>
                <a:gd name="T3" fmla="*/ 146 h 146"/>
                <a:gd name="T4" fmla="*/ 36 w 90"/>
                <a:gd name="T5" fmla="*/ 38 h 146"/>
                <a:gd name="T6" fmla="*/ 90 w 90"/>
                <a:gd name="T7" fmla="*/ 43 h 146"/>
                <a:gd name="T8" fmla="*/ 21 w 90"/>
                <a:gd name="T9" fmla="*/ 15 h 146"/>
              </a:gdLst>
              <a:ahLst/>
              <a:cxnLst>
                <a:cxn ang="0">
                  <a:pos x="T0" y="T1"/>
                </a:cxn>
                <a:cxn ang="0">
                  <a:pos x="T2" y="T3"/>
                </a:cxn>
                <a:cxn ang="0">
                  <a:pos x="T4" y="T5"/>
                </a:cxn>
                <a:cxn ang="0">
                  <a:pos x="T6" y="T7"/>
                </a:cxn>
                <a:cxn ang="0">
                  <a:pos x="T8" y="T9"/>
                </a:cxn>
              </a:cxnLst>
              <a:rect l="0" t="0" r="r" b="b"/>
              <a:pathLst>
                <a:path w="90" h="146">
                  <a:moveTo>
                    <a:pt x="21" y="15"/>
                  </a:moveTo>
                  <a:cubicBezTo>
                    <a:pt x="0" y="34"/>
                    <a:pt x="4" y="90"/>
                    <a:pt x="28" y="146"/>
                  </a:cubicBezTo>
                  <a:cubicBezTo>
                    <a:pt x="13" y="96"/>
                    <a:pt x="17" y="56"/>
                    <a:pt x="36" y="38"/>
                  </a:cubicBezTo>
                  <a:cubicBezTo>
                    <a:pt x="50" y="25"/>
                    <a:pt x="68" y="25"/>
                    <a:pt x="90" y="43"/>
                  </a:cubicBezTo>
                  <a:cubicBezTo>
                    <a:pt x="65" y="13"/>
                    <a:pt x="38" y="0"/>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51"/>
            <p:cNvSpPr/>
            <p:nvPr/>
          </p:nvSpPr>
          <p:spPr bwMode="auto">
            <a:xfrm>
              <a:off x="4541838" y="4425951"/>
              <a:ext cx="179388" cy="287338"/>
            </a:xfrm>
            <a:custGeom>
              <a:avLst/>
              <a:gdLst>
                <a:gd name="T0" fmla="*/ 22 w 86"/>
                <a:gd name="T1" fmla="*/ 15 h 138"/>
                <a:gd name="T2" fmla="*/ 24 w 86"/>
                <a:gd name="T3" fmla="*/ 138 h 138"/>
                <a:gd name="T4" fmla="*/ 28 w 86"/>
                <a:gd name="T5" fmla="*/ 25 h 138"/>
                <a:gd name="T6" fmla="*/ 86 w 86"/>
                <a:gd name="T7" fmla="*/ 36 h 138"/>
                <a:gd name="T8" fmla="*/ 22 w 86"/>
                <a:gd name="T9" fmla="*/ 15 h 138"/>
              </a:gdLst>
              <a:ahLst/>
              <a:cxnLst>
                <a:cxn ang="0">
                  <a:pos x="T0" y="T1"/>
                </a:cxn>
                <a:cxn ang="0">
                  <a:pos x="T2" y="T3"/>
                </a:cxn>
                <a:cxn ang="0">
                  <a:pos x="T4" y="T5"/>
                </a:cxn>
                <a:cxn ang="0">
                  <a:pos x="T6" y="T7"/>
                </a:cxn>
                <a:cxn ang="0">
                  <a:pos x="T8" y="T9"/>
                </a:cxn>
              </a:cxnLst>
              <a:rect l="0" t="0" r="r" b="b"/>
              <a:pathLst>
                <a:path w="86" h="138">
                  <a:moveTo>
                    <a:pt x="22" y="15"/>
                  </a:moveTo>
                  <a:cubicBezTo>
                    <a:pt x="1" y="34"/>
                    <a:pt x="0" y="83"/>
                    <a:pt x="24" y="138"/>
                  </a:cubicBezTo>
                  <a:cubicBezTo>
                    <a:pt x="9" y="88"/>
                    <a:pt x="9" y="42"/>
                    <a:pt x="28" y="25"/>
                  </a:cubicBezTo>
                  <a:cubicBezTo>
                    <a:pt x="43" y="12"/>
                    <a:pt x="64" y="17"/>
                    <a:pt x="86" y="36"/>
                  </a:cubicBezTo>
                  <a:cubicBezTo>
                    <a:pt x="60" y="5"/>
                    <a:pt x="38" y="0"/>
                    <a:pt x="2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52"/>
            <p:cNvSpPr/>
            <p:nvPr/>
          </p:nvSpPr>
          <p:spPr bwMode="auto">
            <a:xfrm>
              <a:off x="4765676" y="4665663"/>
              <a:ext cx="166688" cy="368300"/>
            </a:xfrm>
            <a:custGeom>
              <a:avLst/>
              <a:gdLst>
                <a:gd name="T0" fmla="*/ 66 w 80"/>
                <a:gd name="T1" fmla="*/ 151 h 176"/>
                <a:gd name="T2" fmla="*/ 34 w 80"/>
                <a:gd name="T3" fmla="*/ 0 h 176"/>
                <a:gd name="T4" fmla="*/ 49 w 80"/>
                <a:gd name="T5" fmla="*/ 130 h 176"/>
                <a:gd name="T6" fmla="*/ 0 w 80"/>
                <a:gd name="T7" fmla="*/ 144 h 176"/>
                <a:gd name="T8" fmla="*/ 66 w 80"/>
                <a:gd name="T9" fmla="*/ 151 h 176"/>
              </a:gdLst>
              <a:ahLst/>
              <a:cxnLst>
                <a:cxn ang="0">
                  <a:pos x="T0" y="T1"/>
                </a:cxn>
                <a:cxn ang="0">
                  <a:pos x="T2" y="T3"/>
                </a:cxn>
                <a:cxn ang="0">
                  <a:pos x="T4" y="T5"/>
                </a:cxn>
                <a:cxn ang="0">
                  <a:pos x="T6" y="T7"/>
                </a:cxn>
                <a:cxn ang="0">
                  <a:pos x="T8" y="T9"/>
                </a:cxn>
              </a:cxnLst>
              <a:rect l="0" t="0" r="r" b="b"/>
              <a:pathLst>
                <a:path w="80" h="176">
                  <a:moveTo>
                    <a:pt x="66" y="151"/>
                  </a:moveTo>
                  <a:cubicBezTo>
                    <a:pt x="80" y="121"/>
                    <a:pt x="63" y="52"/>
                    <a:pt x="34" y="0"/>
                  </a:cubicBezTo>
                  <a:cubicBezTo>
                    <a:pt x="55" y="50"/>
                    <a:pt x="62" y="102"/>
                    <a:pt x="49" y="130"/>
                  </a:cubicBezTo>
                  <a:cubicBezTo>
                    <a:pt x="39" y="151"/>
                    <a:pt x="21" y="155"/>
                    <a:pt x="0" y="144"/>
                  </a:cubicBezTo>
                  <a:cubicBezTo>
                    <a:pt x="26" y="167"/>
                    <a:pt x="55" y="176"/>
                    <a:pt x="66"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53"/>
            <p:cNvSpPr/>
            <p:nvPr/>
          </p:nvSpPr>
          <p:spPr bwMode="auto">
            <a:xfrm>
              <a:off x="4711701" y="4651376"/>
              <a:ext cx="174625" cy="325438"/>
            </a:xfrm>
            <a:custGeom>
              <a:avLst/>
              <a:gdLst>
                <a:gd name="T0" fmla="*/ 66 w 84"/>
                <a:gd name="T1" fmla="*/ 137 h 156"/>
                <a:gd name="T2" fmla="*/ 50 w 84"/>
                <a:gd name="T3" fmla="*/ 0 h 156"/>
                <a:gd name="T4" fmla="*/ 53 w 84"/>
                <a:gd name="T5" fmla="*/ 115 h 156"/>
                <a:gd name="T6" fmla="*/ 0 w 84"/>
                <a:gd name="T7" fmla="*/ 121 h 156"/>
                <a:gd name="T8" fmla="*/ 66 w 84"/>
                <a:gd name="T9" fmla="*/ 137 h 156"/>
              </a:gdLst>
              <a:ahLst/>
              <a:cxnLst>
                <a:cxn ang="0">
                  <a:pos x="T0" y="T1"/>
                </a:cxn>
                <a:cxn ang="0">
                  <a:pos x="T2" y="T3"/>
                </a:cxn>
                <a:cxn ang="0">
                  <a:pos x="T4" y="T5"/>
                </a:cxn>
                <a:cxn ang="0">
                  <a:pos x="T6" y="T7"/>
                </a:cxn>
                <a:cxn ang="0">
                  <a:pos x="T8" y="T9"/>
                </a:cxn>
              </a:cxnLst>
              <a:rect l="0" t="0" r="r" b="b"/>
              <a:pathLst>
                <a:path w="84" h="156">
                  <a:moveTo>
                    <a:pt x="66" y="137"/>
                  </a:moveTo>
                  <a:cubicBezTo>
                    <a:pt x="84" y="113"/>
                    <a:pt x="77" y="54"/>
                    <a:pt x="50" y="0"/>
                  </a:cubicBezTo>
                  <a:cubicBezTo>
                    <a:pt x="68" y="50"/>
                    <a:pt x="70" y="93"/>
                    <a:pt x="53" y="115"/>
                  </a:cubicBezTo>
                  <a:cubicBezTo>
                    <a:pt x="41" y="132"/>
                    <a:pt x="22" y="136"/>
                    <a:pt x="0" y="121"/>
                  </a:cubicBezTo>
                  <a:cubicBezTo>
                    <a:pt x="26" y="149"/>
                    <a:pt x="52" y="156"/>
                    <a:pt x="66"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54"/>
            <p:cNvSpPr/>
            <p:nvPr/>
          </p:nvSpPr>
          <p:spPr bwMode="auto">
            <a:xfrm>
              <a:off x="7156451" y="1752601"/>
              <a:ext cx="927100" cy="831850"/>
            </a:xfrm>
            <a:custGeom>
              <a:avLst/>
              <a:gdLst>
                <a:gd name="T0" fmla="*/ 419 w 444"/>
                <a:gd name="T1" fmla="*/ 146 h 398"/>
                <a:gd name="T2" fmla="*/ 267 w 444"/>
                <a:gd name="T3" fmla="*/ 368 h 398"/>
                <a:gd name="T4" fmla="*/ 25 w 444"/>
                <a:gd name="T5" fmla="*/ 252 h 398"/>
                <a:gd name="T6" fmla="*/ 177 w 444"/>
                <a:gd name="T7" fmla="*/ 29 h 398"/>
                <a:gd name="T8" fmla="*/ 419 w 444"/>
                <a:gd name="T9" fmla="*/ 146 h 398"/>
              </a:gdLst>
              <a:ahLst/>
              <a:cxnLst>
                <a:cxn ang="0">
                  <a:pos x="T0" y="T1"/>
                </a:cxn>
                <a:cxn ang="0">
                  <a:pos x="T2" y="T3"/>
                </a:cxn>
                <a:cxn ang="0">
                  <a:pos x="T4" y="T5"/>
                </a:cxn>
                <a:cxn ang="0">
                  <a:pos x="T6" y="T7"/>
                </a:cxn>
                <a:cxn ang="0">
                  <a:pos x="T8" y="T9"/>
                </a:cxn>
              </a:cxnLst>
              <a:rect l="0" t="0" r="r" b="b"/>
              <a:pathLst>
                <a:path w="444" h="398">
                  <a:moveTo>
                    <a:pt x="419" y="146"/>
                  </a:moveTo>
                  <a:cubicBezTo>
                    <a:pt x="444" y="240"/>
                    <a:pt x="376" y="339"/>
                    <a:pt x="267" y="368"/>
                  </a:cubicBezTo>
                  <a:cubicBezTo>
                    <a:pt x="159" y="398"/>
                    <a:pt x="50" y="345"/>
                    <a:pt x="25" y="252"/>
                  </a:cubicBezTo>
                  <a:cubicBezTo>
                    <a:pt x="0" y="158"/>
                    <a:pt x="68" y="58"/>
                    <a:pt x="177" y="29"/>
                  </a:cubicBezTo>
                  <a:cubicBezTo>
                    <a:pt x="286" y="0"/>
                    <a:pt x="394" y="53"/>
                    <a:pt x="419"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55"/>
            <p:cNvSpPr/>
            <p:nvPr/>
          </p:nvSpPr>
          <p:spPr bwMode="auto">
            <a:xfrm>
              <a:off x="7197726" y="1804988"/>
              <a:ext cx="693738" cy="473075"/>
            </a:xfrm>
            <a:custGeom>
              <a:avLst/>
              <a:gdLst>
                <a:gd name="T0" fmla="*/ 136 w 332"/>
                <a:gd name="T1" fmla="*/ 28 h 226"/>
                <a:gd name="T2" fmla="*/ 21 w 332"/>
                <a:gd name="T3" fmla="*/ 226 h 226"/>
                <a:gd name="T4" fmla="*/ 159 w 332"/>
                <a:gd name="T5" fmla="*/ 59 h 226"/>
                <a:gd name="T6" fmla="*/ 332 w 332"/>
                <a:gd name="T7" fmla="*/ 48 h 226"/>
                <a:gd name="T8" fmla="*/ 136 w 332"/>
                <a:gd name="T9" fmla="*/ 28 h 226"/>
              </a:gdLst>
              <a:ahLst/>
              <a:cxnLst>
                <a:cxn ang="0">
                  <a:pos x="T0" y="T1"/>
                </a:cxn>
                <a:cxn ang="0">
                  <a:pos x="T2" y="T3"/>
                </a:cxn>
                <a:cxn ang="0">
                  <a:pos x="T4" y="T5"/>
                </a:cxn>
                <a:cxn ang="0">
                  <a:pos x="T6" y="T7"/>
                </a:cxn>
                <a:cxn ang="0">
                  <a:pos x="T8" y="T9"/>
                </a:cxn>
              </a:cxnLst>
              <a:rect l="0" t="0" r="r" b="b"/>
              <a:pathLst>
                <a:path w="332" h="226">
                  <a:moveTo>
                    <a:pt x="136" y="28"/>
                  </a:moveTo>
                  <a:cubicBezTo>
                    <a:pt x="48" y="64"/>
                    <a:pt x="0" y="149"/>
                    <a:pt x="21" y="226"/>
                  </a:cubicBezTo>
                  <a:cubicBezTo>
                    <a:pt x="24" y="154"/>
                    <a:pt x="78" y="92"/>
                    <a:pt x="159" y="59"/>
                  </a:cubicBezTo>
                  <a:cubicBezTo>
                    <a:pt x="219" y="34"/>
                    <a:pt x="280" y="27"/>
                    <a:pt x="332" y="48"/>
                  </a:cubicBezTo>
                  <a:cubicBezTo>
                    <a:pt x="281" y="10"/>
                    <a:pt x="205" y="0"/>
                    <a:pt x="13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56"/>
            <p:cNvSpPr/>
            <p:nvPr/>
          </p:nvSpPr>
          <p:spPr bwMode="auto">
            <a:xfrm>
              <a:off x="7143751" y="1752601"/>
              <a:ext cx="693738" cy="454025"/>
            </a:xfrm>
            <a:custGeom>
              <a:avLst/>
              <a:gdLst>
                <a:gd name="T0" fmla="*/ 144 w 332"/>
                <a:gd name="T1" fmla="*/ 29 h 217"/>
                <a:gd name="T2" fmla="*/ 21 w 332"/>
                <a:gd name="T3" fmla="*/ 217 h 217"/>
                <a:gd name="T4" fmla="*/ 155 w 332"/>
                <a:gd name="T5" fmla="*/ 42 h 217"/>
                <a:gd name="T6" fmla="*/ 332 w 332"/>
                <a:gd name="T7" fmla="*/ 39 h 217"/>
                <a:gd name="T8" fmla="*/ 144 w 332"/>
                <a:gd name="T9" fmla="*/ 29 h 217"/>
              </a:gdLst>
              <a:ahLst/>
              <a:cxnLst>
                <a:cxn ang="0">
                  <a:pos x="T0" y="T1"/>
                </a:cxn>
                <a:cxn ang="0">
                  <a:pos x="T2" y="T3"/>
                </a:cxn>
                <a:cxn ang="0">
                  <a:pos x="T4" y="T5"/>
                </a:cxn>
                <a:cxn ang="0">
                  <a:pos x="T6" y="T7"/>
                </a:cxn>
                <a:cxn ang="0">
                  <a:pos x="T8" y="T9"/>
                </a:cxn>
              </a:cxnLst>
              <a:rect l="0" t="0" r="r" b="b"/>
              <a:pathLst>
                <a:path w="332" h="217">
                  <a:moveTo>
                    <a:pt x="144" y="29"/>
                  </a:moveTo>
                  <a:cubicBezTo>
                    <a:pt x="56" y="64"/>
                    <a:pt x="0" y="140"/>
                    <a:pt x="21" y="217"/>
                  </a:cubicBezTo>
                  <a:cubicBezTo>
                    <a:pt x="24" y="145"/>
                    <a:pt x="74" y="75"/>
                    <a:pt x="155" y="42"/>
                  </a:cubicBezTo>
                  <a:cubicBezTo>
                    <a:pt x="215" y="18"/>
                    <a:pt x="279" y="18"/>
                    <a:pt x="332" y="39"/>
                  </a:cubicBezTo>
                  <a:cubicBezTo>
                    <a:pt x="281" y="1"/>
                    <a:pt x="213" y="0"/>
                    <a:pt x="14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57"/>
            <p:cNvSpPr/>
            <p:nvPr/>
          </p:nvSpPr>
          <p:spPr bwMode="auto">
            <a:xfrm>
              <a:off x="7483476" y="2051051"/>
              <a:ext cx="635000" cy="547688"/>
            </a:xfrm>
            <a:custGeom>
              <a:avLst/>
              <a:gdLst>
                <a:gd name="T0" fmla="*/ 209 w 304"/>
                <a:gd name="T1" fmla="*/ 221 h 262"/>
                <a:gd name="T2" fmla="*/ 264 w 304"/>
                <a:gd name="T3" fmla="*/ 0 h 262"/>
                <a:gd name="T4" fmla="*/ 175 w 304"/>
                <a:gd name="T5" fmla="*/ 194 h 262"/>
                <a:gd name="T6" fmla="*/ 0 w 304"/>
                <a:gd name="T7" fmla="*/ 231 h 262"/>
                <a:gd name="T8" fmla="*/ 209 w 304"/>
                <a:gd name="T9" fmla="*/ 221 h 262"/>
              </a:gdLst>
              <a:ahLst/>
              <a:cxnLst>
                <a:cxn ang="0">
                  <a:pos x="T0" y="T1"/>
                </a:cxn>
                <a:cxn ang="0">
                  <a:pos x="T2" y="T3"/>
                </a:cxn>
                <a:cxn ang="0">
                  <a:pos x="T4" y="T5"/>
                </a:cxn>
                <a:cxn ang="0">
                  <a:pos x="T6" y="T7"/>
                </a:cxn>
                <a:cxn ang="0">
                  <a:pos x="T8" y="T9"/>
                </a:cxn>
              </a:cxnLst>
              <a:rect l="0" t="0" r="r" b="b"/>
              <a:pathLst>
                <a:path w="304" h="262">
                  <a:moveTo>
                    <a:pt x="209" y="221"/>
                  </a:moveTo>
                  <a:cubicBezTo>
                    <a:pt x="287" y="170"/>
                    <a:pt x="304" y="70"/>
                    <a:pt x="264" y="0"/>
                  </a:cubicBezTo>
                  <a:cubicBezTo>
                    <a:pt x="279" y="70"/>
                    <a:pt x="247" y="147"/>
                    <a:pt x="175" y="194"/>
                  </a:cubicBezTo>
                  <a:cubicBezTo>
                    <a:pt x="121" y="229"/>
                    <a:pt x="58" y="241"/>
                    <a:pt x="0" y="231"/>
                  </a:cubicBezTo>
                  <a:cubicBezTo>
                    <a:pt x="61" y="258"/>
                    <a:pt x="147" y="262"/>
                    <a:pt x="209"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58"/>
            <p:cNvSpPr/>
            <p:nvPr/>
          </p:nvSpPr>
          <p:spPr bwMode="auto">
            <a:xfrm>
              <a:off x="7375526" y="2036763"/>
              <a:ext cx="669925" cy="496888"/>
            </a:xfrm>
            <a:custGeom>
              <a:avLst/>
              <a:gdLst>
                <a:gd name="T0" fmla="*/ 199 w 321"/>
                <a:gd name="T1" fmla="*/ 204 h 238"/>
                <a:gd name="T2" fmla="*/ 292 w 321"/>
                <a:gd name="T3" fmla="*/ 0 h 238"/>
                <a:gd name="T4" fmla="*/ 180 w 321"/>
                <a:gd name="T5" fmla="*/ 175 h 238"/>
                <a:gd name="T6" fmla="*/ 0 w 321"/>
                <a:gd name="T7" fmla="*/ 201 h 238"/>
                <a:gd name="T8" fmla="*/ 199 w 321"/>
                <a:gd name="T9" fmla="*/ 204 h 238"/>
              </a:gdLst>
              <a:ahLst/>
              <a:cxnLst>
                <a:cxn ang="0">
                  <a:pos x="T0" y="T1"/>
                </a:cxn>
                <a:cxn ang="0">
                  <a:pos x="T2" y="T3"/>
                </a:cxn>
                <a:cxn ang="0">
                  <a:pos x="T4" y="T5"/>
                </a:cxn>
                <a:cxn ang="0">
                  <a:pos x="T6" y="T7"/>
                </a:cxn>
                <a:cxn ang="0">
                  <a:pos x="T8" y="T9"/>
                </a:cxn>
              </a:cxnLst>
              <a:rect l="0" t="0" r="r" b="b"/>
              <a:pathLst>
                <a:path w="321" h="238">
                  <a:moveTo>
                    <a:pt x="199" y="204"/>
                  </a:moveTo>
                  <a:cubicBezTo>
                    <a:pt x="283" y="162"/>
                    <a:pt x="321" y="74"/>
                    <a:pt x="292" y="0"/>
                  </a:cubicBezTo>
                  <a:cubicBezTo>
                    <a:pt x="297" y="71"/>
                    <a:pt x="258" y="136"/>
                    <a:pt x="180" y="175"/>
                  </a:cubicBezTo>
                  <a:cubicBezTo>
                    <a:pt x="123" y="204"/>
                    <a:pt x="55" y="218"/>
                    <a:pt x="0" y="201"/>
                  </a:cubicBezTo>
                  <a:cubicBezTo>
                    <a:pt x="55" y="235"/>
                    <a:pt x="132" y="238"/>
                    <a:pt x="199" y="2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59"/>
            <p:cNvSpPr/>
            <p:nvPr/>
          </p:nvSpPr>
          <p:spPr bwMode="auto">
            <a:xfrm>
              <a:off x="7394576" y="2155826"/>
              <a:ext cx="133350" cy="92075"/>
            </a:xfrm>
            <a:custGeom>
              <a:avLst/>
              <a:gdLst>
                <a:gd name="T0" fmla="*/ 26 w 64"/>
                <a:gd name="T1" fmla="*/ 5 h 44"/>
                <a:gd name="T2" fmla="*/ 4 w 64"/>
                <a:gd name="T3" fmla="*/ 44 h 44"/>
                <a:gd name="T4" fmla="*/ 31 w 64"/>
                <a:gd name="T5" fmla="*/ 11 h 44"/>
                <a:gd name="T6" fmla="*/ 64 w 64"/>
                <a:gd name="T7" fmla="*/ 9 h 44"/>
                <a:gd name="T8" fmla="*/ 26 w 64"/>
                <a:gd name="T9" fmla="*/ 5 h 44"/>
              </a:gdLst>
              <a:ahLst/>
              <a:cxnLst>
                <a:cxn ang="0">
                  <a:pos x="T0" y="T1"/>
                </a:cxn>
                <a:cxn ang="0">
                  <a:pos x="T2" y="T3"/>
                </a:cxn>
                <a:cxn ang="0">
                  <a:pos x="T4" y="T5"/>
                </a:cxn>
                <a:cxn ang="0">
                  <a:pos x="T6" y="T7"/>
                </a:cxn>
                <a:cxn ang="0">
                  <a:pos x="T8" y="T9"/>
                </a:cxn>
              </a:cxnLst>
              <a:rect l="0" t="0" r="r" b="b"/>
              <a:pathLst>
                <a:path w="64" h="44">
                  <a:moveTo>
                    <a:pt x="26" y="5"/>
                  </a:moveTo>
                  <a:cubicBezTo>
                    <a:pt x="9" y="12"/>
                    <a:pt x="0" y="29"/>
                    <a:pt x="4" y="44"/>
                  </a:cubicBezTo>
                  <a:cubicBezTo>
                    <a:pt x="4" y="30"/>
                    <a:pt x="15" y="18"/>
                    <a:pt x="31" y="11"/>
                  </a:cubicBezTo>
                  <a:cubicBezTo>
                    <a:pt x="42" y="6"/>
                    <a:pt x="54" y="5"/>
                    <a:pt x="64" y="9"/>
                  </a:cubicBezTo>
                  <a:cubicBezTo>
                    <a:pt x="54" y="2"/>
                    <a:pt x="39"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60"/>
            <p:cNvSpPr/>
            <p:nvPr/>
          </p:nvSpPr>
          <p:spPr bwMode="auto">
            <a:xfrm>
              <a:off x="7381876" y="2146301"/>
              <a:ext cx="134938" cy="87313"/>
            </a:xfrm>
            <a:custGeom>
              <a:avLst/>
              <a:gdLst>
                <a:gd name="T0" fmla="*/ 28 w 65"/>
                <a:gd name="T1" fmla="*/ 5 h 42"/>
                <a:gd name="T2" fmla="*/ 4 w 65"/>
                <a:gd name="T3" fmla="*/ 42 h 42"/>
                <a:gd name="T4" fmla="*/ 31 w 65"/>
                <a:gd name="T5" fmla="*/ 8 h 42"/>
                <a:gd name="T6" fmla="*/ 65 w 65"/>
                <a:gd name="T7" fmla="*/ 8 h 42"/>
                <a:gd name="T8" fmla="*/ 28 w 65"/>
                <a:gd name="T9" fmla="*/ 5 h 42"/>
              </a:gdLst>
              <a:ahLst/>
              <a:cxnLst>
                <a:cxn ang="0">
                  <a:pos x="T0" y="T1"/>
                </a:cxn>
                <a:cxn ang="0">
                  <a:pos x="T2" y="T3"/>
                </a:cxn>
                <a:cxn ang="0">
                  <a:pos x="T4" y="T5"/>
                </a:cxn>
                <a:cxn ang="0">
                  <a:pos x="T6" y="T7"/>
                </a:cxn>
                <a:cxn ang="0">
                  <a:pos x="T8" y="T9"/>
                </a:cxn>
              </a:cxnLst>
              <a:rect l="0" t="0" r="r" b="b"/>
              <a:pathLst>
                <a:path w="65" h="42">
                  <a:moveTo>
                    <a:pt x="28" y="5"/>
                  </a:moveTo>
                  <a:cubicBezTo>
                    <a:pt x="11" y="12"/>
                    <a:pt x="0" y="27"/>
                    <a:pt x="4" y="42"/>
                  </a:cubicBezTo>
                  <a:cubicBezTo>
                    <a:pt x="5" y="28"/>
                    <a:pt x="15" y="14"/>
                    <a:pt x="31" y="8"/>
                  </a:cubicBezTo>
                  <a:cubicBezTo>
                    <a:pt x="42" y="3"/>
                    <a:pt x="55" y="3"/>
                    <a:pt x="65" y="8"/>
                  </a:cubicBezTo>
                  <a:cubicBezTo>
                    <a:pt x="55" y="0"/>
                    <a:pt x="42" y="0"/>
                    <a:pt x="2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61"/>
            <p:cNvSpPr/>
            <p:nvPr/>
          </p:nvSpPr>
          <p:spPr bwMode="auto">
            <a:xfrm>
              <a:off x="7448551" y="2203451"/>
              <a:ext cx="122238" cy="107950"/>
            </a:xfrm>
            <a:custGeom>
              <a:avLst/>
              <a:gdLst>
                <a:gd name="T0" fmla="*/ 41 w 59"/>
                <a:gd name="T1" fmla="*/ 43 h 51"/>
                <a:gd name="T2" fmla="*/ 52 w 59"/>
                <a:gd name="T3" fmla="*/ 0 h 51"/>
                <a:gd name="T4" fmla="*/ 34 w 59"/>
                <a:gd name="T5" fmla="*/ 38 h 51"/>
                <a:gd name="T6" fmla="*/ 0 w 59"/>
                <a:gd name="T7" fmla="*/ 45 h 51"/>
                <a:gd name="T8" fmla="*/ 41 w 59"/>
                <a:gd name="T9" fmla="*/ 43 h 51"/>
              </a:gdLst>
              <a:ahLst/>
              <a:cxnLst>
                <a:cxn ang="0">
                  <a:pos x="T0" y="T1"/>
                </a:cxn>
                <a:cxn ang="0">
                  <a:pos x="T2" y="T3"/>
                </a:cxn>
                <a:cxn ang="0">
                  <a:pos x="T4" y="T5"/>
                </a:cxn>
                <a:cxn ang="0">
                  <a:pos x="T6" y="T7"/>
                </a:cxn>
                <a:cxn ang="0">
                  <a:pos x="T8" y="T9"/>
                </a:cxn>
              </a:cxnLst>
              <a:rect l="0" t="0" r="r" b="b"/>
              <a:pathLst>
                <a:path w="59" h="51">
                  <a:moveTo>
                    <a:pt x="41" y="43"/>
                  </a:moveTo>
                  <a:cubicBezTo>
                    <a:pt x="56" y="33"/>
                    <a:pt x="59" y="13"/>
                    <a:pt x="52" y="0"/>
                  </a:cubicBezTo>
                  <a:cubicBezTo>
                    <a:pt x="55" y="13"/>
                    <a:pt x="48" y="28"/>
                    <a:pt x="34" y="38"/>
                  </a:cubicBezTo>
                  <a:cubicBezTo>
                    <a:pt x="24" y="44"/>
                    <a:pt x="11" y="47"/>
                    <a:pt x="0" y="45"/>
                  </a:cubicBezTo>
                  <a:cubicBezTo>
                    <a:pt x="12" y="50"/>
                    <a:pt x="29" y="51"/>
                    <a:pt x="4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62"/>
            <p:cNvSpPr/>
            <p:nvPr/>
          </p:nvSpPr>
          <p:spPr bwMode="auto">
            <a:xfrm>
              <a:off x="7427913" y="2200276"/>
              <a:ext cx="131763" cy="98425"/>
            </a:xfrm>
            <a:custGeom>
              <a:avLst/>
              <a:gdLst>
                <a:gd name="T0" fmla="*/ 39 w 63"/>
                <a:gd name="T1" fmla="*/ 40 h 47"/>
                <a:gd name="T2" fmla="*/ 57 w 63"/>
                <a:gd name="T3" fmla="*/ 0 h 47"/>
                <a:gd name="T4" fmla="*/ 35 w 63"/>
                <a:gd name="T5" fmla="*/ 35 h 47"/>
                <a:gd name="T6" fmla="*/ 0 w 63"/>
                <a:gd name="T7" fmla="*/ 40 h 47"/>
                <a:gd name="T8" fmla="*/ 39 w 63"/>
                <a:gd name="T9" fmla="*/ 40 h 47"/>
              </a:gdLst>
              <a:ahLst/>
              <a:cxnLst>
                <a:cxn ang="0">
                  <a:pos x="T0" y="T1"/>
                </a:cxn>
                <a:cxn ang="0">
                  <a:pos x="T2" y="T3"/>
                </a:cxn>
                <a:cxn ang="0">
                  <a:pos x="T4" y="T5"/>
                </a:cxn>
                <a:cxn ang="0">
                  <a:pos x="T6" y="T7"/>
                </a:cxn>
                <a:cxn ang="0">
                  <a:pos x="T8" y="T9"/>
                </a:cxn>
              </a:cxnLst>
              <a:rect l="0" t="0" r="r" b="b"/>
              <a:pathLst>
                <a:path w="63" h="47">
                  <a:moveTo>
                    <a:pt x="39" y="40"/>
                  </a:moveTo>
                  <a:cubicBezTo>
                    <a:pt x="55" y="32"/>
                    <a:pt x="63" y="15"/>
                    <a:pt x="57" y="0"/>
                  </a:cubicBezTo>
                  <a:cubicBezTo>
                    <a:pt x="58" y="14"/>
                    <a:pt x="50" y="27"/>
                    <a:pt x="35" y="35"/>
                  </a:cubicBezTo>
                  <a:cubicBezTo>
                    <a:pt x="24" y="40"/>
                    <a:pt x="11" y="43"/>
                    <a:pt x="0" y="40"/>
                  </a:cubicBezTo>
                  <a:cubicBezTo>
                    <a:pt x="11" y="46"/>
                    <a:pt x="26" y="47"/>
                    <a:pt x="3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63"/>
            <p:cNvSpPr/>
            <p:nvPr/>
          </p:nvSpPr>
          <p:spPr bwMode="auto">
            <a:xfrm>
              <a:off x="7583488" y="1982788"/>
              <a:ext cx="98425" cy="66675"/>
            </a:xfrm>
            <a:custGeom>
              <a:avLst/>
              <a:gdLst>
                <a:gd name="T0" fmla="*/ 19 w 47"/>
                <a:gd name="T1" fmla="*/ 4 h 32"/>
                <a:gd name="T2" fmla="*/ 3 w 47"/>
                <a:gd name="T3" fmla="*/ 32 h 32"/>
                <a:gd name="T4" fmla="*/ 22 w 47"/>
                <a:gd name="T5" fmla="*/ 9 h 32"/>
                <a:gd name="T6" fmla="*/ 47 w 47"/>
                <a:gd name="T7" fmla="*/ 7 h 32"/>
                <a:gd name="T8" fmla="*/ 19 w 47"/>
                <a:gd name="T9" fmla="*/ 4 h 32"/>
              </a:gdLst>
              <a:ahLst/>
              <a:cxnLst>
                <a:cxn ang="0">
                  <a:pos x="T0" y="T1"/>
                </a:cxn>
                <a:cxn ang="0">
                  <a:pos x="T2" y="T3"/>
                </a:cxn>
                <a:cxn ang="0">
                  <a:pos x="T4" y="T5"/>
                </a:cxn>
                <a:cxn ang="0">
                  <a:pos x="T6" y="T7"/>
                </a:cxn>
                <a:cxn ang="0">
                  <a:pos x="T8" y="T9"/>
                </a:cxn>
              </a:cxnLst>
              <a:rect l="0" t="0" r="r" b="b"/>
              <a:pathLst>
                <a:path w="47" h="32">
                  <a:moveTo>
                    <a:pt x="19" y="4"/>
                  </a:moveTo>
                  <a:cubicBezTo>
                    <a:pt x="7" y="9"/>
                    <a:pt x="0" y="21"/>
                    <a:pt x="3" y="32"/>
                  </a:cubicBezTo>
                  <a:cubicBezTo>
                    <a:pt x="3" y="22"/>
                    <a:pt x="11" y="13"/>
                    <a:pt x="22" y="9"/>
                  </a:cubicBezTo>
                  <a:cubicBezTo>
                    <a:pt x="31" y="5"/>
                    <a:pt x="39" y="4"/>
                    <a:pt x="47" y="7"/>
                  </a:cubicBezTo>
                  <a:cubicBezTo>
                    <a:pt x="39" y="2"/>
                    <a:pt x="29" y="0"/>
                    <a:pt x="1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Freeform 64"/>
            <p:cNvSpPr/>
            <p:nvPr/>
          </p:nvSpPr>
          <p:spPr bwMode="auto">
            <a:xfrm>
              <a:off x="7575551" y="1976438"/>
              <a:ext cx="98425" cy="63500"/>
            </a:xfrm>
            <a:custGeom>
              <a:avLst/>
              <a:gdLst>
                <a:gd name="T0" fmla="*/ 20 w 47"/>
                <a:gd name="T1" fmla="*/ 4 h 30"/>
                <a:gd name="T2" fmla="*/ 3 w 47"/>
                <a:gd name="T3" fmla="*/ 30 h 30"/>
                <a:gd name="T4" fmla="*/ 22 w 47"/>
                <a:gd name="T5" fmla="*/ 6 h 30"/>
                <a:gd name="T6" fmla="*/ 47 w 47"/>
                <a:gd name="T7" fmla="*/ 5 h 30"/>
                <a:gd name="T8" fmla="*/ 20 w 47"/>
                <a:gd name="T9" fmla="*/ 4 h 30"/>
              </a:gdLst>
              <a:ahLst/>
              <a:cxnLst>
                <a:cxn ang="0">
                  <a:pos x="T0" y="T1"/>
                </a:cxn>
                <a:cxn ang="0">
                  <a:pos x="T2" y="T3"/>
                </a:cxn>
                <a:cxn ang="0">
                  <a:pos x="T4" y="T5"/>
                </a:cxn>
                <a:cxn ang="0">
                  <a:pos x="T6" y="T7"/>
                </a:cxn>
                <a:cxn ang="0">
                  <a:pos x="T8" y="T9"/>
                </a:cxn>
              </a:cxnLst>
              <a:rect l="0" t="0" r="r" b="b"/>
              <a:pathLst>
                <a:path w="47" h="30">
                  <a:moveTo>
                    <a:pt x="20" y="4"/>
                  </a:moveTo>
                  <a:cubicBezTo>
                    <a:pt x="8" y="9"/>
                    <a:pt x="0" y="20"/>
                    <a:pt x="3" y="30"/>
                  </a:cubicBezTo>
                  <a:cubicBezTo>
                    <a:pt x="4" y="20"/>
                    <a:pt x="11" y="10"/>
                    <a:pt x="22" y="6"/>
                  </a:cubicBezTo>
                  <a:cubicBezTo>
                    <a:pt x="30" y="2"/>
                    <a:pt x="39" y="2"/>
                    <a:pt x="47" y="5"/>
                  </a:cubicBezTo>
                  <a:cubicBezTo>
                    <a:pt x="40" y="0"/>
                    <a:pt x="30" y="0"/>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65"/>
            <p:cNvSpPr/>
            <p:nvPr/>
          </p:nvSpPr>
          <p:spPr bwMode="auto">
            <a:xfrm>
              <a:off x="7623176" y="2017713"/>
              <a:ext cx="90488" cy="77788"/>
            </a:xfrm>
            <a:custGeom>
              <a:avLst/>
              <a:gdLst>
                <a:gd name="T0" fmla="*/ 29 w 43"/>
                <a:gd name="T1" fmla="*/ 31 h 37"/>
                <a:gd name="T2" fmla="*/ 37 w 43"/>
                <a:gd name="T3" fmla="*/ 0 h 37"/>
                <a:gd name="T4" fmla="*/ 25 w 43"/>
                <a:gd name="T5" fmla="*/ 27 h 37"/>
                <a:gd name="T6" fmla="*/ 0 w 43"/>
                <a:gd name="T7" fmla="*/ 32 h 37"/>
                <a:gd name="T8" fmla="*/ 29 w 43"/>
                <a:gd name="T9" fmla="*/ 31 h 37"/>
              </a:gdLst>
              <a:ahLst/>
              <a:cxnLst>
                <a:cxn ang="0">
                  <a:pos x="T0" y="T1"/>
                </a:cxn>
                <a:cxn ang="0">
                  <a:pos x="T2" y="T3"/>
                </a:cxn>
                <a:cxn ang="0">
                  <a:pos x="T4" y="T5"/>
                </a:cxn>
                <a:cxn ang="0">
                  <a:pos x="T6" y="T7"/>
                </a:cxn>
                <a:cxn ang="0">
                  <a:pos x="T8" y="T9"/>
                </a:cxn>
              </a:cxnLst>
              <a:rect l="0" t="0" r="r" b="b"/>
              <a:pathLst>
                <a:path w="43" h="37">
                  <a:moveTo>
                    <a:pt x="29" y="31"/>
                  </a:moveTo>
                  <a:cubicBezTo>
                    <a:pt x="40" y="24"/>
                    <a:pt x="43" y="10"/>
                    <a:pt x="37" y="0"/>
                  </a:cubicBezTo>
                  <a:cubicBezTo>
                    <a:pt x="39" y="10"/>
                    <a:pt x="35" y="21"/>
                    <a:pt x="25" y="27"/>
                  </a:cubicBezTo>
                  <a:cubicBezTo>
                    <a:pt x="17" y="32"/>
                    <a:pt x="8" y="34"/>
                    <a:pt x="0" y="32"/>
                  </a:cubicBezTo>
                  <a:cubicBezTo>
                    <a:pt x="9" y="36"/>
                    <a:pt x="21" y="37"/>
                    <a:pt x="29"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66"/>
            <p:cNvSpPr/>
            <p:nvPr/>
          </p:nvSpPr>
          <p:spPr bwMode="auto">
            <a:xfrm>
              <a:off x="7608888" y="2016126"/>
              <a:ext cx="93663" cy="68263"/>
            </a:xfrm>
            <a:custGeom>
              <a:avLst/>
              <a:gdLst>
                <a:gd name="T0" fmla="*/ 28 w 45"/>
                <a:gd name="T1" fmla="*/ 29 h 33"/>
                <a:gd name="T2" fmla="*/ 41 w 45"/>
                <a:gd name="T3" fmla="*/ 0 h 33"/>
                <a:gd name="T4" fmla="*/ 25 w 45"/>
                <a:gd name="T5" fmla="*/ 25 h 33"/>
                <a:gd name="T6" fmla="*/ 0 w 45"/>
                <a:gd name="T7" fmla="*/ 28 h 33"/>
                <a:gd name="T8" fmla="*/ 28 w 45"/>
                <a:gd name="T9" fmla="*/ 29 h 33"/>
              </a:gdLst>
              <a:ahLst/>
              <a:cxnLst>
                <a:cxn ang="0">
                  <a:pos x="T0" y="T1"/>
                </a:cxn>
                <a:cxn ang="0">
                  <a:pos x="T2" y="T3"/>
                </a:cxn>
                <a:cxn ang="0">
                  <a:pos x="T4" y="T5"/>
                </a:cxn>
                <a:cxn ang="0">
                  <a:pos x="T6" y="T7"/>
                </a:cxn>
                <a:cxn ang="0">
                  <a:pos x="T8" y="T9"/>
                </a:cxn>
              </a:cxnLst>
              <a:rect l="0" t="0" r="r" b="b"/>
              <a:pathLst>
                <a:path w="45" h="33">
                  <a:moveTo>
                    <a:pt x="28" y="29"/>
                  </a:moveTo>
                  <a:cubicBezTo>
                    <a:pt x="40" y="23"/>
                    <a:pt x="45" y="10"/>
                    <a:pt x="41" y="0"/>
                  </a:cubicBezTo>
                  <a:cubicBezTo>
                    <a:pt x="42" y="10"/>
                    <a:pt x="36" y="19"/>
                    <a:pt x="25" y="25"/>
                  </a:cubicBezTo>
                  <a:cubicBezTo>
                    <a:pt x="17" y="29"/>
                    <a:pt x="8" y="31"/>
                    <a:pt x="0" y="28"/>
                  </a:cubicBezTo>
                  <a:cubicBezTo>
                    <a:pt x="8" y="33"/>
                    <a:pt x="18" y="33"/>
                    <a:pt x="28"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Oval 67"/>
            <p:cNvSpPr>
              <a:spLocks noChangeArrowheads="1"/>
            </p:cNvSpPr>
            <p:nvPr/>
          </p:nvSpPr>
          <p:spPr bwMode="auto">
            <a:xfrm>
              <a:off x="5640388" y="2644776"/>
              <a:ext cx="400050"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68"/>
            <p:cNvSpPr/>
            <p:nvPr/>
          </p:nvSpPr>
          <p:spPr bwMode="auto">
            <a:xfrm>
              <a:off x="5656263" y="2652713"/>
              <a:ext cx="339725" cy="180975"/>
            </a:xfrm>
            <a:custGeom>
              <a:avLst/>
              <a:gdLst>
                <a:gd name="T0" fmla="*/ 76 w 163"/>
                <a:gd name="T1" fmla="*/ 5 h 86"/>
                <a:gd name="T2" fmla="*/ 0 w 163"/>
                <a:gd name="T3" fmla="*/ 86 h 86"/>
                <a:gd name="T4" fmla="*/ 83 w 163"/>
                <a:gd name="T5" fmla="*/ 23 h 86"/>
                <a:gd name="T6" fmla="*/ 163 w 163"/>
                <a:gd name="T7" fmla="*/ 40 h 86"/>
                <a:gd name="T8" fmla="*/ 76 w 163"/>
                <a:gd name="T9" fmla="*/ 5 h 86"/>
              </a:gdLst>
              <a:ahLst/>
              <a:cxnLst>
                <a:cxn ang="0">
                  <a:pos x="T0" y="T1"/>
                </a:cxn>
                <a:cxn ang="0">
                  <a:pos x="T2" y="T3"/>
                </a:cxn>
                <a:cxn ang="0">
                  <a:pos x="T4" y="T5"/>
                </a:cxn>
                <a:cxn ang="0">
                  <a:pos x="T6" y="T7"/>
                </a:cxn>
                <a:cxn ang="0">
                  <a:pos x="T8" y="T9"/>
                </a:cxn>
              </a:cxnLst>
              <a:rect l="0" t="0" r="r" b="b"/>
              <a:pathLst>
                <a:path w="163" h="86">
                  <a:moveTo>
                    <a:pt x="76" y="5"/>
                  </a:moveTo>
                  <a:cubicBezTo>
                    <a:pt x="32" y="11"/>
                    <a:pt x="0" y="46"/>
                    <a:pt x="0" y="86"/>
                  </a:cubicBezTo>
                  <a:cubicBezTo>
                    <a:pt x="10" y="52"/>
                    <a:pt x="42" y="29"/>
                    <a:pt x="83" y="23"/>
                  </a:cubicBezTo>
                  <a:cubicBezTo>
                    <a:pt x="113" y="19"/>
                    <a:pt x="142" y="23"/>
                    <a:pt x="163" y="40"/>
                  </a:cubicBezTo>
                  <a:cubicBezTo>
                    <a:pt x="144" y="15"/>
                    <a:pt x="111" y="0"/>
                    <a:pt x="7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69"/>
            <p:cNvSpPr/>
            <p:nvPr/>
          </p:nvSpPr>
          <p:spPr bwMode="auto">
            <a:xfrm>
              <a:off x="5638801" y="2624138"/>
              <a:ext cx="341313" cy="166688"/>
            </a:xfrm>
            <a:custGeom>
              <a:avLst/>
              <a:gdLst>
                <a:gd name="T0" fmla="*/ 79 w 163"/>
                <a:gd name="T1" fmla="*/ 5 h 80"/>
                <a:gd name="T2" fmla="*/ 0 w 163"/>
                <a:gd name="T3" fmla="*/ 80 h 80"/>
                <a:gd name="T4" fmla="*/ 83 w 163"/>
                <a:gd name="T5" fmla="*/ 13 h 80"/>
                <a:gd name="T6" fmla="*/ 163 w 163"/>
                <a:gd name="T7" fmla="*/ 35 h 80"/>
                <a:gd name="T8" fmla="*/ 79 w 163"/>
                <a:gd name="T9" fmla="*/ 5 h 80"/>
              </a:gdLst>
              <a:ahLst/>
              <a:cxnLst>
                <a:cxn ang="0">
                  <a:pos x="T0" y="T1"/>
                </a:cxn>
                <a:cxn ang="0">
                  <a:pos x="T2" y="T3"/>
                </a:cxn>
                <a:cxn ang="0">
                  <a:pos x="T4" y="T5"/>
                </a:cxn>
                <a:cxn ang="0">
                  <a:pos x="T6" y="T7"/>
                </a:cxn>
                <a:cxn ang="0">
                  <a:pos x="T8" y="T9"/>
                </a:cxn>
              </a:cxnLst>
              <a:rect l="0" t="0" r="r" b="b"/>
              <a:pathLst>
                <a:path w="163" h="80">
                  <a:moveTo>
                    <a:pt x="79" y="5"/>
                  </a:moveTo>
                  <a:cubicBezTo>
                    <a:pt x="35" y="11"/>
                    <a:pt x="0" y="40"/>
                    <a:pt x="0" y="80"/>
                  </a:cubicBezTo>
                  <a:cubicBezTo>
                    <a:pt x="11" y="46"/>
                    <a:pt x="42" y="18"/>
                    <a:pt x="83" y="13"/>
                  </a:cubicBezTo>
                  <a:cubicBezTo>
                    <a:pt x="113" y="9"/>
                    <a:pt x="142" y="17"/>
                    <a:pt x="163" y="35"/>
                  </a:cubicBezTo>
                  <a:cubicBezTo>
                    <a:pt x="145" y="9"/>
                    <a:pt x="114" y="0"/>
                    <a:pt x="7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70"/>
            <p:cNvSpPr/>
            <p:nvPr/>
          </p:nvSpPr>
          <p:spPr bwMode="auto">
            <a:xfrm>
              <a:off x="5735638" y="2827338"/>
              <a:ext cx="327025" cy="234950"/>
            </a:xfrm>
            <a:custGeom>
              <a:avLst/>
              <a:gdLst>
                <a:gd name="T0" fmla="*/ 96 w 157"/>
                <a:gd name="T1" fmla="*/ 101 h 113"/>
                <a:gd name="T2" fmla="*/ 148 w 157"/>
                <a:gd name="T3" fmla="*/ 0 h 113"/>
                <a:gd name="T4" fmla="*/ 84 w 157"/>
                <a:gd name="T5" fmla="*/ 83 h 113"/>
                <a:gd name="T6" fmla="*/ 0 w 157"/>
                <a:gd name="T7" fmla="*/ 79 h 113"/>
                <a:gd name="T8" fmla="*/ 96 w 157"/>
                <a:gd name="T9" fmla="*/ 101 h 113"/>
              </a:gdLst>
              <a:ahLst/>
              <a:cxnLst>
                <a:cxn ang="0">
                  <a:pos x="T0" y="T1"/>
                </a:cxn>
                <a:cxn ang="0">
                  <a:pos x="T2" y="T3"/>
                </a:cxn>
                <a:cxn ang="0">
                  <a:pos x="T4" y="T5"/>
                </a:cxn>
                <a:cxn ang="0">
                  <a:pos x="T6" y="T7"/>
                </a:cxn>
                <a:cxn ang="0">
                  <a:pos x="T8" y="T9"/>
                </a:cxn>
              </a:cxnLst>
              <a:rect l="0" t="0" r="r" b="b"/>
              <a:pathLst>
                <a:path w="157" h="113">
                  <a:moveTo>
                    <a:pt x="96" y="101"/>
                  </a:moveTo>
                  <a:cubicBezTo>
                    <a:pt x="137" y="86"/>
                    <a:pt x="157" y="40"/>
                    <a:pt x="148" y="0"/>
                  </a:cubicBezTo>
                  <a:cubicBezTo>
                    <a:pt x="146" y="36"/>
                    <a:pt x="122" y="70"/>
                    <a:pt x="84" y="83"/>
                  </a:cubicBezTo>
                  <a:cubicBezTo>
                    <a:pt x="55" y="94"/>
                    <a:pt x="25" y="91"/>
                    <a:pt x="0" y="79"/>
                  </a:cubicBezTo>
                  <a:cubicBezTo>
                    <a:pt x="24" y="100"/>
                    <a:pt x="63" y="113"/>
                    <a:pt x="9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71"/>
            <p:cNvSpPr/>
            <p:nvPr/>
          </p:nvSpPr>
          <p:spPr bwMode="auto">
            <a:xfrm>
              <a:off x="5695951" y="2814638"/>
              <a:ext cx="334963" cy="198438"/>
            </a:xfrm>
            <a:custGeom>
              <a:avLst/>
              <a:gdLst>
                <a:gd name="T0" fmla="*/ 90 w 161"/>
                <a:gd name="T1" fmla="*/ 87 h 95"/>
                <a:gd name="T2" fmla="*/ 157 w 161"/>
                <a:gd name="T3" fmla="*/ 0 h 95"/>
                <a:gd name="T4" fmla="*/ 85 w 161"/>
                <a:gd name="T5" fmla="*/ 71 h 95"/>
                <a:gd name="T6" fmla="*/ 0 w 161"/>
                <a:gd name="T7" fmla="*/ 60 h 95"/>
                <a:gd name="T8" fmla="*/ 90 w 161"/>
                <a:gd name="T9" fmla="*/ 87 h 95"/>
              </a:gdLst>
              <a:ahLst/>
              <a:cxnLst>
                <a:cxn ang="0">
                  <a:pos x="T0" y="T1"/>
                </a:cxn>
                <a:cxn ang="0">
                  <a:pos x="T2" y="T3"/>
                </a:cxn>
                <a:cxn ang="0">
                  <a:pos x="T4" y="T5"/>
                </a:cxn>
                <a:cxn ang="0">
                  <a:pos x="T6" y="T7"/>
                </a:cxn>
                <a:cxn ang="0">
                  <a:pos x="T8" y="T9"/>
                </a:cxn>
              </a:cxnLst>
              <a:rect l="0" t="0" r="r" b="b"/>
              <a:pathLst>
                <a:path w="161" h="95">
                  <a:moveTo>
                    <a:pt x="90" y="87"/>
                  </a:moveTo>
                  <a:cubicBezTo>
                    <a:pt x="133" y="78"/>
                    <a:pt x="161" y="40"/>
                    <a:pt x="157" y="0"/>
                  </a:cubicBezTo>
                  <a:cubicBezTo>
                    <a:pt x="150" y="35"/>
                    <a:pt x="125" y="62"/>
                    <a:pt x="85" y="71"/>
                  </a:cubicBezTo>
                  <a:cubicBezTo>
                    <a:pt x="55" y="77"/>
                    <a:pt x="23" y="75"/>
                    <a:pt x="0" y="60"/>
                  </a:cubicBezTo>
                  <a:cubicBezTo>
                    <a:pt x="21" y="84"/>
                    <a:pt x="55" y="95"/>
                    <a:pt x="9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Oval 72"/>
            <p:cNvSpPr>
              <a:spLocks noChangeArrowheads="1"/>
            </p:cNvSpPr>
            <p:nvPr/>
          </p:nvSpPr>
          <p:spPr bwMode="auto">
            <a:xfrm>
              <a:off x="6572251" y="4597401"/>
              <a:ext cx="257175" cy="2555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73"/>
            <p:cNvSpPr/>
            <p:nvPr/>
          </p:nvSpPr>
          <p:spPr bwMode="auto">
            <a:xfrm>
              <a:off x="6583363" y="4602163"/>
              <a:ext cx="217488" cy="125413"/>
            </a:xfrm>
            <a:custGeom>
              <a:avLst/>
              <a:gdLst>
                <a:gd name="T0" fmla="*/ 49 w 104"/>
                <a:gd name="T1" fmla="*/ 4 h 60"/>
                <a:gd name="T2" fmla="*/ 0 w 104"/>
                <a:gd name="T3" fmla="*/ 60 h 60"/>
                <a:gd name="T4" fmla="*/ 53 w 104"/>
                <a:gd name="T5" fmla="*/ 16 h 60"/>
                <a:gd name="T6" fmla="*/ 104 w 104"/>
                <a:gd name="T7" fmla="*/ 28 h 60"/>
                <a:gd name="T8" fmla="*/ 49 w 104"/>
                <a:gd name="T9" fmla="*/ 4 h 60"/>
              </a:gdLst>
              <a:ahLst/>
              <a:cxnLst>
                <a:cxn ang="0">
                  <a:pos x="T0" y="T1"/>
                </a:cxn>
                <a:cxn ang="0">
                  <a:pos x="T2" y="T3"/>
                </a:cxn>
                <a:cxn ang="0">
                  <a:pos x="T4" y="T5"/>
                </a:cxn>
                <a:cxn ang="0">
                  <a:pos x="T6" y="T7"/>
                </a:cxn>
                <a:cxn ang="0">
                  <a:pos x="T8" y="T9"/>
                </a:cxn>
              </a:cxnLst>
              <a:rect l="0" t="0" r="r" b="b"/>
              <a:pathLst>
                <a:path w="104" h="60">
                  <a:moveTo>
                    <a:pt x="49" y="4"/>
                  </a:moveTo>
                  <a:cubicBezTo>
                    <a:pt x="20" y="8"/>
                    <a:pt x="0" y="32"/>
                    <a:pt x="0" y="60"/>
                  </a:cubicBezTo>
                  <a:cubicBezTo>
                    <a:pt x="7" y="36"/>
                    <a:pt x="27" y="20"/>
                    <a:pt x="53" y="16"/>
                  </a:cubicBezTo>
                  <a:cubicBezTo>
                    <a:pt x="72" y="13"/>
                    <a:pt x="90" y="16"/>
                    <a:pt x="104" y="28"/>
                  </a:cubicBezTo>
                  <a:cubicBezTo>
                    <a:pt x="92" y="11"/>
                    <a:pt x="71" y="0"/>
                    <a:pt x="4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74"/>
            <p:cNvSpPr/>
            <p:nvPr/>
          </p:nvSpPr>
          <p:spPr bwMode="auto">
            <a:xfrm>
              <a:off x="6572251" y="4584701"/>
              <a:ext cx="217488" cy="114300"/>
            </a:xfrm>
            <a:custGeom>
              <a:avLst/>
              <a:gdLst>
                <a:gd name="T0" fmla="*/ 50 w 104"/>
                <a:gd name="T1" fmla="*/ 3 h 55"/>
                <a:gd name="T2" fmla="*/ 0 w 104"/>
                <a:gd name="T3" fmla="*/ 55 h 55"/>
                <a:gd name="T4" fmla="*/ 53 w 104"/>
                <a:gd name="T5" fmla="*/ 8 h 55"/>
                <a:gd name="T6" fmla="*/ 104 w 104"/>
                <a:gd name="T7" fmla="*/ 23 h 55"/>
                <a:gd name="T8" fmla="*/ 50 w 104"/>
                <a:gd name="T9" fmla="*/ 3 h 55"/>
              </a:gdLst>
              <a:ahLst/>
              <a:cxnLst>
                <a:cxn ang="0">
                  <a:pos x="T0" y="T1"/>
                </a:cxn>
                <a:cxn ang="0">
                  <a:pos x="T2" y="T3"/>
                </a:cxn>
                <a:cxn ang="0">
                  <a:pos x="T4" y="T5"/>
                </a:cxn>
                <a:cxn ang="0">
                  <a:pos x="T6" y="T7"/>
                </a:cxn>
                <a:cxn ang="0">
                  <a:pos x="T8" y="T9"/>
                </a:cxn>
              </a:cxnLst>
              <a:rect l="0" t="0" r="r" b="b"/>
              <a:pathLst>
                <a:path w="104" h="55">
                  <a:moveTo>
                    <a:pt x="50" y="3"/>
                  </a:moveTo>
                  <a:cubicBezTo>
                    <a:pt x="22" y="7"/>
                    <a:pt x="0" y="27"/>
                    <a:pt x="0" y="55"/>
                  </a:cubicBezTo>
                  <a:cubicBezTo>
                    <a:pt x="7" y="31"/>
                    <a:pt x="27" y="12"/>
                    <a:pt x="53" y="8"/>
                  </a:cubicBezTo>
                  <a:cubicBezTo>
                    <a:pt x="72" y="5"/>
                    <a:pt x="90" y="11"/>
                    <a:pt x="104" y="23"/>
                  </a:cubicBezTo>
                  <a:cubicBezTo>
                    <a:pt x="92" y="6"/>
                    <a:pt x="73" y="0"/>
                    <a:pt x="5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75"/>
            <p:cNvSpPr/>
            <p:nvPr/>
          </p:nvSpPr>
          <p:spPr bwMode="auto">
            <a:xfrm>
              <a:off x="6634163" y="4724401"/>
              <a:ext cx="209550" cy="160338"/>
            </a:xfrm>
            <a:custGeom>
              <a:avLst/>
              <a:gdLst>
                <a:gd name="T0" fmla="*/ 61 w 101"/>
                <a:gd name="T1" fmla="*/ 69 h 77"/>
                <a:gd name="T2" fmla="*/ 94 w 101"/>
                <a:gd name="T3" fmla="*/ 0 h 77"/>
                <a:gd name="T4" fmla="*/ 54 w 101"/>
                <a:gd name="T5" fmla="*/ 57 h 77"/>
                <a:gd name="T6" fmla="*/ 0 w 101"/>
                <a:gd name="T7" fmla="*/ 54 h 77"/>
                <a:gd name="T8" fmla="*/ 61 w 101"/>
                <a:gd name="T9" fmla="*/ 69 h 77"/>
              </a:gdLst>
              <a:ahLst/>
              <a:cxnLst>
                <a:cxn ang="0">
                  <a:pos x="T0" y="T1"/>
                </a:cxn>
                <a:cxn ang="0">
                  <a:pos x="T2" y="T3"/>
                </a:cxn>
                <a:cxn ang="0">
                  <a:pos x="T4" y="T5"/>
                </a:cxn>
                <a:cxn ang="0">
                  <a:pos x="T6" y="T7"/>
                </a:cxn>
                <a:cxn ang="0">
                  <a:pos x="T8" y="T9"/>
                </a:cxn>
              </a:cxnLst>
              <a:rect l="0" t="0" r="r" b="b"/>
              <a:pathLst>
                <a:path w="101" h="77">
                  <a:moveTo>
                    <a:pt x="61" y="69"/>
                  </a:moveTo>
                  <a:cubicBezTo>
                    <a:pt x="88" y="59"/>
                    <a:pt x="101" y="27"/>
                    <a:pt x="94" y="0"/>
                  </a:cubicBezTo>
                  <a:cubicBezTo>
                    <a:pt x="93" y="24"/>
                    <a:pt x="78" y="47"/>
                    <a:pt x="54" y="57"/>
                  </a:cubicBezTo>
                  <a:cubicBezTo>
                    <a:pt x="35" y="64"/>
                    <a:pt x="16" y="62"/>
                    <a:pt x="0" y="54"/>
                  </a:cubicBezTo>
                  <a:cubicBezTo>
                    <a:pt x="16" y="68"/>
                    <a:pt x="40" y="77"/>
                    <a:pt x="61"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76"/>
            <p:cNvSpPr/>
            <p:nvPr/>
          </p:nvSpPr>
          <p:spPr bwMode="auto">
            <a:xfrm>
              <a:off x="6608763" y="4713288"/>
              <a:ext cx="214313" cy="138113"/>
            </a:xfrm>
            <a:custGeom>
              <a:avLst/>
              <a:gdLst>
                <a:gd name="T0" fmla="*/ 57 w 103"/>
                <a:gd name="T1" fmla="*/ 60 h 66"/>
                <a:gd name="T2" fmla="*/ 100 w 103"/>
                <a:gd name="T3" fmla="*/ 0 h 66"/>
                <a:gd name="T4" fmla="*/ 54 w 103"/>
                <a:gd name="T5" fmla="*/ 49 h 66"/>
                <a:gd name="T6" fmla="*/ 0 w 103"/>
                <a:gd name="T7" fmla="*/ 42 h 66"/>
                <a:gd name="T8" fmla="*/ 57 w 103"/>
                <a:gd name="T9" fmla="*/ 60 h 66"/>
              </a:gdLst>
              <a:ahLst/>
              <a:cxnLst>
                <a:cxn ang="0">
                  <a:pos x="T0" y="T1"/>
                </a:cxn>
                <a:cxn ang="0">
                  <a:pos x="T2" y="T3"/>
                </a:cxn>
                <a:cxn ang="0">
                  <a:pos x="T4" y="T5"/>
                </a:cxn>
                <a:cxn ang="0">
                  <a:pos x="T6" y="T7"/>
                </a:cxn>
                <a:cxn ang="0">
                  <a:pos x="T8" y="T9"/>
                </a:cxn>
              </a:cxnLst>
              <a:rect l="0" t="0" r="r" b="b"/>
              <a:pathLst>
                <a:path w="103" h="66">
                  <a:moveTo>
                    <a:pt x="57" y="60"/>
                  </a:moveTo>
                  <a:cubicBezTo>
                    <a:pt x="85" y="54"/>
                    <a:pt x="103" y="28"/>
                    <a:pt x="100" y="0"/>
                  </a:cubicBezTo>
                  <a:cubicBezTo>
                    <a:pt x="96" y="24"/>
                    <a:pt x="80" y="43"/>
                    <a:pt x="54" y="49"/>
                  </a:cubicBezTo>
                  <a:cubicBezTo>
                    <a:pt x="35" y="54"/>
                    <a:pt x="15" y="52"/>
                    <a:pt x="0" y="42"/>
                  </a:cubicBezTo>
                  <a:cubicBezTo>
                    <a:pt x="13" y="58"/>
                    <a:pt x="35" y="66"/>
                    <a:pt x="57"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Oval 77"/>
            <p:cNvSpPr>
              <a:spLocks noChangeArrowheads="1"/>
            </p:cNvSpPr>
            <p:nvPr/>
          </p:nvSpPr>
          <p:spPr bwMode="auto">
            <a:xfrm>
              <a:off x="5751513" y="4765676"/>
              <a:ext cx="196850" cy="1952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78"/>
            <p:cNvSpPr/>
            <p:nvPr/>
          </p:nvSpPr>
          <p:spPr bwMode="auto">
            <a:xfrm>
              <a:off x="5759451" y="4770438"/>
              <a:ext cx="165100" cy="93663"/>
            </a:xfrm>
            <a:custGeom>
              <a:avLst/>
              <a:gdLst>
                <a:gd name="T0" fmla="*/ 37 w 79"/>
                <a:gd name="T1" fmla="*/ 3 h 45"/>
                <a:gd name="T2" fmla="*/ 0 w 79"/>
                <a:gd name="T3" fmla="*/ 45 h 45"/>
                <a:gd name="T4" fmla="*/ 40 w 79"/>
                <a:gd name="T5" fmla="*/ 12 h 45"/>
                <a:gd name="T6" fmla="*/ 79 w 79"/>
                <a:gd name="T7" fmla="*/ 21 h 45"/>
                <a:gd name="T8" fmla="*/ 37 w 79"/>
                <a:gd name="T9" fmla="*/ 3 h 45"/>
              </a:gdLst>
              <a:ahLst/>
              <a:cxnLst>
                <a:cxn ang="0">
                  <a:pos x="T0" y="T1"/>
                </a:cxn>
                <a:cxn ang="0">
                  <a:pos x="T2" y="T3"/>
                </a:cxn>
                <a:cxn ang="0">
                  <a:pos x="T4" y="T5"/>
                </a:cxn>
                <a:cxn ang="0">
                  <a:pos x="T6" y="T7"/>
                </a:cxn>
                <a:cxn ang="0">
                  <a:pos x="T8" y="T9"/>
                </a:cxn>
              </a:cxnLst>
              <a:rect l="0" t="0" r="r" b="b"/>
              <a:pathLst>
                <a:path w="79" h="45">
                  <a:moveTo>
                    <a:pt x="37" y="3"/>
                  </a:moveTo>
                  <a:cubicBezTo>
                    <a:pt x="16" y="6"/>
                    <a:pt x="0" y="24"/>
                    <a:pt x="0" y="45"/>
                  </a:cubicBezTo>
                  <a:cubicBezTo>
                    <a:pt x="5" y="27"/>
                    <a:pt x="21" y="15"/>
                    <a:pt x="40" y="12"/>
                  </a:cubicBezTo>
                  <a:cubicBezTo>
                    <a:pt x="55" y="10"/>
                    <a:pt x="69" y="12"/>
                    <a:pt x="79" y="21"/>
                  </a:cubicBezTo>
                  <a:cubicBezTo>
                    <a:pt x="70" y="8"/>
                    <a:pt x="54" y="0"/>
                    <a:pt x="3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Freeform 79"/>
            <p:cNvSpPr/>
            <p:nvPr/>
          </p:nvSpPr>
          <p:spPr bwMode="auto">
            <a:xfrm>
              <a:off x="5751513" y="4756151"/>
              <a:ext cx="165100" cy="87313"/>
            </a:xfrm>
            <a:custGeom>
              <a:avLst/>
              <a:gdLst>
                <a:gd name="T0" fmla="*/ 39 w 79"/>
                <a:gd name="T1" fmla="*/ 2 h 42"/>
                <a:gd name="T2" fmla="*/ 0 w 79"/>
                <a:gd name="T3" fmla="*/ 42 h 42"/>
                <a:gd name="T4" fmla="*/ 40 w 79"/>
                <a:gd name="T5" fmla="*/ 6 h 42"/>
                <a:gd name="T6" fmla="*/ 79 w 79"/>
                <a:gd name="T7" fmla="*/ 18 h 42"/>
                <a:gd name="T8" fmla="*/ 39 w 79"/>
                <a:gd name="T9" fmla="*/ 2 h 42"/>
              </a:gdLst>
              <a:ahLst/>
              <a:cxnLst>
                <a:cxn ang="0">
                  <a:pos x="T0" y="T1"/>
                </a:cxn>
                <a:cxn ang="0">
                  <a:pos x="T2" y="T3"/>
                </a:cxn>
                <a:cxn ang="0">
                  <a:pos x="T4" y="T5"/>
                </a:cxn>
                <a:cxn ang="0">
                  <a:pos x="T6" y="T7"/>
                </a:cxn>
                <a:cxn ang="0">
                  <a:pos x="T8" y="T9"/>
                </a:cxn>
              </a:cxnLst>
              <a:rect l="0" t="0" r="r" b="b"/>
              <a:pathLst>
                <a:path w="79" h="42">
                  <a:moveTo>
                    <a:pt x="39" y="2"/>
                  </a:moveTo>
                  <a:cubicBezTo>
                    <a:pt x="17" y="5"/>
                    <a:pt x="0" y="21"/>
                    <a:pt x="0" y="42"/>
                  </a:cubicBezTo>
                  <a:cubicBezTo>
                    <a:pt x="5" y="24"/>
                    <a:pt x="20" y="9"/>
                    <a:pt x="40" y="6"/>
                  </a:cubicBezTo>
                  <a:cubicBezTo>
                    <a:pt x="55" y="4"/>
                    <a:pt x="69" y="9"/>
                    <a:pt x="79" y="18"/>
                  </a:cubicBezTo>
                  <a:cubicBezTo>
                    <a:pt x="70" y="4"/>
                    <a:pt x="55" y="0"/>
                    <a:pt x="3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Freeform 80"/>
            <p:cNvSpPr/>
            <p:nvPr/>
          </p:nvSpPr>
          <p:spPr bwMode="auto">
            <a:xfrm>
              <a:off x="5797551" y="4862513"/>
              <a:ext cx="160338" cy="122238"/>
            </a:xfrm>
            <a:custGeom>
              <a:avLst/>
              <a:gdLst>
                <a:gd name="T0" fmla="*/ 47 w 77"/>
                <a:gd name="T1" fmla="*/ 53 h 59"/>
                <a:gd name="T2" fmla="*/ 72 w 77"/>
                <a:gd name="T3" fmla="*/ 0 h 59"/>
                <a:gd name="T4" fmla="*/ 41 w 77"/>
                <a:gd name="T5" fmla="*/ 43 h 59"/>
                <a:gd name="T6" fmla="*/ 0 w 77"/>
                <a:gd name="T7" fmla="*/ 41 h 59"/>
                <a:gd name="T8" fmla="*/ 47 w 77"/>
                <a:gd name="T9" fmla="*/ 53 h 59"/>
              </a:gdLst>
              <a:ahLst/>
              <a:cxnLst>
                <a:cxn ang="0">
                  <a:pos x="T0" y="T1"/>
                </a:cxn>
                <a:cxn ang="0">
                  <a:pos x="T2" y="T3"/>
                </a:cxn>
                <a:cxn ang="0">
                  <a:pos x="T4" y="T5"/>
                </a:cxn>
                <a:cxn ang="0">
                  <a:pos x="T6" y="T7"/>
                </a:cxn>
                <a:cxn ang="0">
                  <a:pos x="T8" y="T9"/>
                </a:cxn>
              </a:cxnLst>
              <a:rect l="0" t="0" r="r" b="b"/>
              <a:pathLst>
                <a:path w="77" h="59">
                  <a:moveTo>
                    <a:pt x="47" y="53"/>
                  </a:moveTo>
                  <a:cubicBezTo>
                    <a:pt x="67" y="45"/>
                    <a:pt x="77" y="20"/>
                    <a:pt x="72" y="0"/>
                  </a:cubicBezTo>
                  <a:cubicBezTo>
                    <a:pt x="71" y="19"/>
                    <a:pt x="60" y="36"/>
                    <a:pt x="41" y="43"/>
                  </a:cubicBezTo>
                  <a:cubicBezTo>
                    <a:pt x="27" y="49"/>
                    <a:pt x="13" y="47"/>
                    <a:pt x="0" y="41"/>
                  </a:cubicBezTo>
                  <a:cubicBezTo>
                    <a:pt x="12" y="52"/>
                    <a:pt x="31" y="59"/>
                    <a:pt x="4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81"/>
            <p:cNvSpPr/>
            <p:nvPr/>
          </p:nvSpPr>
          <p:spPr bwMode="auto">
            <a:xfrm>
              <a:off x="5778501" y="4852988"/>
              <a:ext cx="163513" cy="104775"/>
            </a:xfrm>
            <a:custGeom>
              <a:avLst/>
              <a:gdLst>
                <a:gd name="T0" fmla="*/ 44 w 78"/>
                <a:gd name="T1" fmla="*/ 46 h 50"/>
                <a:gd name="T2" fmla="*/ 76 w 78"/>
                <a:gd name="T3" fmla="*/ 0 h 50"/>
                <a:gd name="T4" fmla="*/ 41 w 78"/>
                <a:gd name="T5" fmla="*/ 37 h 50"/>
                <a:gd name="T6" fmla="*/ 0 w 78"/>
                <a:gd name="T7" fmla="*/ 32 h 50"/>
                <a:gd name="T8" fmla="*/ 44 w 78"/>
                <a:gd name="T9" fmla="*/ 46 h 50"/>
              </a:gdLst>
              <a:ahLst/>
              <a:cxnLst>
                <a:cxn ang="0">
                  <a:pos x="T0" y="T1"/>
                </a:cxn>
                <a:cxn ang="0">
                  <a:pos x="T2" y="T3"/>
                </a:cxn>
                <a:cxn ang="0">
                  <a:pos x="T4" y="T5"/>
                </a:cxn>
                <a:cxn ang="0">
                  <a:pos x="T6" y="T7"/>
                </a:cxn>
                <a:cxn ang="0">
                  <a:pos x="T8" y="T9"/>
                </a:cxn>
              </a:cxnLst>
              <a:rect l="0" t="0" r="r" b="b"/>
              <a:pathLst>
                <a:path w="78" h="50">
                  <a:moveTo>
                    <a:pt x="44" y="46"/>
                  </a:moveTo>
                  <a:cubicBezTo>
                    <a:pt x="65" y="41"/>
                    <a:pt x="78" y="21"/>
                    <a:pt x="76" y="0"/>
                  </a:cubicBezTo>
                  <a:cubicBezTo>
                    <a:pt x="73" y="19"/>
                    <a:pt x="61" y="33"/>
                    <a:pt x="41" y="37"/>
                  </a:cubicBezTo>
                  <a:cubicBezTo>
                    <a:pt x="27" y="41"/>
                    <a:pt x="11" y="40"/>
                    <a:pt x="0" y="32"/>
                  </a:cubicBezTo>
                  <a:cubicBezTo>
                    <a:pt x="10" y="44"/>
                    <a:pt x="27" y="50"/>
                    <a:pt x="4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3" name="Oval 82"/>
            <p:cNvSpPr>
              <a:spLocks noChangeArrowheads="1"/>
            </p:cNvSpPr>
            <p:nvPr/>
          </p:nvSpPr>
          <p:spPr bwMode="auto">
            <a:xfrm>
              <a:off x="6311901" y="4613276"/>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4" name="Freeform 83"/>
            <p:cNvSpPr/>
            <p:nvPr/>
          </p:nvSpPr>
          <p:spPr bwMode="auto">
            <a:xfrm>
              <a:off x="6318251" y="4618038"/>
              <a:ext cx="127000" cy="73025"/>
            </a:xfrm>
            <a:custGeom>
              <a:avLst/>
              <a:gdLst>
                <a:gd name="T0" fmla="*/ 28 w 61"/>
                <a:gd name="T1" fmla="*/ 2 h 35"/>
                <a:gd name="T2" fmla="*/ 0 w 61"/>
                <a:gd name="T3" fmla="*/ 35 h 35"/>
                <a:gd name="T4" fmla="*/ 31 w 61"/>
                <a:gd name="T5" fmla="*/ 9 h 35"/>
                <a:gd name="T6" fmla="*/ 61 w 61"/>
                <a:gd name="T7" fmla="*/ 16 h 35"/>
                <a:gd name="T8" fmla="*/ 28 w 61"/>
                <a:gd name="T9" fmla="*/ 2 h 35"/>
              </a:gdLst>
              <a:ahLst/>
              <a:cxnLst>
                <a:cxn ang="0">
                  <a:pos x="T0" y="T1"/>
                </a:cxn>
                <a:cxn ang="0">
                  <a:pos x="T2" y="T3"/>
                </a:cxn>
                <a:cxn ang="0">
                  <a:pos x="T4" y="T5"/>
                </a:cxn>
                <a:cxn ang="0">
                  <a:pos x="T6" y="T7"/>
                </a:cxn>
                <a:cxn ang="0">
                  <a:pos x="T8" y="T9"/>
                </a:cxn>
              </a:cxnLst>
              <a:rect l="0" t="0" r="r" b="b"/>
              <a:pathLst>
                <a:path w="61" h="35">
                  <a:moveTo>
                    <a:pt x="28" y="2"/>
                  </a:moveTo>
                  <a:cubicBezTo>
                    <a:pt x="12" y="4"/>
                    <a:pt x="0" y="18"/>
                    <a:pt x="0" y="35"/>
                  </a:cubicBezTo>
                  <a:cubicBezTo>
                    <a:pt x="4" y="21"/>
                    <a:pt x="16" y="11"/>
                    <a:pt x="31" y="9"/>
                  </a:cubicBezTo>
                  <a:cubicBezTo>
                    <a:pt x="42" y="7"/>
                    <a:pt x="53" y="9"/>
                    <a:pt x="61" y="16"/>
                  </a:cubicBezTo>
                  <a:cubicBezTo>
                    <a:pt x="54" y="6"/>
                    <a:pt x="42" y="0"/>
                    <a:pt x="2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84"/>
            <p:cNvSpPr/>
            <p:nvPr/>
          </p:nvSpPr>
          <p:spPr bwMode="auto">
            <a:xfrm>
              <a:off x="6311901" y="4605338"/>
              <a:ext cx="127000" cy="68263"/>
            </a:xfrm>
            <a:custGeom>
              <a:avLst/>
              <a:gdLst>
                <a:gd name="T0" fmla="*/ 30 w 61"/>
                <a:gd name="T1" fmla="*/ 2 h 33"/>
                <a:gd name="T2" fmla="*/ 0 w 61"/>
                <a:gd name="T3" fmla="*/ 33 h 33"/>
                <a:gd name="T4" fmla="*/ 31 w 61"/>
                <a:gd name="T5" fmla="*/ 5 h 33"/>
                <a:gd name="T6" fmla="*/ 61 w 61"/>
                <a:gd name="T7" fmla="*/ 14 h 33"/>
                <a:gd name="T8" fmla="*/ 30 w 61"/>
                <a:gd name="T9" fmla="*/ 2 h 33"/>
              </a:gdLst>
              <a:ahLst/>
              <a:cxnLst>
                <a:cxn ang="0">
                  <a:pos x="T0" y="T1"/>
                </a:cxn>
                <a:cxn ang="0">
                  <a:pos x="T2" y="T3"/>
                </a:cxn>
                <a:cxn ang="0">
                  <a:pos x="T4" y="T5"/>
                </a:cxn>
                <a:cxn ang="0">
                  <a:pos x="T6" y="T7"/>
                </a:cxn>
                <a:cxn ang="0">
                  <a:pos x="T8" y="T9"/>
                </a:cxn>
              </a:cxnLst>
              <a:rect l="0" t="0" r="r" b="b"/>
              <a:pathLst>
                <a:path w="61" h="33">
                  <a:moveTo>
                    <a:pt x="30" y="2"/>
                  </a:moveTo>
                  <a:cubicBezTo>
                    <a:pt x="13" y="4"/>
                    <a:pt x="0" y="16"/>
                    <a:pt x="0" y="33"/>
                  </a:cubicBezTo>
                  <a:cubicBezTo>
                    <a:pt x="4" y="18"/>
                    <a:pt x="15" y="7"/>
                    <a:pt x="31" y="5"/>
                  </a:cubicBezTo>
                  <a:cubicBezTo>
                    <a:pt x="42" y="3"/>
                    <a:pt x="53" y="7"/>
                    <a:pt x="61" y="14"/>
                  </a:cubicBezTo>
                  <a:cubicBezTo>
                    <a:pt x="54" y="4"/>
                    <a:pt x="43" y="0"/>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85"/>
            <p:cNvSpPr/>
            <p:nvPr/>
          </p:nvSpPr>
          <p:spPr bwMode="auto">
            <a:xfrm>
              <a:off x="6346826" y="4686301"/>
              <a:ext cx="123825" cy="96838"/>
            </a:xfrm>
            <a:custGeom>
              <a:avLst/>
              <a:gdLst>
                <a:gd name="T0" fmla="*/ 36 w 59"/>
                <a:gd name="T1" fmla="*/ 42 h 46"/>
                <a:gd name="T2" fmla="*/ 56 w 59"/>
                <a:gd name="T3" fmla="*/ 0 h 46"/>
                <a:gd name="T4" fmla="*/ 32 w 59"/>
                <a:gd name="T5" fmla="*/ 34 h 46"/>
                <a:gd name="T6" fmla="*/ 0 w 59"/>
                <a:gd name="T7" fmla="*/ 32 h 46"/>
                <a:gd name="T8" fmla="*/ 36 w 59"/>
                <a:gd name="T9" fmla="*/ 42 h 46"/>
              </a:gdLst>
              <a:ahLst/>
              <a:cxnLst>
                <a:cxn ang="0">
                  <a:pos x="T0" y="T1"/>
                </a:cxn>
                <a:cxn ang="0">
                  <a:pos x="T2" y="T3"/>
                </a:cxn>
                <a:cxn ang="0">
                  <a:pos x="T4" y="T5"/>
                </a:cxn>
                <a:cxn ang="0">
                  <a:pos x="T6" y="T7"/>
                </a:cxn>
                <a:cxn ang="0">
                  <a:pos x="T8" y="T9"/>
                </a:cxn>
              </a:cxnLst>
              <a:rect l="0" t="0" r="r" b="b"/>
              <a:pathLst>
                <a:path w="59" h="46">
                  <a:moveTo>
                    <a:pt x="36" y="42"/>
                  </a:moveTo>
                  <a:cubicBezTo>
                    <a:pt x="52" y="35"/>
                    <a:pt x="59" y="16"/>
                    <a:pt x="56" y="0"/>
                  </a:cubicBezTo>
                  <a:cubicBezTo>
                    <a:pt x="55" y="15"/>
                    <a:pt x="46" y="29"/>
                    <a:pt x="32" y="34"/>
                  </a:cubicBezTo>
                  <a:cubicBezTo>
                    <a:pt x="21" y="38"/>
                    <a:pt x="9" y="37"/>
                    <a:pt x="0" y="32"/>
                  </a:cubicBezTo>
                  <a:cubicBezTo>
                    <a:pt x="9" y="41"/>
                    <a:pt x="24" y="46"/>
                    <a:pt x="3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86"/>
            <p:cNvSpPr/>
            <p:nvPr/>
          </p:nvSpPr>
          <p:spPr bwMode="auto">
            <a:xfrm>
              <a:off x="6332538" y="4681538"/>
              <a:ext cx="127000" cy="82550"/>
            </a:xfrm>
            <a:custGeom>
              <a:avLst/>
              <a:gdLst>
                <a:gd name="T0" fmla="*/ 34 w 61"/>
                <a:gd name="T1" fmla="*/ 36 h 39"/>
                <a:gd name="T2" fmla="*/ 59 w 61"/>
                <a:gd name="T3" fmla="*/ 0 h 39"/>
                <a:gd name="T4" fmla="*/ 32 w 61"/>
                <a:gd name="T5" fmla="*/ 29 h 39"/>
                <a:gd name="T6" fmla="*/ 0 w 61"/>
                <a:gd name="T7" fmla="*/ 24 h 39"/>
                <a:gd name="T8" fmla="*/ 34 w 61"/>
                <a:gd name="T9" fmla="*/ 36 h 39"/>
              </a:gdLst>
              <a:ahLst/>
              <a:cxnLst>
                <a:cxn ang="0">
                  <a:pos x="T0" y="T1"/>
                </a:cxn>
                <a:cxn ang="0">
                  <a:pos x="T2" y="T3"/>
                </a:cxn>
                <a:cxn ang="0">
                  <a:pos x="T4" y="T5"/>
                </a:cxn>
                <a:cxn ang="0">
                  <a:pos x="T6" y="T7"/>
                </a:cxn>
                <a:cxn ang="0">
                  <a:pos x="T8" y="T9"/>
                </a:cxn>
              </a:cxnLst>
              <a:rect l="0" t="0" r="r" b="b"/>
              <a:pathLst>
                <a:path w="61" h="39">
                  <a:moveTo>
                    <a:pt x="34" y="36"/>
                  </a:moveTo>
                  <a:cubicBezTo>
                    <a:pt x="50" y="31"/>
                    <a:pt x="61" y="16"/>
                    <a:pt x="59" y="0"/>
                  </a:cubicBezTo>
                  <a:cubicBezTo>
                    <a:pt x="57" y="14"/>
                    <a:pt x="47" y="25"/>
                    <a:pt x="32" y="29"/>
                  </a:cubicBezTo>
                  <a:cubicBezTo>
                    <a:pt x="21" y="31"/>
                    <a:pt x="8" y="30"/>
                    <a:pt x="0" y="24"/>
                  </a:cubicBezTo>
                  <a:cubicBezTo>
                    <a:pt x="8" y="34"/>
                    <a:pt x="21" y="39"/>
                    <a:pt x="34"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87"/>
            <p:cNvSpPr/>
            <p:nvPr/>
          </p:nvSpPr>
          <p:spPr bwMode="auto">
            <a:xfrm>
              <a:off x="7454901" y="4743451"/>
              <a:ext cx="357188" cy="304800"/>
            </a:xfrm>
            <a:custGeom>
              <a:avLst/>
              <a:gdLst>
                <a:gd name="T0" fmla="*/ 161 w 171"/>
                <a:gd name="T1" fmla="*/ 50 h 146"/>
                <a:gd name="T2" fmla="*/ 103 w 171"/>
                <a:gd name="T3" fmla="*/ 133 h 146"/>
                <a:gd name="T4" fmla="*/ 10 w 171"/>
                <a:gd name="T5" fmla="*/ 96 h 146"/>
                <a:gd name="T6" fmla="*/ 67 w 171"/>
                <a:gd name="T7" fmla="*/ 13 h 146"/>
                <a:gd name="T8" fmla="*/ 161 w 171"/>
                <a:gd name="T9" fmla="*/ 50 h 146"/>
              </a:gdLst>
              <a:ahLst/>
              <a:cxnLst>
                <a:cxn ang="0">
                  <a:pos x="T0" y="T1"/>
                </a:cxn>
                <a:cxn ang="0">
                  <a:pos x="T2" y="T3"/>
                </a:cxn>
                <a:cxn ang="0">
                  <a:pos x="T4" y="T5"/>
                </a:cxn>
                <a:cxn ang="0">
                  <a:pos x="T6" y="T7"/>
                </a:cxn>
                <a:cxn ang="0">
                  <a:pos x="T8" y="T9"/>
                </a:cxn>
              </a:cxnLst>
              <a:rect l="0" t="0" r="r" b="b"/>
              <a:pathLst>
                <a:path w="171" h="146">
                  <a:moveTo>
                    <a:pt x="161" y="50"/>
                  </a:moveTo>
                  <a:cubicBezTo>
                    <a:pt x="171" y="84"/>
                    <a:pt x="145" y="121"/>
                    <a:pt x="103" y="133"/>
                  </a:cubicBezTo>
                  <a:cubicBezTo>
                    <a:pt x="62" y="146"/>
                    <a:pt x="20" y="129"/>
                    <a:pt x="10" y="96"/>
                  </a:cubicBezTo>
                  <a:cubicBezTo>
                    <a:pt x="0" y="62"/>
                    <a:pt x="26" y="25"/>
                    <a:pt x="67" y="13"/>
                  </a:cubicBezTo>
                  <a:cubicBezTo>
                    <a:pt x="109" y="0"/>
                    <a:pt x="151" y="17"/>
                    <a:pt x="16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88"/>
            <p:cNvSpPr/>
            <p:nvPr/>
          </p:nvSpPr>
          <p:spPr bwMode="auto">
            <a:xfrm>
              <a:off x="7470776" y="4764088"/>
              <a:ext cx="265113" cy="177800"/>
            </a:xfrm>
            <a:custGeom>
              <a:avLst/>
              <a:gdLst>
                <a:gd name="T0" fmla="*/ 52 w 127"/>
                <a:gd name="T1" fmla="*/ 12 h 85"/>
                <a:gd name="T2" fmla="*/ 8 w 127"/>
                <a:gd name="T3" fmla="*/ 85 h 85"/>
                <a:gd name="T4" fmla="*/ 61 w 127"/>
                <a:gd name="T5" fmla="*/ 22 h 85"/>
                <a:gd name="T6" fmla="*/ 127 w 127"/>
                <a:gd name="T7" fmla="*/ 15 h 85"/>
                <a:gd name="T8" fmla="*/ 52 w 127"/>
                <a:gd name="T9" fmla="*/ 12 h 85"/>
              </a:gdLst>
              <a:ahLst/>
              <a:cxnLst>
                <a:cxn ang="0">
                  <a:pos x="T0" y="T1"/>
                </a:cxn>
                <a:cxn ang="0">
                  <a:pos x="T2" y="T3"/>
                </a:cxn>
                <a:cxn ang="0">
                  <a:pos x="T4" y="T5"/>
                </a:cxn>
                <a:cxn ang="0">
                  <a:pos x="T6" y="T7"/>
                </a:cxn>
                <a:cxn ang="0">
                  <a:pos x="T8" y="T9"/>
                </a:cxn>
              </a:cxnLst>
              <a:rect l="0" t="0" r="r" b="b"/>
              <a:pathLst>
                <a:path w="127" h="85">
                  <a:moveTo>
                    <a:pt x="52" y="12"/>
                  </a:moveTo>
                  <a:cubicBezTo>
                    <a:pt x="18" y="26"/>
                    <a:pt x="0" y="58"/>
                    <a:pt x="8" y="85"/>
                  </a:cubicBezTo>
                  <a:cubicBezTo>
                    <a:pt x="9" y="59"/>
                    <a:pt x="30" y="36"/>
                    <a:pt x="61" y="22"/>
                  </a:cubicBezTo>
                  <a:cubicBezTo>
                    <a:pt x="84" y="13"/>
                    <a:pt x="107" y="9"/>
                    <a:pt x="127" y="15"/>
                  </a:cubicBezTo>
                  <a:cubicBezTo>
                    <a:pt x="107" y="3"/>
                    <a:pt x="78" y="0"/>
                    <a:pt x="5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0" name="Freeform 89"/>
            <p:cNvSpPr/>
            <p:nvPr/>
          </p:nvSpPr>
          <p:spPr bwMode="auto">
            <a:xfrm>
              <a:off x="7450138" y="4745038"/>
              <a:ext cx="265113" cy="171450"/>
            </a:xfrm>
            <a:custGeom>
              <a:avLst/>
              <a:gdLst>
                <a:gd name="T0" fmla="*/ 55 w 127"/>
                <a:gd name="T1" fmla="*/ 12 h 82"/>
                <a:gd name="T2" fmla="*/ 8 w 127"/>
                <a:gd name="T3" fmla="*/ 82 h 82"/>
                <a:gd name="T4" fmla="*/ 59 w 127"/>
                <a:gd name="T5" fmla="*/ 17 h 82"/>
                <a:gd name="T6" fmla="*/ 127 w 127"/>
                <a:gd name="T7" fmla="*/ 13 h 82"/>
                <a:gd name="T8" fmla="*/ 55 w 127"/>
                <a:gd name="T9" fmla="*/ 12 h 82"/>
              </a:gdLst>
              <a:ahLst/>
              <a:cxnLst>
                <a:cxn ang="0">
                  <a:pos x="T0" y="T1"/>
                </a:cxn>
                <a:cxn ang="0">
                  <a:pos x="T2" y="T3"/>
                </a:cxn>
                <a:cxn ang="0">
                  <a:pos x="T4" y="T5"/>
                </a:cxn>
                <a:cxn ang="0">
                  <a:pos x="T6" y="T7"/>
                </a:cxn>
                <a:cxn ang="0">
                  <a:pos x="T8" y="T9"/>
                </a:cxn>
              </a:cxnLst>
              <a:rect l="0" t="0" r="r" b="b"/>
              <a:pathLst>
                <a:path w="127" h="82">
                  <a:moveTo>
                    <a:pt x="55" y="12"/>
                  </a:moveTo>
                  <a:cubicBezTo>
                    <a:pt x="21" y="27"/>
                    <a:pt x="0" y="55"/>
                    <a:pt x="8" y="82"/>
                  </a:cubicBezTo>
                  <a:cubicBezTo>
                    <a:pt x="9" y="56"/>
                    <a:pt x="28" y="30"/>
                    <a:pt x="59" y="17"/>
                  </a:cubicBezTo>
                  <a:cubicBezTo>
                    <a:pt x="82" y="7"/>
                    <a:pt x="107" y="6"/>
                    <a:pt x="127" y="13"/>
                  </a:cubicBezTo>
                  <a:cubicBezTo>
                    <a:pt x="107" y="0"/>
                    <a:pt x="81" y="1"/>
                    <a:pt x="5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90"/>
            <p:cNvSpPr/>
            <p:nvPr/>
          </p:nvSpPr>
          <p:spPr bwMode="auto">
            <a:xfrm>
              <a:off x="7581901" y="4845051"/>
              <a:ext cx="242888" cy="203200"/>
            </a:xfrm>
            <a:custGeom>
              <a:avLst/>
              <a:gdLst>
                <a:gd name="T0" fmla="*/ 80 w 116"/>
                <a:gd name="T1" fmla="*/ 81 h 97"/>
                <a:gd name="T2" fmla="*/ 101 w 116"/>
                <a:gd name="T3" fmla="*/ 0 h 97"/>
                <a:gd name="T4" fmla="*/ 67 w 116"/>
                <a:gd name="T5" fmla="*/ 72 h 97"/>
                <a:gd name="T6" fmla="*/ 0 w 116"/>
                <a:gd name="T7" fmla="*/ 88 h 97"/>
                <a:gd name="T8" fmla="*/ 80 w 116"/>
                <a:gd name="T9" fmla="*/ 81 h 97"/>
              </a:gdLst>
              <a:ahLst/>
              <a:cxnLst>
                <a:cxn ang="0">
                  <a:pos x="T0" y="T1"/>
                </a:cxn>
                <a:cxn ang="0">
                  <a:pos x="T2" y="T3"/>
                </a:cxn>
                <a:cxn ang="0">
                  <a:pos x="T4" y="T5"/>
                </a:cxn>
                <a:cxn ang="0">
                  <a:pos x="T6" y="T7"/>
                </a:cxn>
                <a:cxn ang="0">
                  <a:pos x="T8" y="T9"/>
                </a:cxn>
              </a:cxnLst>
              <a:rect l="0" t="0" r="r" b="b"/>
              <a:pathLst>
                <a:path w="116" h="97">
                  <a:moveTo>
                    <a:pt x="80" y="81"/>
                  </a:moveTo>
                  <a:cubicBezTo>
                    <a:pt x="110" y="61"/>
                    <a:pt x="116" y="25"/>
                    <a:pt x="101" y="0"/>
                  </a:cubicBezTo>
                  <a:cubicBezTo>
                    <a:pt x="107" y="25"/>
                    <a:pt x="94" y="53"/>
                    <a:pt x="67" y="72"/>
                  </a:cubicBezTo>
                  <a:cubicBezTo>
                    <a:pt x="47" y="85"/>
                    <a:pt x="22" y="91"/>
                    <a:pt x="0" y="88"/>
                  </a:cubicBezTo>
                  <a:cubicBezTo>
                    <a:pt x="23" y="97"/>
                    <a:pt x="57" y="96"/>
                    <a:pt x="8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91"/>
            <p:cNvSpPr/>
            <p:nvPr/>
          </p:nvSpPr>
          <p:spPr bwMode="auto">
            <a:xfrm>
              <a:off x="7540626" y="4841876"/>
              <a:ext cx="257175" cy="185738"/>
            </a:xfrm>
            <a:custGeom>
              <a:avLst/>
              <a:gdLst>
                <a:gd name="T0" fmla="*/ 76 w 123"/>
                <a:gd name="T1" fmla="*/ 75 h 89"/>
                <a:gd name="T2" fmla="*/ 111 w 123"/>
                <a:gd name="T3" fmla="*/ 0 h 89"/>
                <a:gd name="T4" fmla="*/ 69 w 123"/>
                <a:gd name="T5" fmla="*/ 65 h 89"/>
                <a:gd name="T6" fmla="*/ 0 w 123"/>
                <a:gd name="T7" fmla="*/ 78 h 89"/>
                <a:gd name="T8" fmla="*/ 76 w 123"/>
                <a:gd name="T9" fmla="*/ 75 h 89"/>
              </a:gdLst>
              <a:ahLst/>
              <a:cxnLst>
                <a:cxn ang="0">
                  <a:pos x="T0" y="T1"/>
                </a:cxn>
                <a:cxn ang="0">
                  <a:pos x="T2" y="T3"/>
                </a:cxn>
                <a:cxn ang="0">
                  <a:pos x="T4" y="T5"/>
                </a:cxn>
                <a:cxn ang="0">
                  <a:pos x="T6" y="T7"/>
                </a:cxn>
                <a:cxn ang="0">
                  <a:pos x="T8" y="T9"/>
                </a:cxn>
              </a:cxnLst>
              <a:rect l="0" t="0" r="r" b="b"/>
              <a:pathLst>
                <a:path w="123" h="89">
                  <a:moveTo>
                    <a:pt x="76" y="75"/>
                  </a:moveTo>
                  <a:cubicBezTo>
                    <a:pt x="108" y="58"/>
                    <a:pt x="123" y="26"/>
                    <a:pt x="111" y="0"/>
                  </a:cubicBezTo>
                  <a:cubicBezTo>
                    <a:pt x="114" y="26"/>
                    <a:pt x="99" y="49"/>
                    <a:pt x="69" y="65"/>
                  </a:cubicBezTo>
                  <a:cubicBezTo>
                    <a:pt x="47" y="77"/>
                    <a:pt x="21" y="83"/>
                    <a:pt x="0" y="78"/>
                  </a:cubicBezTo>
                  <a:cubicBezTo>
                    <a:pt x="21" y="89"/>
                    <a:pt x="51" y="89"/>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3" name="Oval 92"/>
            <p:cNvSpPr>
              <a:spLocks noChangeArrowheads="1"/>
            </p:cNvSpPr>
            <p:nvPr/>
          </p:nvSpPr>
          <p:spPr bwMode="auto">
            <a:xfrm>
              <a:off x="8261351" y="2668588"/>
              <a:ext cx="319088" cy="404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4" name="Freeform 93"/>
            <p:cNvSpPr/>
            <p:nvPr/>
          </p:nvSpPr>
          <p:spPr bwMode="auto">
            <a:xfrm>
              <a:off x="8274051" y="2678113"/>
              <a:ext cx="271463" cy="196850"/>
            </a:xfrm>
            <a:custGeom>
              <a:avLst/>
              <a:gdLst>
                <a:gd name="T0" fmla="*/ 61 w 130"/>
                <a:gd name="T1" fmla="*/ 5 h 94"/>
                <a:gd name="T2" fmla="*/ 0 w 130"/>
                <a:gd name="T3" fmla="*/ 94 h 94"/>
                <a:gd name="T4" fmla="*/ 66 w 130"/>
                <a:gd name="T5" fmla="*/ 25 h 94"/>
                <a:gd name="T6" fmla="*/ 130 w 130"/>
                <a:gd name="T7" fmla="*/ 44 h 94"/>
                <a:gd name="T8" fmla="*/ 61 w 130"/>
                <a:gd name="T9" fmla="*/ 5 h 94"/>
              </a:gdLst>
              <a:ahLst/>
              <a:cxnLst>
                <a:cxn ang="0">
                  <a:pos x="T0" y="T1"/>
                </a:cxn>
                <a:cxn ang="0">
                  <a:pos x="T2" y="T3"/>
                </a:cxn>
                <a:cxn ang="0">
                  <a:pos x="T4" y="T5"/>
                </a:cxn>
                <a:cxn ang="0">
                  <a:pos x="T6" y="T7"/>
                </a:cxn>
                <a:cxn ang="0">
                  <a:pos x="T8" y="T9"/>
                </a:cxn>
              </a:cxnLst>
              <a:rect l="0" t="0" r="r" b="b"/>
              <a:pathLst>
                <a:path w="130" h="94">
                  <a:moveTo>
                    <a:pt x="61" y="5"/>
                  </a:moveTo>
                  <a:cubicBezTo>
                    <a:pt x="26" y="11"/>
                    <a:pt x="0" y="50"/>
                    <a:pt x="0" y="94"/>
                  </a:cubicBezTo>
                  <a:cubicBezTo>
                    <a:pt x="8" y="56"/>
                    <a:pt x="34" y="31"/>
                    <a:pt x="66" y="25"/>
                  </a:cubicBezTo>
                  <a:cubicBezTo>
                    <a:pt x="90" y="20"/>
                    <a:pt x="113" y="25"/>
                    <a:pt x="130" y="44"/>
                  </a:cubicBezTo>
                  <a:cubicBezTo>
                    <a:pt x="115" y="16"/>
                    <a:pt x="89" y="0"/>
                    <a:pt x="6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5" name="Freeform 94"/>
            <p:cNvSpPr/>
            <p:nvPr/>
          </p:nvSpPr>
          <p:spPr bwMode="auto">
            <a:xfrm>
              <a:off x="8261351" y="2644776"/>
              <a:ext cx="271463" cy="184150"/>
            </a:xfrm>
            <a:custGeom>
              <a:avLst/>
              <a:gdLst>
                <a:gd name="T0" fmla="*/ 63 w 130"/>
                <a:gd name="T1" fmla="*/ 5 h 88"/>
                <a:gd name="T2" fmla="*/ 0 w 130"/>
                <a:gd name="T3" fmla="*/ 88 h 88"/>
                <a:gd name="T4" fmla="*/ 66 w 130"/>
                <a:gd name="T5" fmla="*/ 14 h 88"/>
                <a:gd name="T6" fmla="*/ 130 w 130"/>
                <a:gd name="T7" fmla="*/ 38 h 88"/>
                <a:gd name="T8" fmla="*/ 63 w 130"/>
                <a:gd name="T9" fmla="*/ 5 h 88"/>
              </a:gdLst>
              <a:ahLst/>
              <a:cxnLst>
                <a:cxn ang="0">
                  <a:pos x="T0" y="T1"/>
                </a:cxn>
                <a:cxn ang="0">
                  <a:pos x="T2" y="T3"/>
                </a:cxn>
                <a:cxn ang="0">
                  <a:pos x="T4" y="T5"/>
                </a:cxn>
                <a:cxn ang="0">
                  <a:pos x="T6" y="T7"/>
                </a:cxn>
                <a:cxn ang="0">
                  <a:pos x="T8" y="T9"/>
                </a:cxn>
              </a:cxnLst>
              <a:rect l="0" t="0" r="r" b="b"/>
              <a:pathLst>
                <a:path w="130" h="88">
                  <a:moveTo>
                    <a:pt x="63" y="5"/>
                  </a:moveTo>
                  <a:cubicBezTo>
                    <a:pt x="28" y="12"/>
                    <a:pt x="0" y="44"/>
                    <a:pt x="0" y="88"/>
                  </a:cubicBezTo>
                  <a:cubicBezTo>
                    <a:pt x="8" y="50"/>
                    <a:pt x="33" y="20"/>
                    <a:pt x="66" y="14"/>
                  </a:cubicBezTo>
                  <a:cubicBezTo>
                    <a:pt x="90" y="9"/>
                    <a:pt x="113" y="19"/>
                    <a:pt x="130" y="38"/>
                  </a:cubicBezTo>
                  <a:cubicBezTo>
                    <a:pt x="115" y="10"/>
                    <a:pt x="91" y="0"/>
                    <a:pt x="6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6" name="Freeform 95"/>
            <p:cNvSpPr/>
            <p:nvPr/>
          </p:nvSpPr>
          <p:spPr bwMode="auto">
            <a:xfrm>
              <a:off x="8335963" y="2868613"/>
              <a:ext cx="263525" cy="257175"/>
            </a:xfrm>
            <a:custGeom>
              <a:avLst/>
              <a:gdLst>
                <a:gd name="T0" fmla="*/ 77 w 126"/>
                <a:gd name="T1" fmla="*/ 110 h 123"/>
                <a:gd name="T2" fmla="*/ 118 w 126"/>
                <a:gd name="T3" fmla="*/ 0 h 123"/>
                <a:gd name="T4" fmla="*/ 67 w 126"/>
                <a:gd name="T5" fmla="*/ 91 h 123"/>
                <a:gd name="T6" fmla="*/ 0 w 126"/>
                <a:gd name="T7" fmla="*/ 85 h 123"/>
                <a:gd name="T8" fmla="*/ 77 w 126"/>
                <a:gd name="T9" fmla="*/ 110 h 123"/>
              </a:gdLst>
              <a:ahLst/>
              <a:cxnLst>
                <a:cxn ang="0">
                  <a:pos x="T0" y="T1"/>
                </a:cxn>
                <a:cxn ang="0">
                  <a:pos x="T2" y="T3"/>
                </a:cxn>
                <a:cxn ang="0">
                  <a:pos x="T4" y="T5"/>
                </a:cxn>
                <a:cxn ang="0">
                  <a:pos x="T6" y="T7"/>
                </a:cxn>
                <a:cxn ang="0">
                  <a:pos x="T8" y="T9"/>
                </a:cxn>
              </a:cxnLst>
              <a:rect l="0" t="0" r="r" b="b"/>
              <a:pathLst>
                <a:path w="126" h="123">
                  <a:moveTo>
                    <a:pt x="77" y="110"/>
                  </a:moveTo>
                  <a:cubicBezTo>
                    <a:pt x="110" y="94"/>
                    <a:pt x="126" y="43"/>
                    <a:pt x="118" y="0"/>
                  </a:cubicBezTo>
                  <a:cubicBezTo>
                    <a:pt x="117" y="39"/>
                    <a:pt x="98" y="76"/>
                    <a:pt x="67" y="91"/>
                  </a:cubicBezTo>
                  <a:cubicBezTo>
                    <a:pt x="44" y="102"/>
                    <a:pt x="20" y="99"/>
                    <a:pt x="0" y="85"/>
                  </a:cubicBezTo>
                  <a:cubicBezTo>
                    <a:pt x="20" y="108"/>
                    <a:pt x="50" y="123"/>
                    <a:pt x="77"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7" name="Freeform 96"/>
            <p:cNvSpPr/>
            <p:nvPr/>
          </p:nvSpPr>
          <p:spPr bwMode="auto">
            <a:xfrm>
              <a:off x="8304213" y="2852738"/>
              <a:ext cx="268288" cy="219075"/>
            </a:xfrm>
            <a:custGeom>
              <a:avLst/>
              <a:gdLst>
                <a:gd name="T0" fmla="*/ 72 w 128"/>
                <a:gd name="T1" fmla="*/ 96 h 105"/>
                <a:gd name="T2" fmla="*/ 125 w 128"/>
                <a:gd name="T3" fmla="*/ 0 h 105"/>
                <a:gd name="T4" fmla="*/ 68 w 128"/>
                <a:gd name="T5" fmla="*/ 78 h 105"/>
                <a:gd name="T6" fmla="*/ 0 w 128"/>
                <a:gd name="T7" fmla="*/ 66 h 105"/>
                <a:gd name="T8" fmla="*/ 72 w 128"/>
                <a:gd name="T9" fmla="*/ 96 h 105"/>
              </a:gdLst>
              <a:ahLst/>
              <a:cxnLst>
                <a:cxn ang="0">
                  <a:pos x="T0" y="T1"/>
                </a:cxn>
                <a:cxn ang="0">
                  <a:pos x="T2" y="T3"/>
                </a:cxn>
                <a:cxn ang="0">
                  <a:pos x="T4" y="T5"/>
                </a:cxn>
                <a:cxn ang="0">
                  <a:pos x="T6" y="T7"/>
                </a:cxn>
                <a:cxn ang="0">
                  <a:pos x="T8" y="T9"/>
                </a:cxn>
              </a:cxnLst>
              <a:rect l="0" t="0" r="r" b="b"/>
              <a:pathLst>
                <a:path w="128" h="105">
                  <a:moveTo>
                    <a:pt x="72" y="96"/>
                  </a:moveTo>
                  <a:cubicBezTo>
                    <a:pt x="106" y="86"/>
                    <a:pt x="128" y="44"/>
                    <a:pt x="125" y="0"/>
                  </a:cubicBezTo>
                  <a:cubicBezTo>
                    <a:pt x="120" y="39"/>
                    <a:pt x="99" y="68"/>
                    <a:pt x="68" y="78"/>
                  </a:cubicBezTo>
                  <a:cubicBezTo>
                    <a:pt x="44" y="85"/>
                    <a:pt x="18" y="83"/>
                    <a:pt x="0" y="66"/>
                  </a:cubicBezTo>
                  <a:cubicBezTo>
                    <a:pt x="17" y="92"/>
                    <a:pt x="44" y="105"/>
                    <a:pt x="72"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8" name="Freeform 97"/>
            <p:cNvSpPr/>
            <p:nvPr/>
          </p:nvSpPr>
          <p:spPr bwMode="auto">
            <a:xfrm>
              <a:off x="6273801" y="3178176"/>
              <a:ext cx="298450" cy="269875"/>
            </a:xfrm>
            <a:custGeom>
              <a:avLst/>
              <a:gdLst>
                <a:gd name="T0" fmla="*/ 49 w 143"/>
                <a:gd name="T1" fmla="*/ 22 h 129"/>
                <a:gd name="T2" fmla="*/ 19 w 143"/>
                <a:gd name="T3" fmla="*/ 129 h 129"/>
                <a:gd name="T4" fmla="*/ 64 w 143"/>
                <a:gd name="T5" fmla="*/ 35 h 129"/>
                <a:gd name="T6" fmla="*/ 143 w 143"/>
                <a:gd name="T7" fmla="*/ 14 h 129"/>
                <a:gd name="T8" fmla="*/ 49 w 143"/>
                <a:gd name="T9" fmla="*/ 22 h 129"/>
              </a:gdLst>
              <a:ahLst/>
              <a:cxnLst>
                <a:cxn ang="0">
                  <a:pos x="T0" y="T1"/>
                </a:cxn>
                <a:cxn ang="0">
                  <a:pos x="T2" y="T3"/>
                </a:cxn>
                <a:cxn ang="0">
                  <a:pos x="T4" y="T5"/>
                </a:cxn>
                <a:cxn ang="0">
                  <a:pos x="T6" y="T7"/>
                </a:cxn>
                <a:cxn ang="0">
                  <a:pos x="T8" y="T9"/>
                </a:cxn>
              </a:cxnLst>
              <a:rect l="0" t="0" r="r" b="b"/>
              <a:pathLst>
                <a:path w="143" h="129">
                  <a:moveTo>
                    <a:pt x="49" y="22"/>
                  </a:moveTo>
                  <a:cubicBezTo>
                    <a:pt x="13" y="47"/>
                    <a:pt x="0" y="93"/>
                    <a:pt x="19" y="129"/>
                  </a:cubicBezTo>
                  <a:cubicBezTo>
                    <a:pt x="12" y="94"/>
                    <a:pt x="30" y="58"/>
                    <a:pt x="64" y="35"/>
                  </a:cubicBezTo>
                  <a:cubicBezTo>
                    <a:pt x="89" y="18"/>
                    <a:pt x="116" y="9"/>
                    <a:pt x="143" y="14"/>
                  </a:cubicBezTo>
                  <a:cubicBezTo>
                    <a:pt x="115" y="0"/>
                    <a:pt x="78" y="2"/>
                    <a:pt x="4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9" name="Freeform 98"/>
            <p:cNvSpPr/>
            <p:nvPr/>
          </p:nvSpPr>
          <p:spPr bwMode="auto">
            <a:xfrm>
              <a:off x="6246813" y="3148013"/>
              <a:ext cx="325438" cy="227013"/>
            </a:xfrm>
            <a:custGeom>
              <a:avLst/>
              <a:gdLst>
                <a:gd name="T0" fmla="*/ 67 w 156"/>
                <a:gd name="T1" fmla="*/ 14 h 108"/>
                <a:gd name="T2" fmla="*/ 11 w 156"/>
                <a:gd name="T3" fmla="*/ 108 h 108"/>
                <a:gd name="T4" fmla="*/ 72 w 156"/>
                <a:gd name="T5" fmla="*/ 21 h 108"/>
                <a:gd name="T6" fmla="*/ 156 w 156"/>
                <a:gd name="T7" fmla="*/ 21 h 108"/>
                <a:gd name="T8" fmla="*/ 67 w 156"/>
                <a:gd name="T9" fmla="*/ 14 h 108"/>
              </a:gdLst>
              <a:ahLst/>
              <a:cxnLst>
                <a:cxn ang="0">
                  <a:pos x="T0" y="T1"/>
                </a:cxn>
                <a:cxn ang="0">
                  <a:pos x="T2" y="T3"/>
                </a:cxn>
                <a:cxn ang="0">
                  <a:pos x="T4" y="T5"/>
                </a:cxn>
                <a:cxn ang="0">
                  <a:pos x="T6" y="T7"/>
                </a:cxn>
                <a:cxn ang="0">
                  <a:pos x="T8" y="T9"/>
                </a:cxn>
              </a:cxnLst>
              <a:rect l="0" t="0" r="r" b="b"/>
              <a:pathLst>
                <a:path w="156" h="108">
                  <a:moveTo>
                    <a:pt x="67" y="14"/>
                  </a:moveTo>
                  <a:cubicBezTo>
                    <a:pt x="26" y="31"/>
                    <a:pt x="0" y="69"/>
                    <a:pt x="11" y="108"/>
                  </a:cubicBezTo>
                  <a:cubicBezTo>
                    <a:pt x="11" y="72"/>
                    <a:pt x="34" y="37"/>
                    <a:pt x="72" y="21"/>
                  </a:cubicBezTo>
                  <a:cubicBezTo>
                    <a:pt x="100" y="9"/>
                    <a:pt x="131" y="10"/>
                    <a:pt x="156" y="21"/>
                  </a:cubicBezTo>
                  <a:cubicBezTo>
                    <a:pt x="131" y="1"/>
                    <a:pt x="99" y="0"/>
                    <a:pt x="6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10" name="Group 139"/>
          <p:cNvGrpSpPr/>
          <p:nvPr/>
        </p:nvGrpSpPr>
        <p:grpSpPr>
          <a:xfrm>
            <a:off x="876773" y="4718723"/>
            <a:ext cx="892779" cy="2003621"/>
            <a:chOff x="2284413" y="412750"/>
            <a:chExt cx="2824162" cy="6337301"/>
          </a:xfrm>
        </p:grpSpPr>
        <p:grpSp>
          <p:nvGrpSpPr>
            <p:cNvPr id="111" name="Group 138"/>
            <p:cNvGrpSpPr/>
            <p:nvPr/>
          </p:nvGrpSpPr>
          <p:grpSpPr>
            <a:xfrm>
              <a:off x="2971800" y="4267201"/>
              <a:ext cx="1501776" cy="2482850"/>
              <a:chOff x="6661150" y="2820988"/>
              <a:chExt cx="1501776" cy="2482850"/>
            </a:xfrm>
          </p:grpSpPr>
          <p:sp>
            <p:nvSpPr>
              <p:cNvPr id="134" name="Freeform 133"/>
              <p:cNvSpPr/>
              <p:nvPr/>
            </p:nvSpPr>
            <p:spPr bwMode="auto">
              <a:xfrm>
                <a:off x="6661150" y="2820988"/>
                <a:ext cx="1501776" cy="2482850"/>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134"/>
              <p:cNvSpPr/>
              <p:nvPr/>
            </p:nvSpPr>
            <p:spPr bwMode="auto">
              <a:xfrm>
                <a:off x="6794500" y="2892426"/>
                <a:ext cx="1223963" cy="1563688"/>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135"/>
              <p:cNvSpPr/>
              <p:nvPr/>
            </p:nvSpPr>
            <p:spPr bwMode="auto">
              <a:xfrm>
                <a:off x="6994525" y="2979738"/>
                <a:ext cx="801688" cy="1130300"/>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12" name="Group 124"/>
            <p:cNvGrpSpPr/>
            <p:nvPr/>
          </p:nvGrpSpPr>
          <p:grpSpPr>
            <a:xfrm>
              <a:off x="2284413" y="412750"/>
              <a:ext cx="2824162" cy="4770438"/>
              <a:chOff x="2284413" y="412750"/>
              <a:chExt cx="2824162" cy="4770438"/>
            </a:xfrm>
          </p:grpSpPr>
          <p:sp>
            <p:nvSpPr>
              <p:cNvPr id="113" name="Freeform 102"/>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4" name="Freeform 103"/>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5" name="Freeform 104"/>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16" name="Freeform 105"/>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106"/>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107"/>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19" name="Freeform 108"/>
              <p:cNvSpPr/>
              <p:nvPr/>
            </p:nvSpPr>
            <p:spPr bwMode="auto">
              <a:xfrm>
                <a:off x="2597150" y="412750"/>
                <a:ext cx="2244725" cy="4105275"/>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20" name="Freeform 109"/>
              <p:cNvSpPr/>
              <p:nvPr/>
            </p:nvSpPr>
            <p:spPr bwMode="auto">
              <a:xfrm>
                <a:off x="2728913" y="2792413"/>
                <a:ext cx="1987550" cy="647700"/>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21" name="Freeform 110"/>
              <p:cNvSpPr/>
              <p:nvPr/>
            </p:nvSpPr>
            <p:spPr bwMode="auto">
              <a:xfrm>
                <a:off x="2668588" y="1962150"/>
                <a:ext cx="2100262" cy="530225"/>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22" name="Oval 111"/>
              <p:cNvSpPr>
                <a:spLocks noChangeArrowheads="1"/>
              </p:cNvSpPr>
              <p:nvPr/>
            </p:nvSpPr>
            <p:spPr bwMode="auto">
              <a:xfrm>
                <a:off x="3587750" y="2214563"/>
                <a:ext cx="255587" cy="255588"/>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Oval 112"/>
              <p:cNvSpPr>
                <a:spLocks noChangeArrowheads="1"/>
              </p:cNvSpPr>
              <p:nvPr/>
            </p:nvSpPr>
            <p:spPr bwMode="auto">
              <a:xfrm>
                <a:off x="3587750" y="2214563"/>
                <a:ext cx="255587" cy="255588"/>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Oval 113"/>
              <p:cNvSpPr>
                <a:spLocks noChangeArrowheads="1"/>
              </p:cNvSpPr>
              <p:nvPr/>
            </p:nvSpPr>
            <p:spPr bwMode="auto">
              <a:xfrm>
                <a:off x="3587750" y="2214563"/>
                <a:ext cx="255587" cy="255588"/>
              </a:xfrm>
              <a:prstGeom prst="ellipse">
                <a:avLst/>
              </a:prstGeom>
              <a:solidFill>
                <a:srgbClr val="BFBFBF"/>
              </a:solidFill>
              <a:ln>
                <a:noFill/>
              </a:ln>
            </p:spPr>
            <p:txBody>
              <a:bodyPr vert="horz" wrap="square" lIns="91440" tIns="45720" rIns="91440" bIns="45720" numCol="1" anchor="t" anchorCtr="0" compatLnSpc="1"/>
              <a:lstStyle/>
              <a:p>
                <a:endParaRPr lang="id-ID"/>
              </a:p>
            </p:txBody>
          </p:sp>
          <p:sp>
            <p:nvSpPr>
              <p:cNvPr id="125" name="Oval 114"/>
              <p:cNvSpPr>
                <a:spLocks noChangeArrowheads="1"/>
              </p:cNvSpPr>
              <p:nvPr/>
            </p:nvSpPr>
            <p:spPr bwMode="auto">
              <a:xfrm>
                <a:off x="3602038" y="2635250"/>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Oval 115"/>
              <p:cNvSpPr>
                <a:spLocks noChangeArrowheads="1"/>
              </p:cNvSpPr>
              <p:nvPr/>
            </p:nvSpPr>
            <p:spPr bwMode="auto">
              <a:xfrm>
                <a:off x="3602038" y="2635250"/>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Oval 116"/>
              <p:cNvSpPr>
                <a:spLocks noChangeArrowheads="1"/>
              </p:cNvSpPr>
              <p:nvPr/>
            </p:nvSpPr>
            <p:spPr bwMode="auto">
              <a:xfrm>
                <a:off x="3602038" y="2635250"/>
                <a:ext cx="207962" cy="203200"/>
              </a:xfrm>
              <a:prstGeom prst="ellipse">
                <a:avLst/>
              </a:prstGeom>
              <a:solidFill>
                <a:srgbClr val="BFBFBF"/>
              </a:solidFill>
              <a:ln>
                <a:noFill/>
              </a:ln>
            </p:spPr>
            <p:txBody>
              <a:bodyPr vert="horz" wrap="square" lIns="91440" tIns="45720" rIns="91440" bIns="45720" numCol="1" anchor="t" anchorCtr="0" compatLnSpc="1"/>
              <a:lstStyle/>
              <a:p>
                <a:endParaRPr lang="id-ID"/>
              </a:p>
            </p:txBody>
          </p:sp>
          <p:sp>
            <p:nvSpPr>
              <p:cNvPr id="128" name="Oval 117"/>
              <p:cNvSpPr>
                <a:spLocks noChangeArrowheads="1"/>
              </p:cNvSpPr>
              <p:nvPr/>
            </p:nvSpPr>
            <p:spPr bwMode="auto">
              <a:xfrm>
                <a:off x="3602038" y="2987675"/>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Oval 118"/>
              <p:cNvSpPr>
                <a:spLocks noChangeArrowheads="1"/>
              </p:cNvSpPr>
              <p:nvPr/>
            </p:nvSpPr>
            <p:spPr bwMode="auto">
              <a:xfrm>
                <a:off x="3602038" y="2987675"/>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Oval 119"/>
              <p:cNvSpPr>
                <a:spLocks noChangeArrowheads="1"/>
              </p:cNvSpPr>
              <p:nvPr/>
            </p:nvSpPr>
            <p:spPr bwMode="auto">
              <a:xfrm>
                <a:off x="3602038" y="2987675"/>
                <a:ext cx="207962" cy="203200"/>
              </a:xfrm>
              <a:prstGeom prst="ellipse">
                <a:avLst/>
              </a:prstGeom>
              <a:solidFill>
                <a:srgbClr val="BFBFBF"/>
              </a:solidFill>
              <a:ln>
                <a:noFill/>
              </a:ln>
            </p:spPr>
            <p:txBody>
              <a:bodyPr vert="horz" wrap="square" lIns="91440" tIns="45720" rIns="91440" bIns="45720" numCol="1" anchor="t" anchorCtr="0" compatLnSpc="1"/>
              <a:lstStyle/>
              <a:p>
                <a:endParaRPr lang="id-ID"/>
              </a:p>
            </p:txBody>
          </p:sp>
          <p:sp>
            <p:nvSpPr>
              <p:cNvPr id="131" name="Freeform 120"/>
              <p:cNvSpPr/>
              <p:nvPr/>
            </p:nvSpPr>
            <p:spPr bwMode="auto">
              <a:xfrm>
                <a:off x="3568700" y="3319463"/>
                <a:ext cx="293687" cy="1863725"/>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32" name="Oval 121"/>
              <p:cNvSpPr>
                <a:spLocks noChangeArrowheads="1"/>
              </p:cNvSpPr>
              <p:nvPr/>
            </p:nvSpPr>
            <p:spPr bwMode="auto">
              <a:xfrm>
                <a:off x="3360738" y="1187450"/>
                <a:ext cx="735012" cy="7334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122"/>
              <p:cNvSpPr>
                <a:spLocks noEditPoints="1"/>
              </p:cNvSpPr>
              <p:nvPr/>
            </p:nvSpPr>
            <p:spPr bwMode="auto">
              <a:xfrm>
                <a:off x="3319463" y="1157288"/>
                <a:ext cx="790575" cy="790575"/>
              </a:xfrm>
              <a:custGeom>
                <a:avLst/>
                <a:gdLst>
                  <a:gd name="T0" fmla="*/ 105 w 210"/>
                  <a:gd name="T1" fmla="*/ 0 h 210"/>
                  <a:gd name="T2" fmla="*/ 0 w 210"/>
                  <a:gd name="T3" fmla="*/ 105 h 210"/>
                  <a:gd name="T4" fmla="*/ 105 w 210"/>
                  <a:gd name="T5" fmla="*/ 210 h 210"/>
                  <a:gd name="T6" fmla="*/ 210 w 210"/>
                  <a:gd name="T7" fmla="*/ 105 h 210"/>
                  <a:gd name="T8" fmla="*/ 105 w 210"/>
                  <a:gd name="T9" fmla="*/ 0 h 210"/>
                  <a:gd name="T10" fmla="*/ 105 w 210"/>
                  <a:gd name="T11" fmla="*/ 193 h 210"/>
                  <a:gd name="T12" fmla="*/ 17 w 210"/>
                  <a:gd name="T13" fmla="*/ 105 h 210"/>
                  <a:gd name="T14" fmla="*/ 105 w 210"/>
                  <a:gd name="T15" fmla="*/ 18 h 210"/>
                  <a:gd name="T16" fmla="*/ 192 w 210"/>
                  <a:gd name="T17" fmla="*/ 105 h 210"/>
                  <a:gd name="T18" fmla="*/ 105 w 210"/>
                  <a:gd name="T19" fmla="*/ 19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210">
                    <a:moveTo>
                      <a:pt x="105" y="0"/>
                    </a:moveTo>
                    <a:cubicBezTo>
                      <a:pt x="47" y="0"/>
                      <a:pt x="0" y="47"/>
                      <a:pt x="0" y="105"/>
                    </a:cubicBezTo>
                    <a:cubicBezTo>
                      <a:pt x="0" y="163"/>
                      <a:pt x="47" y="210"/>
                      <a:pt x="105" y="210"/>
                    </a:cubicBezTo>
                    <a:cubicBezTo>
                      <a:pt x="163" y="210"/>
                      <a:pt x="210" y="163"/>
                      <a:pt x="210" y="105"/>
                    </a:cubicBezTo>
                    <a:cubicBezTo>
                      <a:pt x="210" y="47"/>
                      <a:pt x="163" y="0"/>
                      <a:pt x="105" y="0"/>
                    </a:cubicBezTo>
                    <a:close/>
                    <a:moveTo>
                      <a:pt x="105" y="193"/>
                    </a:moveTo>
                    <a:cubicBezTo>
                      <a:pt x="56" y="193"/>
                      <a:pt x="17" y="154"/>
                      <a:pt x="17" y="105"/>
                    </a:cubicBezTo>
                    <a:cubicBezTo>
                      <a:pt x="17" y="57"/>
                      <a:pt x="56" y="18"/>
                      <a:pt x="105" y="18"/>
                    </a:cubicBezTo>
                    <a:cubicBezTo>
                      <a:pt x="153" y="18"/>
                      <a:pt x="192" y="57"/>
                      <a:pt x="192" y="105"/>
                    </a:cubicBezTo>
                    <a:cubicBezTo>
                      <a:pt x="192" y="154"/>
                      <a:pt x="153" y="193"/>
                      <a:pt x="105" y="193"/>
                    </a:cubicBezTo>
                    <a:close/>
                  </a:path>
                </a:pathLst>
              </a:custGeom>
              <a:solidFill>
                <a:srgbClr val="7A0000"/>
              </a:solidFill>
              <a:ln>
                <a:noFill/>
              </a:ln>
            </p:spPr>
            <p:txBody>
              <a:bodyPr vert="horz" wrap="square" lIns="91440" tIns="45720" rIns="91440" bIns="45720" numCol="1" anchor="t" anchorCtr="0" compatLnSpc="1"/>
              <a:lstStyle/>
              <a:p>
                <a:endParaRPr lang="id-ID"/>
              </a:p>
            </p:txBody>
          </p:sp>
        </p:grpSp>
      </p:grpSp>
      <p:grpSp>
        <p:nvGrpSpPr>
          <p:cNvPr id="137" name="Group 399"/>
          <p:cNvGrpSpPr/>
          <p:nvPr/>
        </p:nvGrpSpPr>
        <p:grpSpPr>
          <a:xfrm>
            <a:off x="9531331" y="1191099"/>
            <a:ext cx="2319037" cy="2253591"/>
            <a:chOff x="3690938" y="436563"/>
            <a:chExt cx="5264150" cy="5114925"/>
          </a:xfrm>
        </p:grpSpPr>
        <p:sp>
          <p:nvSpPr>
            <p:cNvPr id="138" name="Freeform 400"/>
            <p:cNvSpPr>
              <a:spLocks noEditPoints="1"/>
            </p:cNvSpPr>
            <p:nvPr/>
          </p:nvSpPr>
          <p:spPr bwMode="auto">
            <a:xfrm>
              <a:off x="3690938" y="436563"/>
              <a:ext cx="5264150" cy="5114925"/>
            </a:xfrm>
            <a:custGeom>
              <a:avLst/>
              <a:gdLst>
                <a:gd name="T0" fmla="*/ 2355 w 2519"/>
                <a:gd name="T1" fmla="*/ 1508 h 2448"/>
                <a:gd name="T2" fmla="*/ 2189 w 2519"/>
                <a:gd name="T3" fmla="*/ 1879 h 2448"/>
                <a:gd name="T4" fmla="*/ 2175 w 2519"/>
                <a:gd name="T5" fmla="*/ 1942 h 2448"/>
                <a:gd name="T6" fmla="*/ 2012 w 2519"/>
                <a:gd name="T7" fmla="*/ 2110 h 2448"/>
                <a:gd name="T8" fmla="*/ 1952 w 2519"/>
                <a:gd name="T9" fmla="*/ 2246 h 2448"/>
                <a:gd name="T10" fmla="*/ 1892 w 2519"/>
                <a:gd name="T11" fmla="*/ 2214 h 2448"/>
                <a:gd name="T12" fmla="*/ 1571 w 2519"/>
                <a:gd name="T13" fmla="*/ 2367 h 2448"/>
                <a:gd name="T14" fmla="*/ 1499 w 2519"/>
                <a:gd name="T15" fmla="*/ 2401 h 2448"/>
                <a:gd name="T16" fmla="*/ 1365 w 2519"/>
                <a:gd name="T17" fmla="*/ 2378 h 2448"/>
                <a:gd name="T18" fmla="*/ 856 w 2519"/>
                <a:gd name="T19" fmla="*/ 2171 h 2448"/>
                <a:gd name="T20" fmla="*/ 337 w 2519"/>
                <a:gd name="T21" fmla="*/ 775 h 2448"/>
                <a:gd name="T22" fmla="*/ 1155 w 2519"/>
                <a:gd name="T23" fmla="*/ 132 h 2448"/>
                <a:gd name="T24" fmla="*/ 1223 w 2519"/>
                <a:gd name="T25" fmla="*/ 75 h 2448"/>
                <a:gd name="T26" fmla="*/ 1380 w 2519"/>
                <a:gd name="T27" fmla="*/ 119 h 2448"/>
                <a:gd name="T28" fmla="*/ 1517 w 2519"/>
                <a:gd name="T29" fmla="*/ 98 h 2448"/>
                <a:gd name="T30" fmla="*/ 1927 w 2519"/>
                <a:gd name="T31" fmla="*/ 444 h 2448"/>
                <a:gd name="T32" fmla="*/ 2125 w 2519"/>
                <a:gd name="T33" fmla="*/ 591 h 2448"/>
                <a:gd name="T34" fmla="*/ 2125 w 2519"/>
                <a:gd name="T35" fmla="*/ 591 h 2448"/>
                <a:gd name="T36" fmla="*/ 1690 w 2519"/>
                <a:gd name="T37" fmla="*/ 393 h 2448"/>
                <a:gd name="T38" fmla="*/ 195 w 2519"/>
                <a:gd name="T39" fmla="*/ 1086 h 2448"/>
                <a:gd name="T40" fmla="*/ 163 w 2519"/>
                <a:gd name="T41" fmla="*/ 1009 h 2448"/>
                <a:gd name="T42" fmla="*/ 201 w 2519"/>
                <a:gd name="T43" fmla="*/ 764 h 2448"/>
                <a:gd name="T44" fmla="*/ 337 w 2519"/>
                <a:gd name="T45" fmla="*/ 775 h 2448"/>
                <a:gd name="T46" fmla="*/ 1384 w 2519"/>
                <a:gd name="T47" fmla="*/ 66 h 2448"/>
                <a:gd name="T48" fmla="*/ 1147 w 2519"/>
                <a:gd name="T49" fmla="*/ 0 h 2448"/>
                <a:gd name="T50" fmla="*/ 1064 w 2519"/>
                <a:gd name="T51" fmla="*/ 79 h 2448"/>
                <a:gd name="T52" fmla="*/ 141 w 2519"/>
                <a:gd name="T53" fmla="*/ 925 h 2448"/>
                <a:gd name="T54" fmla="*/ 83 w 2519"/>
                <a:gd name="T55" fmla="*/ 1247 h 2448"/>
                <a:gd name="T56" fmla="*/ 1468 w 2519"/>
                <a:gd name="T57" fmla="*/ 2434 h 2448"/>
                <a:gd name="T58" fmla="*/ 1476 w 2519"/>
                <a:gd name="T59" fmla="*/ 2447 h 2448"/>
                <a:gd name="T60" fmla="*/ 1604 w 2519"/>
                <a:gd name="T61" fmla="*/ 2447 h 2448"/>
                <a:gd name="T62" fmla="*/ 1599 w 2519"/>
                <a:gd name="T63" fmla="*/ 2406 h 2448"/>
                <a:gd name="T64" fmla="*/ 1941 w 2519"/>
                <a:gd name="T65" fmla="*/ 2315 h 2448"/>
                <a:gd name="T66" fmla="*/ 2028 w 2519"/>
                <a:gd name="T67" fmla="*/ 2212 h 2448"/>
                <a:gd name="T68" fmla="*/ 2102 w 2519"/>
                <a:gd name="T69" fmla="*/ 2227 h 2448"/>
                <a:gd name="T70" fmla="*/ 2154 w 2519"/>
                <a:gd name="T71" fmla="*/ 2075 h 2448"/>
                <a:gd name="T72" fmla="*/ 2198 w 2519"/>
                <a:gd name="T73" fmla="*/ 2030 h 2448"/>
                <a:gd name="T74" fmla="*/ 2252 w 2519"/>
                <a:gd name="T75" fmla="*/ 1939 h 2448"/>
                <a:gd name="T76" fmla="*/ 2274 w 2519"/>
                <a:gd name="T77" fmla="*/ 1943 h 2448"/>
                <a:gd name="T78" fmla="*/ 2480 w 2519"/>
                <a:gd name="T79" fmla="*/ 1372 h 2448"/>
                <a:gd name="T80" fmla="*/ 2465 w 2519"/>
                <a:gd name="T81" fmla="*/ 883 h 2448"/>
                <a:gd name="T82" fmla="*/ 1600 w 2519"/>
                <a:gd name="T83" fmla="*/ 96 h 2448"/>
                <a:gd name="T84" fmla="*/ 1553 w 2519"/>
                <a:gd name="T85"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19" h="2448">
                  <a:moveTo>
                    <a:pt x="2355" y="1508"/>
                  </a:moveTo>
                  <a:cubicBezTo>
                    <a:pt x="2355" y="1508"/>
                    <a:pt x="2355" y="1508"/>
                    <a:pt x="2355" y="1508"/>
                  </a:cubicBezTo>
                  <a:cubicBezTo>
                    <a:pt x="2355" y="1508"/>
                    <a:pt x="2355" y="1508"/>
                    <a:pt x="2355" y="1508"/>
                  </a:cubicBezTo>
                  <a:cubicBezTo>
                    <a:pt x="2306" y="1653"/>
                    <a:pt x="2250" y="1775"/>
                    <a:pt x="2189" y="1879"/>
                  </a:cubicBezTo>
                  <a:cubicBezTo>
                    <a:pt x="2192" y="1882"/>
                    <a:pt x="2194" y="1884"/>
                    <a:pt x="2196" y="1887"/>
                  </a:cubicBezTo>
                  <a:cubicBezTo>
                    <a:pt x="2207" y="1908"/>
                    <a:pt x="2188" y="1927"/>
                    <a:pt x="2175" y="1942"/>
                  </a:cubicBezTo>
                  <a:cubicBezTo>
                    <a:pt x="2155" y="1964"/>
                    <a:pt x="2132" y="1984"/>
                    <a:pt x="2108" y="2000"/>
                  </a:cubicBezTo>
                  <a:cubicBezTo>
                    <a:pt x="2077" y="2040"/>
                    <a:pt x="2045" y="2077"/>
                    <a:pt x="2012" y="2110"/>
                  </a:cubicBezTo>
                  <a:cubicBezTo>
                    <a:pt x="2018" y="2127"/>
                    <a:pt x="2022" y="2147"/>
                    <a:pt x="2023" y="2159"/>
                  </a:cubicBezTo>
                  <a:cubicBezTo>
                    <a:pt x="2003" y="2188"/>
                    <a:pt x="1975" y="2216"/>
                    <a:pt x="1952" y="2246"/>
                  </a:cubicBezTo>
                  <a:cubicBezTo>
                    <a:pt x="1950" y="2246"/>
                    <a:pt x="1948" y="2247"/>
                    <a:pt x="1946" y="2247"/>
                  </a:cubicBezTo>
                  <a:cubicBezTo>
                    <a:pt x="1927" y="2247"/>
                    <a:pt x="1909" y="2229"/>
                    <a:pt x="1892" y="2214"/>
                  </a:cubicBezTo>
                  <a:cubicBezTo>
                    <a:pt x="1791" y="2286"/>
                    <a:pt x="1685" y="2330"/>
                    <a:pt x="1579" y="2354"/>
                  </a:cubicBezTo>
                  <a:cubicBezTo>
                    <a:pt x="1578" y="2359"/>
                    <a:pt x="1575" y="2363"/>
                    <a:pt x="1571" y="2367"/>
                  </a:cubicBezTo>
                  <a:cubicBezTo>
                    <a:pt x="1554" y="2383"/>
                    <a:pt x="1531" y="2401"/>
                    <a:pt x="1507" y="2401"/>
                  </a:cubicBezTo>
                  <a:cubicBezTo>
                    <a:pt x="1504" y="2401"/>
                    <a:pt x="1502" y="2401"/>
                    <a:pt x="1499" y="2401"/>
                  </a:cubicBezTo>
                  <a:cubicBezTo>
                    <a:pt x="1485" y="2395"/>
                    <a:pt x="1475" y="2383"/>
                    <a:pt x="1464" y="2373"/>
                  </a:cubicBezTo>
                  <a:cubicBezTo>
                    <a:pt x="1431" y="2376"/>
                    <a:pt x="1397" y="2378"/>
                    <a:pt x="1365" y="2378"/>
                  </a:cubicBezTo>
                  <a:cubicBezTo>
                    <a:pt x="957" y="2378"/>
                    <a:pt x="601" y="2145"/>
                    <a:pt x="601" y="2145"/>
                  </a:cubicBezTo>
                  <a:cubicBezTo>
                    <a:pt x="690" y="2163"/>
                    <a:pt x="775" y="2171"/>
                    <a:pt x="856" y="2171"/>
                  </a:cubicBezTo>
                  <a:cubicBezTo>
                    <a:pt x="1389" y="2171"/>
                    <a:pt x="1784" y="1817"/>
                    <a:pt x="2355" y="1508"/>
                  </a:cubicBezTo>
                  <a:moveTo>
                    <a:pt x="337" y="775"/>
                  </a:moveTo>
                  <a:cubicBezTo>
                    <a:pt x="448" y="577"/>
                    <a:pt x="616" y="355"/>
                    <a:pt x="860" y="216"/>
                  </a:cubicBezTo>
                  <a:cubicBezTo>
                    <a:pt x="956" y="161"/>
                    <a:pt x="1056" y="136"/>
                    <a:pt x="1155" y="132"/>
                  </a:cubicBezTo>
                  <a:cubicBezTo>
                    <a:pt x="1177" y="110"/>
                    <a:pt x="1192" y="76"/>
                    <a:pt x="1222" y="75"/>
                  </a:cubicBezTo>
                  <a:cubicBezTo>
                    <a:pt x="1222" y="75"/>
                    <a:pt x="1223" y="75"/>
                    <a:pt x="1223" y="75"/>
                  </a:cubicBezTo>
                  <a:cubicBezTo>
                    <a:pt x="1228" y="75"/>
                    <a:pt x="1234" y="76"/>
                    <a:pt x="1239" y="78"/>
                  </a:cubicBezTo>
                  <a:cubicBezTo>
                    <a:pt x="1287" y="90"/>
                    <a:pt x="1331" y="119"/>
                    <a:pt x="1380" y="119"/>
                  </a:cubicBezTo>
                  <a:cubicBezTo>
                    <a:pt x="1387" y="119"/>
                    <a:pt x="1393" y="119"/>
                    <a:pt x="1400" y="117"/>
                  </a:cubicBezTo>
                  <a:cubicBezTo>
                    <a:pt x="1439" y="115"/>
                    <a:pt x="1480" y="116"/>
                    <a:pt x="1517" y="98"/>
                  </a:cubicBezTo>
                  <a:cubicBezTo>
                    <a:pt x="1553" y="117"/>
                    <a:pt x="1536" y="169"/>
                    <a:pt x="1532" y="201"/>
                  </a:cubicBezTo>
                  <a:cubicBezTo>
                    <a:pt x="1629" y="239"/>
                    <a:pt x="1789" y="345"/>
                    <a:pt x="1927" y="444"/>
                  </a:cubicBezTo>
                  <a:cubicBezTo>
                    <a:pt x="1953" y="457"/>
                    <a:pt x="1979" y="473"/>
                    <a:pt x="2002" y="492"/>
                  </a:cubicBezTo>
                  <a:cubicBezTo>
                    <a:pt x="2055" y="534"/>
                    <a:pt x="2095" y="567"/>
                    <a:pt x="2125" y="591"/>
                  </a:cubicBezTo>
                  <a:cubicBezTo>
                    <a:pt x="2169" y="625"/>
                    <a:pt x="2197" y="646"/>
                    <a:pt x="2196" y="646"/>
                  </a:cubicBezTo>
                  <a:cubicBezTo>
                    <a:pt x="2196" y="646"/>
                    <a:pt x="2174" y="630"/>
                    <a:pt x="2125" y="591"/>
                  </a:cubicBezTo>
                  <a:cubicBezTo>
                    <a:pt x="2076" y="553"/>
                    <a:pt x="2005" y="499"/>
                    <a:pt x="1927" y="444"/>
                  </a:cubicBezTo>
                  <a:cubicBezTo>
                    <a:pt x="1856" y="408"/>
                    <a:pt x="1776" y="393"/>
                    <a:pt x="1690" y="393"/>
                  </a:cubicBezTo>
                  <a:cubicBezTo>
                    <a:pt x="1074" y="393"/>
                    <a:pt x="159" y="1197"/>
                    <a:pt x="159" y="1197"/>
                  </a:cubicBezTo>
                  <a:cubicBezTo>
                    <a:pt x="159" y="1197"/>
                    <a:pt x="170" y="1155"/>
                    <a:pt x="195" y="1086"/>
                  </a:cubicBezTo>
                  <a:cubicBezTo>
                    <a:pt x="191" y="1085"/>
                    <a:pt x="186" y="1084"/>
                    <a:pt x="181" y="1083"/>
                  </a:cubicBezTo>
                  <a:cubicBezTo>
                    <a:pt x="135" y="1082"/>
                    <a:pt x="122" y="1031"/>
                    <a:pt x="163" y="1009"/>
                  </a:cubicBezTo>
                  <a:cubicBezTo>
                    <a:pt x="202" y="973"/>
                    <a:pt x="214" y="913"/>
                    <a:pt x="191" y="865"/>
                  </a:cubicBezTo>
                  <a:cubicBezTo>
                    <a:pt x="171" y="834"/>
                    <a:pt x="150" y="778"/>
                    <a:pt x="201" y="764"/>
                  </a:cubicBezTo>
                  <a:cubicBezTo>
                    <a:pt x="203" y="764"/>
                    <a:pt x="206" y="764"/>
                    <a:pt x="209" y="764"/>
                  </a:cubicBezTo>
                  <a:cubicBezTo>
                    <a:pt x="251" y="764"/>
                    <a:pt x="294" y="774"/>
                    <a:pt x="337" y="775"/>
                  </a:cubicBezTo>
                  <a:moveTo>
                    <a:pt x="1553" y="0"/>
                  </a:moveTo>
                  <a:cubicBezTo>
                    <a:pt x="1533" y="0"/>
                    <a:pt x="1484" y="66"/>
                    <a:pt x="1384" y="66"/>
                  </a:cubicBezTo>
                  <a:cubicBezTo>
                    <a:pt x="1384" y="66"/>
                    <a:pt x="1384" y="66"/>
                    <a:pt x="1384" y="66"/>
                  </a:cubicBezTo>
                  <a:cubicBezTo>
                    <a:pt x="1284" y="66"/>
                    <a:pt x="1192" y="0"/>
                    <a:pt x="1147" y="0"/>
                  </a:cubicBezTo>
                  <a:cubicBezTo>
                    <a:pt x="1130" y="0"/>
                    <a:pt x="1120" y="10"/>
                    <a:pt x="1120" y="39"/>
                  </a:cubicBezTo>
                  <a:cubicBezTo>
                    <a:pt x="1120" y="57"/>
                    <a:pt x="1057" y="63"/>
                    <a:pt x="1064" y="79"/>
                  </a:cubicBezTo>
                  <a:cubicBezTo>
                    <a:pt x="685" y="142"/>
                    <a:pt x="390" y="363"/>
                    <a:pt x="219" y="692"/>
                  </a:cubicBezTo>
                  <a:cubicBezTo>
                    <a:pt x="63" y="708"/>
                    <a:pt x="141" y="799"/>
                    <a:pt x="141" y="925"/>
                  </a:cubicBezTo>
                  <a:cubicBezTo>
                    <a:pt x="141" y="1012"/>
                    <a:pt x="0" y="1100"/>
                    <a:pt x="88" y="1144"/>
                  </a:cubicBezTo>
                  <a:cubicBezTo>
                    <a:pt x="85" y="1178"/>
                    <a:pt x="83" y="1212"/>
                    <a:pt x="83" y="1247"/>
                  </a:cubicBezTo>
                  <a:cubicBezTo>
                    <a:pt x="83" y="1910"/>
                    <a:pt x="622" y="2448"/>
                    <a:pt x="1285" y="2448"/>
                  </a:cubicBezTo>
                  <a:cubicBezTo>
                    <a:pt x="1347" y="2448"/>
                    <a:pt x="1408" y="2443"/>
                    <a:pt x="1468" y="2434"/>
                  </a:cubicBezTo>
                  <a:cubicBezTo>
                    <a:pt x="1468" y="2434"/>
                    <a:pt x="1468" y="2435"/>
                    <a:pt x="1468" y="2436"/>
                  </a:cubicBezTo>
                  <a:cubicBezTo>
                    <a:pt x="1468" y="2444"/>
                    <a:pt x="1471" y="2447"/>
                    <a:pt x="1476" y="2447"/>
                  </a:cubicBezTo>
                  <a:cubicBezTo>
                    <a:pt x="1491" y="2447"/>
                    <a:pt x="1526" y="2415"/>
                    <a:pt x="1555" y="2415"/>
                  </a:cubicBezTo>
                  <a:cubicBezTo>
                    <a:pt x="1584" y="2415"/>
                    <a:pt x="1599" y="2447"/>
                    <a:pt x="1604" y="2447"/>
                  </a:cubicBezTo>
                  <a:cubicBezTo>
                    <a:pt x="1606" y="2447"/>
                    <a:pt x="1606" y="2444"/>
                    <a:pt x="1606" y="2436"/>
                  </a:cubicBezTo>
                  <a:cubicBezTo>
                    <a:pt x="1606" y="2425"/>
                    <a:pt x="1604" y="2415"/>
                    <a:pt x="1599" y="2406"/>
                  </a:cubicBezTo>
                  <a:cubicBezTo>
                    <a:pt x="1698" y="2380"/>
                    <a:pt x="1771" y="2347"/>
                    <a:pt x="1858" y="2297"/>
                  </a:cubicBezTo>
                  <a:cubicBezTo>
                    <a:pt x="1901" y="2309"/>
                    <a:pt x="1924" y="2315"/>
                    <a:pt x="1941" y="2315"/>
                  </a:cubicBezTo>
                  <a:cubicBezTo>
                    <a:pt x="1957" y="2315"/>
                    <a:pt x="1967" y="2310"/>
                    <a:pt x="1982" y="2300"/>
                  </a:cubicBezTo>
                  <a:cubicBezTo>
                    <a:pt x="2040" y="2261"/>
                    <a:pt x="1985" y="2212"/>
                    <a:pt x="2028" y="2212"/>
                  </a:cubicBezTo>
                  <a:cubicBezTo>
                    <a:pt x="2040" y="2212"/>
                    <a:pt x="2060" y="2216"/>
                    <a:pt x="2093" y="2225"/>
                  </a:cubicBezTo>
                  <a:cubicBezTo>
                    <a:pt x="2097" y="2227"/>
                    <a:pt x="2100" y="2227"/>
                    <a:pt x="2102" y="2227"/>
                  </a:cubicBezTo>
                  <a:cubicBezTo>
                    <a:pt x="2121" y="2227"/>
                    <a:pt x="2078" y="2189"/>
                    <a:pt x="2054" y="2169"/>
                  </a:cubicBezTo>
                  <a:cubicBezTo>
                    <a:pt x="2089" y="2140"/>
                    <a:pt x="2123" y="2108"/>
                    <a:pt x="2154" y="2075"/>
                  </a:cubicBezTo>
                  <a:cubicBezTo>
                    <a:pt x="2157" y="2079"/>
                    <a:pt x="2159" y="2081"/>
                    <a:pt x="2160" y="2081"/>
                  </a:cubicBezTo>
                  <a:cubicBezTo>
                    <a:pt x="2170" y="2081"/>
                    <a:pt x="2172" y="2030"/>
                    <a:pt x="2198" y="2030"/>
                  </a:cubicBezTo>
                  <a:cubicBezTo>
                    <a:pt x="2246" y="2030"/>
                    <a:pt x="2231" y="2011"/>
                    <a:pt x="2231" y="1958"/>
                  </a:cubicBezTo>
                  <a:cubicBezTo>
                    <a:pt x="2231" y="1943"/>
                    <a:pt x="2241" y="1939"/>
                    <a:pt x="2252" y="1939"/>
                  </a:cubicBezTo>
                  <a:cubicBezTo>
                    <a:pt x="2257" y="1939"/>
                    <a:pt x="2262" y="1940"/>
                    <a:pt x="2266" y="1941"/>
                  </a:cubicBezTo>
                  <a:cubicBezTo>
                    <a:pt x="2270" y="1942"/>
                    <a:pt x="2273" y="1943"/>
                    <a:pt x="2274" y="1943"/>
                  </a:cubicBezTo>
                  <a:cubicBezTo>
                    <a:pt x="2275" y="1943"/>
                    <a:pt x="2273" y="1942"/>
                    <a:pt x="2267" y="1938"/>
                  </a:cubicBezTo>
                  <a:cubicBezTo>
                    <a:pt x="2382" y="1775"/>
                    <a:pt x="2458" y="1581"/>
                    <a:pt x="2480" y="1372"/>
                  </a:cubicBezTo>
                  <a:cubicBezTo>
                    <a:pt x="2519" y="1352"/>
                    <a:pt x="2513" y="1263"/>
                    <a:pt x="2477" y="1147"/>
                  </a:cubicBezTo>
                  <a:cubicBezTo>
                    <a:pt x="2437" y="1017"/>
                    <a:pt x="2512" y="883"/>
                    <a:pt x="2465" y="883"/>
                  </a:cubicBezTo>
                  <a:cubicBezTo>
                    <a:pt x="2455" y="883"/>
                    <a:pt x="2444" y="889"/>
                    <a:pt x="2435" y="900"/>
                  </a:cubicBezTo>
                  <a:cubicBezTo>
                    <a:pt x="2312" y="493"/>
                    <a:pt x="2016" y="195"/>
                    <a:pt x="1600" y="96"/>
                  </a:cubicBezTo>
                  <a:cubicBezTo>
                    <a:pt x="1612" y="75"/>
                    <a:pt x="1564" y="63"/>
                    <a:pt x="1564" y="39"/>
                  </a:cubicBezTo>
                  <a:cubicBezTo>
                    <a:pt x="1564" y="10"/>
                    <a:pt x="1561" y="0"/>
                    <a:pt x="1553" y="0"/>
                  </a:cubicBezTo>
                </a:path>
              </a:pathLst>
            </a:custGeom>
            <a:solidFill>
              <a:srgbClr val="D4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401"/>
            <p:cNvSpPr>
              <a:spLocks noEditPoints="1"/>
            </p:cNvSpPr>
            <p:nvPr/>
          </p:nvSpPr>
          <p:spPr bwMode="auto">
            <a:xfrm>
              <a:off x="3946526" y="593726"/>
              <a:ext cx="4335463" cy="2343150"/>
            </a:xfrm>
            <a:custGeom>
              <a:avLst/>
              <a:gdLst>
                <a:gd name="T0" fmla="*/ 2003 w 2075"/>
                <a:gd name="T1" fmla="*/ 516 h 1122"/>
                <a:gd name="T2" fmla="*/ 2074 w 2075"/>
                <a:gd name="T3" fmla="*/ 571 h 1122"/>
                <a:gd name="T4" fmla="*/ 2003 w 2075"/>
                <a:gd name="T5" fmla="*/ 516 h 1122"/>
                <a:gd name="T6" fmla="*/ 1805 w 2075"/>
                <a:gd name="T7" fmla="*/ 369 h 1122"/>
                <a:gd name="T8" fmla="*/ 2003 w 2075"/>
                <a:gd name="T9" fmla="*/ 516 h 1122"/>
                <a:gd name="T10" fmla="*/ 1880 w 2075"/>
                <a:gd name="T11" fmla="*/ 417 h 1122"/>
                <a:gd name="T12" fmla="*/ 1805 w 2075"/>
                <a:gd name="T13" fmla="*/ 369 h 1122"/>
                <a:gd name="T14" fmla="*/ 847 w 2075"/>
                <a:gd name="T15" fmla="*/ 250 h 1122"/>
                <a:gd name="T16" fmla="*/ 764 w 2075"/>
                <a:gd name="T17" fmla="*/ 214 h 1122"/>
                <a:gd name="T18" fmla="*/ 872 w 2075"/>
                <a:gd name="T19" fmla="*/ 140 h 1122"/>
                <a:gd name="T20" fmla="*/ 915 w 2075"/>
                <a:gd name="T21" fmla="*/ 136 h 1122"/>
                <a:gd name="T22" fmla="*/ 998 w 2075"/>
                <a:gd name="T23" fmla="*/ 172 h 1122"/>
                <a:gd name="T24" fmla="*/ 891 w 2075"/>
                <a:gd name="T25" fmla="*/ 246 h 1122"/>
                <a:gd name="T26" fmla="*/ 847 w 2075"/>
                <a:gd name="T27" fmla="*/ 250 h 1122"/>
                <a:gd name="T28" fmla="*/ 1101 w 2075"/>
                <a:gd name="T29" fmla="*/ 0 h 1122"/>
                <a:gd name="T30" fmla="*/ 1100 w 2075"/>
                <a:gd name="T31" fmla="*/ 0 h 1122"/>
                <a:gd name="T32" fmla="*/ 1033 w 2075"/>
                <a:gd name="T33" fmla="*/ 57 h 1122"/>
                <a:gd name="T34" fmla="*/ 738 w 2075"/>
                <a:gd name="T35" fmla="*/ 141 h 1122"/>
                <a:gd name="T36" fmla="*/ 215 w 2075"/>
                <a:gd name="T37" fmla="*/ 700 h 1122"/>
                <a:gd name="T38" fmla="*/ 87 w 2075"/>
                <a:gd name="T39" fmla="*/ 689 h 1122"/>
                <a:gd name="T40" fmla="*/ 79 w 2075"/>
                <a:gd name="T41" fmla="*/ 689 h 1122"/>
                <a:gd name="T42" fmla="*/ 69 w 2075"/>
                <a:gd name="T43" fmla="*/ 790 h 1122"/>
                <a:gd name="T44" fmla="*/ 41 w 2075"/>
                <a:gd name="T45" fmla="*/ 934 h 1122"/>
                <a:gd name="T46" fmla="*/ 59 w 2075"/>
                <a:gd name="T47" fmla="*/ 1008 h 1122"/>
                <a:gd name="T48" fmla="*/ 73 w 2075"/>
                <a:gd name="T49" fmla="*/ 1011 h 1122"/>
                <a:gd name="T50" fmla="*/ 37 w 2075"/>
                <a:gd name="T51" fmla="*/ 1122 h 1122"/>
                <a:gd name="T52" fmla="*/ 1568 w 2075"/>
                <a:gd name="T53" fmla="*/ 318 h 1122"/>
                <a:gd name="T54" fmla="*/ 1805 w 2075"/>
                <a:gd name="T55" fmla="*/ 369 h 1122"/>
                <a:gd name="T56" fmla="*/ 1410 w 2075"/>
                <a:gd name="T57" fmla="*/ 126 h 1122"/>
                <a:gd name="T58" fmla="*/ 1395 w 2075"/>
                <a:gd name="T59" fmla="*/ 23 h 1122"/>
                <a:gd name="T60" fmla="*/ 1278 w 2075"/>
                <a:gd name="T61" fmla="*/ 42 h 1122"/>
                <a:gd name="T62" fmla="*/ 1258 w 2075"/>
                <a:gd name="T63" fmla="*/ 44 h 1122"/>
                <a:gd name="T64" fmla="*/ 1117 w 2075"/>
                <a:gd name="T65" fmla="*/ 3 h 1122"/>
                <a:gd name="T66" fmla="*/ 1101 w 2075"/>
                <a:gd name="T67"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75" h="1122">
                  <a:moveTo>
                    <a:pt x="2003" y="516"/>
                  </a:moveTo>
                  <a:cubicBezTo>
                    <a:pt x="2052" y="555"/>
                    <a:pt x="2074" y="571"/>
                    <a:pt x="2074" y="571"/>
                  </a:cubicBezTo>
                  <a:cubicBezTo>
                    <a:pt x="2075" y="571"/>
                    <a:pt x="2047" y="550"/>
                    <a:pt x="2003" y="516"/>
                  </a:cubicBezTo>
                  <a:moveTo>
                    <a:pt x="1805" y="369"/>
                  </a:moveTo>
                  <a:cubicBezTo>
                    <a:pt x="1883" y="424"/>
                    <a:pt x="1954" y="478"/>
                    <a:pt x="2003" y="516"/>
                  </a:cubicBezTo>
                  <a:cubicBezTo>
                    <a:pt x="1973" y="492"/>
                    <a:pt x="1933" y="459"/>
                    <a:pt x="1880" y="417"/>
                  </a:cubicBezTo>
                  <a:cubicBezTo>
                    <a:pt x="1857" y="398"/>
                    <a:pt x="1831" y="382"/>
                    <a:pt x="1805" y="369"/>
                  </a:cubicBezTo>
                  <a:moveTo>
                    <a:pt x="847" y="250"/>
                  </a:moveTo>
                  <a:cubicBezTo>
                    <a:pt x="802" y="250"/>
                    <a:pt x="768" y="236"/>
                    <a:pt x="764" y="214"/>
                  </a:cubicBezTo>
                  <a:cubicBezTo>
                    <a:pt x="759" y="185"/>
                    <a:pt x="807" y="151"/>
                    <a:pt x="872" y="140"/>
                  </a:cubicBezTo>
                  <a:cubicBezTo>
                    <a:pt x="887" y="137"/>
                    <a:pt x="901" y="136"/>
                    <a:pt x="915" y="136"/>
                  </a:cubicBezTo>
                  <a:cubicBezTo>
                    <a:pt x="960" y="136"/>
                    <a:pt x="994" y="149"/>
                    <a:pt x="998" y="172"/>
                  </a:cubicBezTo>
                  <a:cubicBezTo>
                    <a:pt x="1003" y="201"/>
                    <a:pt x="955" y="234"/>
                    <a:pt x="891" y="246"/>
                  </a:cubicBezTo>
                  <a:cubicBezTo>
                    <a:pt x="875" y="249"/>
                    <a:pt x="861" y="250"/>
                    <a:pt x="847" y="250"/>
                  </a:cubicBezTo>
                  <a:moveTo>
                    <a:pt x="1101" y="0"/>
                  </a:moveTo>
                  <a:cubicBezTo>
                    <a:pt x="1101" y="0"/>
                    <a:pt x="1100" y="0"/>
                    <a:pt x="1100" y="0"/>
                  </a:cubicBezTo>
                  <a:cubicBezTo>
                    <a:pt x="1070" y="1"/>
                    <a:pt x="1055" y="35"/>
                    <a:pt x="1033" y="57"/>
                  </a:cubicBezTo>
                  <a:cubicBezTo>
                    <a:pt x="934" y="61"/>
                    <a:pt x="834" y="86"/>
                    <a:pt x="738" y="141"/>
                  </a:cubicBezTo>
                  <a:cubicBezTo>
                    <a:pt x="494" y="280"/>
                    <a:pt x="326" y="502"/>
                    <a:pt x="215" y="700"/>
                  </a:cubicBezTo>
                  <a:cubicBezTo>
                    <a:pt x="172" y="699"/>
                    <a:pt x="129" y="689"/>
                    <a:pt x="87" y="689"/>
                  </a:cubicBezTo>
                  <a:cubicBezTo>
                    <a:pt x="84" y="689"/>
                    <a:pt x="81" y="689"/>
                    <a:pt x="79" y="689"/>
                  </a:cubicBezTo>
                  <a:cubicBezTo>
                    <a:pt x="28" y="703"/>
                    <a:pt x="49" y="759"/>
                    <a:pt x="69" y="790"/>
                  </a:cubicBezTo>
                  <a:cubicBezTo>
                    <a:pt x="92" y="838"/>
                    <a:pt x="80" y="898"/>
                    <a:pt x="41" y="934"/>
                  </a:cubicBezTo>
                  <a:cubicBezTo>
                    <a:pt x="0" y="956"/>
                    <a:pt x="13" y="1007"/>
                    <a:pt x="59" y="1008"/>
                  </a:cubicBezTo>
                  <a:cubicBezTo>
                    <a:pt x="64" y="1009"/>
                    <a:pt x="69" y="1010"/>
                    <a:pt x="73" y="1011"/>
                  </a:cubicBezTo>
                  <a:cubicBezTo>
                    <a:pt x="48" y="1080"/>
                    <a:pt x="37" y="1122"/>
                    <a:pt x="37" y="1122"/>
                  </a:cubicBezTo>
                  <a:cubicBezTo>
                    <a:pt x="37" y="1122"/>
                    <a:pt x="952" y="318"/>
                    <a:pt x="1568" y="318"/>
                  </a:cubicBezTo>
                  <a:cubicBezTo>
                    <a:pt x="1654" y="318"/>
                    <a:pt x="1734" y="333"/>
                    <a:pt x="1805" y="369"/>
                  </a:cubicBezTo>
                  <a:cubicBezTo>
                    <a:pt x="1667" y="270"/>
                    <a:pt x="1507" y="164"/>
                    <a:pt x="1410" y="126"/>
                  </a:cubicBezTo>
                  <a:cubicBezTo>
                    <a:pt x="1414" y="94"/>
                    <a:pt x="1431" y="42"/>
                    <a:pt x="1395" y="23"/>
                  </a:cubicBezTo>
                  <a:cubicBezTo>
                    <a:pt x="1358" y="41"/>
                    <a:pt x="1317" y="40"/>
                    <a:pt x="1278" y="42"/>
                  </a:cubicBezTo>
                  <a:cubicBezTo>
                    <a:pt x="1271" y="44"/>
                    <a:pt x="1265" y="44"/>
                    <a:pt x="1258" y="44"/>
                  </a:cubicBezTo>
                  <a:cubicBezTo>
                    <a:pt x="1209" y="44"/>
                    <a:pt x="1165" y="15"/>
                    <a:pt x="1117" y="3"/>
                  </a:cubicBezTo>
                  <a:cubicBezTo>
                    <a:pt x="1112" y="1"/>
                    <a:pt x="1106" y="0"/>
                    <a:pt x="1101" y="0"/>
                  </a:cubicBezTo>
                </a:path>
              </a:pathLst>
            </a:custGeom>
            <a:solidFill>
              <a:srgbClr val="DC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402"/>
            <p:cNvSpPr/>
            <p:nvPr/>
          </p:nvSpPr>
          <p:spPr bwMode="auto">
            <a:xfrm>
              <a:off x="4946651" y="3587751"/>
              <a:ext cx="3665538" cy="1865313"/>
            </a:xfrm>
            <a:custGeom>
              <a:avLst/>
              <a:gdLst>
                <a:gd name="T0" fmla="*/ 1754 w 1754"/>
                <a:gd name="T1" fmla="*/ 0 h 893"/>
                <a:gd name="T2" fmla="*/ 255 w 1754"/>
                <a:gd name="T3" fmla="*/ 663 h 893"/>
                <a:gd name="T4" fmla="*/ 0 w 1754"/>
                <a:gd name="T5" fmla="*/ 637 h 893"/>
                <a:gd name="T6" fmla="*/ 764 w 1754"/>
                <a:gd name="T7" fmla="*/ 870 h 893"/>
                <a:gd name="T8" fmla="*/ 863 w 1754"/>
                <a:gd name="T9" fmla="*/ 865 h 893"/>
                <a:gd name="T10" fmla="*/ 898 w 1754"/>
                <a:gd name="T11" fmla="*/ 893 h 893"/>
                <a:gd name="T12" fmla="*/ 906 w 1754"/>
                <a:gd name="T13" fmla="*/ 893 h 893"/>
                <a:gd name="T14" fmla="*/ 970 w 1754"/>
                <a:gd name="T15" fmla="*/ 859 h 893"/>
                <a:gd name="T16" fmla="*/ 978 w 1754"/>
                <a:gd name="T17" fmla="*/ 846 h 893"/>
                <a:gd name="T18" fmla="*/ 1291 w 1754"/>
                <a:gd name="T19" fmla="*/ 706 h 893"/>
                <a:gd name="T20" fmla="*/ 1345 w 1754"/>
                <a:gd name="T21" fmla="*/ 739 h 893"/>
                <a:gd name="T22" fmla="*/ 1351 w 1754"/>
                <a:gd name="T23" fmla="*/ 738 h 893"/>
                <a:gd name="T24" fmla="*/ 1422 w 1754"/>
                <a:gd name="T25" fmla="*/ 651 h 893"/>
                <a:gd name="T26" fmla="*/ 1411 w 1754"/>
                <a:gd name="T27" fmla="*/ 602 h 893"/>
                <a:gd name="T28" fmla="*/ 1507 w 1754"/>
                <a:gd name="T29" fmla="*/ 492 h 893"/>
                <a:gd name="T30" fmla="*/ 1574 w 1754"/>
                <a:gd name="T31" fmla="*/ 434 h 893"/>
                <a:gd name="T32" fmla="*/ 1595 w 1754"/>
                <a:gd name="T33" fmla="*/ 379 h 893"/>
                <a:gd name="T34" fmla="*/ 1588 w 1754"/>
                <a:gd name="T35" fmla="*/ 371 h 893"/>
                <a:gd name="T36" fmla="*/ 1754 w 1754"/>
                <a:gd name="T37" fmla="*/ 0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4" h="893">
                  <a:moveTo>
                    <a:pt x="1754" y="0"/>
                  </a:moveTo>
                  <a:cubicBezTo>
                    <a:pt x="1183" y="309"/>
                    <a:pt x="788" y="663"/>
                    <a:pt x="255" y="663"/>
                  </a:cubicBezTo>
                  <a:cubicBezTo>
                    <a:pt x="174" y="663"/>
                    <a:pt x="89" y="655"/>
                    <a:pt x="0" y="637"/>
                  </a:cubicBezTo>
                  <a:cubicBezTo>
                    <a:pt x="0" y="637"/>
                    <a:pt x="356" y="870"/>
                    <a:pt x="764" y="870"/>
                  </a:cubicBezTo>
                  <a:cubicBezTo>
                    <a:pt x="796" y="870"/>
                    <a:pt x="830" y="868"/>
                    <a:pt x="863" y="865"/>
                  </a:cubicBezTo>
                  <a:cubicBezTo>
                    <a:pt x="874" y="875"/>
                    <a:pt x="884" y="887"/>
                    <a:pt x="898" y="893"/>
                  </a:cubicBezTo>
                  <a:cubicBezTo>
                    <a:pt x="901" y="893"/>
                    <a:pt x="903" y="893"/>
                    <a:pt x="906" y="893"/>
                  </a:cubicBezTo>
                  <a:cubicBezTo>
                    <a:pt x="930" y="893"/>
                    <a:pt x="953" y="875"/>
                    <a:pt x="970" y="859"/>
                  </a:cubicBezTo>
                  <a:cubicBezTo>
                    <a:pt x="974" y="855"/>
                    <a:pt x="977" y="851"/>
                    <a:pt x="978" y="846"/>
                  </a:cubicBezTo>
                  <a:cubicBezTo>
                    <a:pt x="1084" y="822"/>
                    <a:pt x="1190" y="778"/>
                    <a:pt x="1291" y="706"/>
                  </a:cubicBezTo>
                  <a:cubicBezTo>
                    <a:pt x="1308" y="721"/>
                    <a:pt x="1326" y="739"/>
                    <a:pt x="1345" y="739"/>
                  </a:cubicBezTo>
                  <a:cubicBezTo>
                    <a:pt x="1347" y="739"/>
                    <a:pt x="1349" y="738"/>
                    <a:pt x="1351" y="738"/>
                  </a:cubicBezTo>
                  <a:cubicBezTo>
                    <a:pt x="1374" y="708"/>
                    <a:pt x="1402" y="680"/>
                    <a:pt x="1422" y="651"/>
                  </a:cubicBezTo>
                  <a:cubicBezTo>
                    <a:pt x="1421" y="639"/>
                    <a:pt x="1417" y="619"/>
                    <a:pt x="1411" y="602"/>
                  </a:cubicBezTo>
                  <a:cubicBezTo>
                    <a:pt x="1444" y="569"/>
                    <a:pt x="1476" y="532"/>
                    <a:pt x="1507" y="492"/>
                  </a:cubicBezTo>
                  <a:cubicBezTo>
                    <a:pt x="1531" y="476"/>
                    <a:pt x="1554" y="456"/>
                    <a:pt x="1574" y="434"/>
                  </a:cubicBezTo>
                  <a:cubicBezTo>
                    <a:pt x="1587" y="419"/>
                    <a:pt x="1606" y="400"/>
                    <a:pt x="1595" y="379"/>
                  </a:cubicBezTo>
                  <a:cubicBezTo>
                    <a:pt x="1593" y="376"/>
                    <a:pt x="1591" y="374"/>
                    <a:pt x="1588" y="371"/>
                  </a:cubicBezTo>
                  <a:cubicBezTo>
                    <a:pt x="1649" y="267"/>
                    <a:pt x="1705" y="145"/>
                    <a:pt x="1754" y="0"/>
                  </a:cubicBezTo>
                </a:path>
              </a:pathLst>
            </a:custGeom>
            <a:solidFill>
              <a:srgbClr val="BE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Oval 403"/>
            <p:cNvSpPr>
              <a:spLocks noChangeArrowheads="1"/>
            </p:cNvSpPr>
            <p:nvPr/>
          </p:nvSpPr>
          <p:spPr bwMode="auto">
            <a:xfrm>
              <a:off x="5056188" y="2335213"/>
              <a:ext cx="1533525" cy="1533525"/>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404"/>
            <p:cNvSpPr/>
            <p:nvPr/>
          </p:nvSpPr>
          <p:spPr bwMode="auto">
            <a:xfrm>
              <a:off x="5114926" y="2373313"/>
              <a:ext cx="1301750" cy="744538"/>
            </a:xfrm>
            <a:custGeom>
              <a:avLst/>
              <a:gdLst>
                <a:gd name="T0" fmla="*/ 292 w 623"/>
                <a:gd name="T1" fmla="*/ 19 h 356"/>
                <a:gd name="T2" fmla="*/ 0 w 623"/>
                <a:gd name="T3" fmla="*/ 356 h 356"/>
                <a:gd name="T4" fmla="*/ 318 w 623"/>
                <a:gd name="T5" fmla="*/ 94 h 356"/>
                <a:gd name="T6" fmla="*/ 623 w 623"/>
                <a:gd name="T7" fmla="*/ 166 h 356"/>
                <a:gd name="T8" fmla="*/ 292 w 623"/>
                <a:gd name="T9" fmla="*/ 19 h 356"/>
              </a:gdLst>
              <a:ahLst/>
              <a:cxnLst>
                <a:cxn ang="0">
                  <a:pos x="T0" y="T1"/>
                </a:cxn>
                <a:cxn ang="0">
                  <a:pos x="T2" y="T3"/>
                </a:cxn>
                <a:cxn ang="0">
                  <a:pos x="T4" y="T5"/>
                </a:cxn>
                <a:cxn ang="0">
                  <a:pos x="T6" y="T7"/>
                </a:cxn>
                <a:cxn ang="0">
                  <a:pos x="T8" y="T9"/>
                </a:cxn>
              </a:cxnLst>
              <a:rect l="0" t="0" r="r" b="b"/>
              <a:pathLst>
                <a:path w="623" h="356">
                  <a:moveTo>
                    <a:pt x="292" y="19"/>
                  </a:moveTo>
                  <a:cubicBezTo>
                    <a:pt x="122" y="44"/>
                    <a:pt x="0" y="190"/>
                    <a:pt x="0" y="356"/>
                  </a:cubicBezTo>
                  <a:cubicBezTo>
                    <a:pt x="39" y="213"/>
                    <a:pt x="162" y="117"/>
                    <a:pt x="318" y="94"/>
                  </a:cubicBezTo>
                  <a:cubicBezTo>
                    <a:pt x="434" y="77"/>
                    <a:pt x="542" y="95"/>
                    <a:pt x="623" y="166"/>
                  </a:cubicBezTo>
                  <a:cubicBezTo>
                    <a:pt x="552" y="61"/>
                    <a:pt x="425" y="0"/>
                    <a:pt x="292" y="19"/>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Freeform 405"/>
            <p:cNvSpPr/>
            <p:nvPr/>
          </p:nvSpPr>
          <p:spPr bwMode="auto">
            <a:xfrm>
              <a:off x="5051426" y="2249488"/>
              <a:ext cx="1301750" cy="696913"/>
            </a:xfrm>
            <a:custGeom>
              <a:avLst/>
              <a:gdLst>
                <a:gd name="T0" fmla="*/ 302 w 623"/>
                <a:gd name="T1" fmla="*/ 19 h 333"/>
                <a:gd name="T2" fmla="*/ 0 w 623"/>
                <a:gd name="T3" fmla="*/ 333 h 333"/>
                <a:gd name="T4" fmla="*/ 316 w 623"/>
                <a:gd name="T5" fmla="*/ 52 h 333"/>
                <a:gd name="T6" fmla="*/ 623 w 623"/>
                <a:gd name="T7" fmla="*/ 143 h 333"/>
                <a:gd name="T8" fmla="*/ 302 w 623"/>
                <a:gd name="T9" fmla="*/ 19 h 333"/>
              </a:gdLst>
              <a:ahLst/>
              <a:cxnLst>
                <a:cxn ang="0">
                  <a:pos x="T0" y="T1"/>
                </a:cxn>
                <a:cxn ang="0">
                  <a:pos x="T2" y="T3"/>
                </a:cxn>
                <a:cxn ang="0">
                  <a:pos x="T4" y="T5"/>
                </a:cxn>
                <a:cxn ang="0">
                  <a:pos x="T6" y="T7"/>
                </a:cxn>
                <a:cxn ang="0">
                  <a:pos x="T8" y="T9"/>
                </a:cxn>
              </a:cxnLst>
              <a:rect l="0" t="0" r="r" b="b"/>
              <a:pathLst>
                <a:path w="623" h="333">
                  <a:moveTo>
                    <a:pt x="302" y="19"/>
                  </a:moveTo>
                  <a:cubicBezTo>
                    <a:pt x="133" y="44"/>
                    <a:pt x="0" y="166"/>
                    <a:pt x="0" y="333"/>
                  </a:cubicBezTo>
                  <a:cubicBezTo>
                    <a:pt x="39" y="189"/>
                    <a:pt x="159" y="75"/>
                    <a:pt x="316" y="52"/>
                  </a:cubicBezTo>
                  <a:cubicBezTo>
                    <a:pt x="431" y="35"/>
                    <a:pt x="542" y="72"/>
                    <a:pt x="623" y="143"/>
                  </a:cubicBezTo>
                  <a:cubicBezTo>
                    <a:pt x="552" y="38"/>
                    <a:pt x="436" y="0"/>
                    <a:pt x="302" y="19"/>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4" name="Freeform 406"/>
            <p:cNvSpPr>
              <a:spLocks noEditPoints="1"/>
            </p:cNvSpPr>
            <p:nvPr/>
          </p:nvSpPr>
          <p:spPr bwMode="auto">
            <a:xfrm>
              <a:off x="5411788" y="3086101"/>
              <a:ext cx="1362075" cy="973138"/>
            </a:xfrm>
            <a:custGeom>
              <a:avLst/>
              <a:gdLst>
                <a:gd name="T0" fmla="*/ 565 w 652"/>
                <a:gd name="T1" fmla="*/ 0 h 466"/>
                <a:gd name="T2" fmla="*/ 545 w 652"/>
                <a:gd name="T3" fmla="*/ 108 h 466"/>
                <a:gd name="T4" fmla="*/ 574 w 652"/>
                <a:gd name="T5" fmla="*/ 95 h 466"/>
                <a:gd name="T6" fmla="*/ 565 w 652"/>
                <a:gd name="T7" fmla="*/ 0 h 466"/>
                <a:gd name="T8" fmla="*/ 640 w 652"/>
                <a:gd name="T9" fmla="*/ 129 h 466"/>
                <a:gd name="T10" fmla="*/ 561 w 652"/>
                <a:gd name="T11" fmla="*/ 240 h 466"/>
                <a:gd name="T12" fmla="*/ 489 w 652"/>
                <a:gd name="T13" fmla="*/ 216 h 466"/>
                <a:gd name="T14" fmla="*/ 469 w 652"/>
                <a:gd name="T15" fmla="*/ 240 h 466"/>
                <a:gd name="T16" fmla="*/ 457 w 652"/>
                <a:gd name="T17" fmla="*/ 234 h 466"/>
                <a:gd name="T18" fmla="*/ 467 w 652"/>
                <a:gd name="T19" fmla="*/ 242 h 466"/>
                <a:gd name="T20" fmla="*/ 320 w 652"/>
                <a:gd name="T21" fmla="*/ 344 h 466"/>
                <a:gd name="T22" fmla="*/ 0 w 652"/>
                <a:gd name="T23" fmla="*/ 324 h 466"/>
                <a:gd name="T24" fmla="*/ 367 w 652"/>
                <a:gd name="T25" fmla="*/ 417 h 466"/>
                <a:gd name="T26" fmla="*/ 518 w 652"/>
                <a:gd name="T27" fmla="*/ 287 h 466"/>
                <a:gd name="T28" fmla="*/ 576 w 652"/>
                <a:gd name="T29" fmla="*/ 264 h 466"/>
                <a:gd name="T30" fmla="*/ 640 w 652"/>
                <a:gd name="T31" fmla="*/ 12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466">
                  <a:moveTo>
                    <a:pt x="565" y="0"/>
                  </a:moveTo>
                  <a:cubicBezTo>
                    <a:pt x="564" y="37"/>
                    <a:pt x="557" y="73"/>
                    <a:pt x="545" y="108"/>
                  </a:cubicBezTo>
                  <a:cubicBezTo>
                    <a:pt x="554" y="103"/>
                    <a:pt x="564" y="98"/>
                    <a:pt x="574" y="95"/>
                  </a:cubicBezTo>
                  <a:cubicBezTo>
                    <a:pt x="575" y="63"/>
                    <a:pt x="572" y="31"/>
                    <a:pt x="565" y="0"/>
                  </a:cubicBezTo>
                  <a:close/>
                  <a:moveTo>
                    <a:pt x="640" y="129"/>
                  </a:moveTo>
                  <a:cubicBezTo>
                    <a:pt x="638" y="177"/>
                    <a:pt x="608" y="222"/>
                    <a:pt x="561" y="240"/>
                  </a:cubicBezTo>
                  <a:cubicBezTo>
                    <a:pt x="524" y="252"/>
                    <a:pt x="492" y="259"/>
                    <a:pt x="489" y="216"/>
                  </a:cubicBezTo>
                  <a:cubicBezTo>
                    <a:pt x="482" y="224"/>
                    <a:pt x="476" y="232"/>
                    <a:pt x="469" y="240"/>
                  </a:cubicBezTo>
                  <a:cubicBezTo>
                    <a:pt x="465" y="238"/>
                    <a:pt x="461" y="236"/>
                    <a:pt x="457" y="234"/>
                  </a:cubicBezTo>
                  <a:cubicBezTo>
                    <a:pt x="460" y="237"/>
                    <a:pt x="464" y="240"/>
                    <a:pt x="467" y="242"/>
                  </a:cubicBezTo>
                  <a:cubicBezTo>
                    <a:pt x="428" y="286"/>
                    <a:pt x="378" y="321"/>
                    <a:pt x="320" y="344"/>
                  </a:cubicBezTo>
                  <a:cubicBezTo>
                    <a:pt x="211" y="386"/>
                    <a:pt x="95" y="375"/>
                    <a:pt x="0" y="324"/>
                  </a:cubicBezTo>
                  <a:cubicBezTo>
                    <a:pt x="93" y="411"/>
                    <a:pt x="241" y="466"/>
                    <a:pt x="367" y="417"/>
                  </a:cubicBezTo>
                  <a:cubicBezTo>
                    <a:pt x="432" y="392"/>
                    <a:pt x="483" y="345"/>
                    <a:pt x="518" y="287"/>
                  </a:cubicBezTo>
                  <a:cubicBezTo>
                    <a:pt x="523" y="267"/>
                    <a:pt x="532" y="276"/>
                    <a:pt x="576" y="264"/>
                  </a:cubicBezTo>
                  <a:cubicBezTo>
                    <a:pt x="627" y="244"/>
                    <a:pt x="652" y="182"/>
                    <a:pt x="640" y="129"/>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5" name="Oval 407"/>
            <p:cNvSpPr>
              <a:spLocks noChangeArrowheads="1"/>
            </p:cNvSpPr>
            <p:nvPr/>
          </p:nvSpPr>
          <p:spPr bwMode="auto">
            <a:xfrm>
              <a:off x="5616576" y="4618038"/>
              <a:ext cx="657225" cy="657225"/>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6" name="Freeform 408"/>
            <p:cNvSpPr/>
            <p:nvPr/>
          </p:nvSpPr>
          <p:spPr bwMode="auto">
            <a:xfrm>
              <a:off x="5640388" y="4632326"/>
              <a:ext cx="560388" cy="319088"/>
            </a:xfrm>
            <a:custGeom>
              <a:avLst/>
              <a:gdLst>
                <a:gd name="T0" fmla="*/ 125 w 268"/>
                <a:gd name="T1" fmla="*/ 8 h 153"/>
                <a:gd name="T2" fmla="*/ 0 w 268"/>
                <a:gd name="T3" fmla="*/ 153 h 153"/>
                <a:gd name="T4" fmla="*/ 137 w 268"/>
                <a:gd name="T5" fmla="*/ 40 h 153"/>
                <a:gd name="T6" fmla="*/ 268 w 268"/>
                <a:gd name="T7" fmla="*/ 71 h 153"/>
                <a:gd name="T8" fmla="*/ 125 w 268"/>
                <a:gd name="T9" fmla="*/ 8 h 153"/>
              </a:gdLst>
              <a:ahLst/>
              <a:cxnLst>
                <a:cxn ang="0">
                  <a:pos x="T0" y="T1"/>
                </a:cxn>
                <a:cxn ang="0">
                  <a:pos x="T2" y="T3"/>
                </a:cxn>
                <a:cxn ang="0">
                  <a:pos x="T4" y="T5"/>
                </a:cxn>
                <a:cxn ang="0">
                  <a:pos x="T6" y="T7"/>
                </a:cxn>
                <a:cxn ang="0">
                  <a:pos x="T8" y="T9"/>
                </a:cxn>
              </a:cxnLst>
              <a:rect l="0" t="0" r="r" b="b"/>
              <a:pathLst>
                <a:path w="268" h="153">
                  <a:moveTo>
                    <a:pt x="125" y="8"/>
                  </a:moveTo>
                  <a:cubicBezTo>
                    <a:pt x="53" y="19"/>
                    <a:pt x="0" y="82"/>
                    <a:pt x="0" y="153"/>
                  </a:cubicBezTo>
                  <a:cubicBezTo>
                    <a:pt x="17" y="91"/>
                    <a:pt x="70" y="50"/>
                    <a:pt x="137" y="40"/>
                  </a:cubicBezTo>
                  <a:cubicBezTo>
                    <a:pt x="186" y="33"/>
                    <a:pt x="233" y="41"/>
                    <a:pt x="268" y="71"/>
                  </a:cubicBezTo>
                  <a:cubicBezTo>
                    <a:pt x="237" y="26"/>
                    <a:pt x="183" y="0"/>
                    <a:pt x="125" y="8"/>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7" name="Freeform 409"/>
            <p:cNvSpPr/>
            <p:nvPr/>
          </p:nvSpPr>
          <p:spPr bwMode="auto">
            <a:xfrm>
              <a:off x="5613401" y="4579938"/>
              <a:ext cx="560388" cy="298450"/>
            </a:xfrm>
            <a:custGeom>
              <a:avLst/>
              <a:gdLst>
                <a:gd name="T0" fmla="*/ 130 w 268"/>
                <a:gd name="T1" fmla="*/ 8 h 143"/>
                <a:gd name="T2" fmla="*/ 0 w 268"/>
                <a:gd name="T3" fmla="*/ 143 h 143"/>
                <a:gd name="T4" fmla="*/ 136 w 268"/>
                <a:gd name="T5" fmla="*/ 22 h 143"/>
                <a:gd name="T6" fmla="*/ 268 w 268"/>
                <a:gd name="T7" fmla="*/ 61 h 143"/>
                <a:gd name="T8" fmla="*/ 130 w 268"/>
                <a:gd name="T9" fmla="*/ 8 h 143"/>
              </a:gdLst>
              <a:ahLst/>
              <a:cxnLst>
                <a:cxn ang="0">
                  <a:pos x="T0" y="T1"/>
                </a:cxn>
                <a:cxn ang="0">
                  <a:pos x="T2" y="T3"/>
                </a:cxn>
                <a:cxn ang="0">
                  <a:pos x="T4" y="T5"/>
                </a:cxn>
                <a:cxn ang="0">
                  <a:pos x="T6" y="T7"/>
                </a:cxn>
                <a:cxn ang="0">
                  <a:pos x="T8" y="T9"/>
                </a:cxn>
              </a:cxnLst>
              <a:rect l="0" t="0" r="r" b="b"/>
              <a:pathLst>
                <a:path w="268" h="143">
                  <a:moveTo>
                    <a:pt x="130" y="8"/>
                  </a:moveTo>
                  <a:cubicBezTo>
                    <a:pt x="57" y="19"/>
                    <a:pt x="0" y="71"/>
                    <a:pt x="0" y="143"/>
                  </a:cubicBezTo>
                  <a:cubicBezTo>
                    <a:pt x="17" y="81"/>
                    <a:pt x="69" y="32"/>
                    <a:pt x="136" y="22"/>
                  </a:cubicBezTo>
                  <a:cubicBezTo>
                    <a:pt x="185" y="15"/>
                    <a:pt x="233" y="31"/>
                    <a:pt x="268" y="61"/>
                  </a:cubicBezTo>
                  <a:cubicBezTo>
                    <a:pt x="238" y="16"/>
                    <a:pt x="187" y="0"/>
                    <a:pt x="130" y="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8" name="Freeform 410"/>
            <p:cNvSpPr/>
            <p:nvPr/>
          </p:nvSpPr>
          <p:spPr bwMode="auto">
            <a:xfrm>
              <a:off x="5770563" y="4941888"/>
              <a:ext cx="541338" cy="417513"/>
            </a:xfrm>
            <a:custGeom>
              <a:avLst/>
              <a:gdLst>
                <a:gd name="T0" fmla="*/ 158 w 259"/>
                <a:gd name="T1" fmla="*/ 179 h 200"/>
                <a:gd name="T2" fmla="*/ 243 w 259"/>
                <a:gd name="T3" fmla="*/ 0 h 200"/>
                <a:gd name="T4" fmla="*/ 138 w 259"/>
                <a:gd name="T5" fmla="*/ 148 h 200"/>
                <a:gd name="T6" fmla="*/ 0 w 259"/>
                <a:gd name="T7" fmla="*/ 139 h 200"/>
                <a:gd name="T8" fmla="*/ 158 w 259"/>
                <a:gd name="T9" fmla="*/ 179 h 200"/>
              </a:gdLst>
              <a:ahLst/>
              <a:cxnLst>
                <a:cxn ang="0">
                  <a:pos x="T0" y="T1"/>
                </a:cxn>
                <a:cxn ang="0">
                  <a:pos x="T2" y="T3"/>
                </a:cxn>
                <a:cxn ang="0">
                  <a:pos x="T4" y="T5"/>
                </a:cxn>
                <a:cxn ang="0">
                  <a:pos x="T6" y="T7"/>
                </a:cxn>
                <a:cxn ang="0">
                  <a:pos x="T8" y="T9"/>
                </a:cxn>
              </a:cxnLst>
              <a:rect l="0" t="0" r="r" b="b"/>
              <a:pathLst>
                <a:path w="259" h="200">
                  <a:moveTo>
                    <a:pt x="158" y="179"/>
                  </a:moveTo>
                  <a:cubicBezTo>
                    <a:pt x="226" y="152"/>
                    <a:pt x="259" y="70"/>
                    <a:pt x="243" y="0"/>
                  </a:cubicBezTo>
                  <a:cubicBezTo>
                    <a:pt x="241" y="64"/>
                    <a:pt x="201" y="123"/>
                    <a:pt x="138" y="148"/>
                  </a:cubicBezTo>
                  <a:cubicBezTo>
                    <a:pt x="91" y="166"/>
                    <a:pt x="41" y="161"/>
                    <a:pt x="0" y="139"/>
                  </a:cubicBezTo>
                  <a:cubicBezTo>
                    <a:pt x="40" y="176"/>
                    <a:pt x="104" y="200"/>
                    <a:pt x="158" y="179"/>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9" name="Freeform 411"/>
            <p:cNvSpPr/>
            <p:nvPr/>
          </p:nvSpPr>
          <p:spPr bwMode="auto">
            <a:xfrm>
              <a:off x="5705476" y="4916488"/>
              <a:ext cx="554038" cy="355600"/>
            </a:xfrm>
            <a:custGeom>
              <a:avLst/>
              <a:gdLst>
                <a:gd name="T0" fmla="*/ 147 w 265"/>
                <a:gd name="T1" fmla="*/ 156 h 170"/>
                <a:gd name="T2" fmla="*/ 258 w 265"/>
                <a:gd name="T3" fmla="*/ 0 h 170"/>
                <a:gd name="T4" fmla="*/ 139 w 265"/>
                <a:gd name="T5" fmla="*/ 126 h 170"/>
                <a:gd name="T6" fmla="*/ 0 w 265"/>
                <a:gd name="T7" fmla="*/ 107 h 170"/>
                <a:gd name="T8" fmla="*/ 147 w 265"/>
                <a:gd name="T9" fmla="*/ 156 h 170"/>
              </a:gdLst>
              <a:ahLst/>
              <a:cxnLst>
                <a:cxn ang="0">
                  <a:pos x="T0" y="T1"/>
                </a:cxn>
                <a:cxn ang="0">
                  <a:pos x="T2" y="T3"/>
                </a:cxn>
                <a:cxn ang="0">
                  <a:pos x="T4" y="T5"/>
                </a:cxn>
                <a:cxn ang="0">
                  <a:pos x="T6" y="T7"/>
                </a:cxn>
                <a:cxn ang="0">
                  <a:pos x="T8" y="T9"/>
                </a:cxn>
              </a:cxnLst>
              <a:rect l="0" t="0" r="r" b="b"/>
              <a:pathLst>
                <a:path w="265" h="170">
                  <a:moveTo>
                    <a:pt x="147" y="156"/>
                  </a:moveTo>
                  <a:cubicBezTo>
                    <a:pt x="219" y="138"/>
                    <a:pt x="265" y="71"/>
                    <a:pt x="258" y="0"/>
                  </a:cubicBezTo>
                  <a:cubicBezTo>
                    <a:pt x="247" y="63"/>
                    <a:pt x="205" y="110"/>
                    <a:pt x="139" y="126"/>
                  </a:cubicBezTo>
                  <a:cubicBezTo>
                    <a:pt x="91" y="138"/>
                    <a:pt x="37" y="134"/>
                    <a:pt x="0" y="107"/>
                  </a:cubicBezTo>
                  <a:cubicBezTo>
                    <a:pt x="34" y="149"/>
                    <a:pt x="91" y="170"/>
                    <a:pt x="147" y="156"/>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0" name="Oval 412"/>
            <p:cNvSpPr>
              <a:spLocks noChangeArrowheads="1"/>
            </p:cNvSpPr>
            <p:nvPr/>
          </p:nvSpPr>
          <p:spPr bwMode="auto">
            <a:xfrm>
              <a:off x="4573588" y="3548063"/>
              <a:ext cx="315913" cy="312738"/>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1" name="Freeform 413"/>
            <p:cNvSpPr/>
            <p:nvPr/>
          </p:nvSpPr>
          <p:spPr bwMode="auto">
            <a:xfrm>
              <a:off x="4586288" y="3554413"/>
              <a:ext cx="266700" cy="152400"/>
            </a:xfrm>
            <a:custGeom>
              <a:avLst/>
              <a:gdLst>
                <a:gd name="T0" fmla="*/ 60 w 128"/>
                <a:gd name="T1" fmla="*/ 4 h 73"/>
                <a:gd name="T2" fmla="*/ 0 w 128"/>
                <a:gd name="T3" fmla="*/ 73 h 73"/>
                <a:gd name="T4" fmla="*/ 65 w 128"/>
                <a:gd name="T5" fmla="*/ 20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20"/>
                  </a:cubicBezTo>
                  <a:cubicBezTo>
                    <a:pt x="89" y="16"/>
                    <a:pt x="111" y="20"/>
                    <a:pt x="128" y="34"/>
                  </a:cubicBezTo>
                  <a:cubicBezTo>
                    <a:pt x="113" y="13"/>
                    <a:pt x="87" y="0"/>
                    <a:pt x="60" y="4"/>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2" name="Freeform 414"/>
            <p:cNvSpPr/>
            <p:nvPr/>
          </p:nvSpPr>
          <p:spPr bwMode="auto">
            <a:xfrm>
              <a:off x="4573588" y="3529013"/>
              <a:ext cx="266700" cy="141288"/>
            </a:xfrm>
            <a:custGeom>
              <a:avLst/>
              <a:gdLst>
                <a:gd name="T0" fmla="*/ 62 w 128"/>
                <a:gd name="T1" fmla="*/ 4 h 68"/>
                <a:gd name="T2" fmla="*/ 0 w 128"/>
                <a:gd name="T3" fmla="*/ 68 h 68"/>
                <a:gd name="T4" fmla="*/ 64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2" y="16"/>
                    <a:pt x="64" y="11"/>
                  </a:cubicBezTo>
                  <a:cubicBezTo>
                    <a:pt x="88" y="7"/>
                    <a:pt x="111" y="15"/>
                    <a:pt x="128" y="29"/>
                  </a:cubicBezTo>
                  <a:cubicBezTo>
                    <a:pt x="113" y="8"/>
                    <a:pt x="89" y="0"/>
                    <a:pt x="62" y="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3" name="Freeform 415"/>
            <p:cNvSpPr/>
            <p:nvPr/>
          </p:nvSpPr>
          <p:spPr bwMode="auto">
            <a:xfrm>
              <a:off x="4648201" y="3702051"/>
              <a:ext cx="257175" cy="198438"/>
            </a:xfrm>
            <a:custGeom>
              <a:avLst/>
              <a:gdLst>
                <a:gd name="T0" fmla="*/ 75 w 123"/>
                <a:gd name="T1" fmla="*/ 85 h 95"/>
                <a:gd name="T2" fmla="*/ 116 w 123"/>
                <a:gd name="T3" fmla="*/ 0 h 95"/>
                <a:gd name="T4" fmla="*/ 65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3"/>
                    <a:pt x="123" y="33"/>
                    <a:pt x="116" y="0"/>
                  </a:cubicBezTo>
                  <a:cubicBezTo>
                    <a:pt x="114" y="30"/>
                    <a:pt x="95" y="59"/>
                    <a:pt x="65" y="70"/>
                  </a:cubicBezTo>
                  <a:cubicBezTo>
                    <a:pt x="43" y="79"/>
                    <a:pt x="19" y="77"/>
                    <a:pt x="0" y="66"/>
                  </a:cubicBezTo>
                  <a:cubicBezTo>
                    <a:pt x="19" y="84"/>
                    <a:pt x="49" y="95"/>
                    <a:pt x="75" y="85"/>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4" name="Freeform 416"/>
            <p:cNvSpPr/>
            <p:nvPr/>
          </p:nvSpPr>
          <p:spPr bwMode="auto">
            <a:xfrm>
              <a:off x="4614863" y="3689351"/>
              <a:ext cx="265113" cy="169863"/>
            </a:xfrm>
            <a:custGeom>
              <a:avLst/>
              <a:gdLst>
                <a:gd name="T0" fmla="*/ 71 w 127"/>
                <a:gd name="T1" fmla="*/ 75 h 81"/>
                <a:gd name="T2" fmla="*/ 124 w 127"/>
                <a:gd name="T3" fmla="*/ 0 h 81"/>
                <a:gd name="T4" fmla="*/ 67 w 127"/>
                <a:gd name="T5" fmla="*/ 60 h 81"/>
                <a:gd name="T6" fmla="*/ 0 w 127"/>
                <a:gd name="T7" fmla="*/ 51 h 81"/>
                <a:gd name="T8" fmla="*/ 71 w 127"/>
                <a:gd name="T9" fmla="*/ 75 h 81"/>
              </a:gdLst>
              <a:ahLst/>
              <a:cxnLst>
                <a:cxn ang="0">
                  <a:pos x="T0" y="T1"/>
                </a:cxn>
                <a:cxn ang="0">
                  <a:pos x="T2" y="T3"/>
                </a:cxn>
                <a:cxn ang="0">
                  <a:pos x="T4" y="T5"/>
                </a:cxn>
                <a:cxn ang="0">
                  <a:pos x="T6" y="T7"/>
                </a:cxn>
                <a:cxn ang="0">
                  <a:pos x="T8" y="T9"/>
                </a:cxn>
              </a:cxnLst>
              <a:rect l="0" t="0" r="r" b="b"/>
              <a:pathLst>
                <a:path w="127" h="81">
                  <a:moveTo>
                    <a:pt x="71" y="75"/>
                  </a:moveTo>
                  <a:cubicBezTo>
                    <a:pt x="105" y="66"/>
                    <a:pt x="127" y="34"/>
                    <a:pt x="124" y="0"/>
                  </a:cubicBezTo>
                  <a:cubicBezTo>
                    <a:pt x="119" y="30"/>
                    <a:pt x="99" y="53"/>
                    <a:pt x="67" y="60"/>
                  </a:cubicBezTo>
                  <a:cubicBezTo>
                    <a:pt x="44" y="66"/>
                    <a:pt x="18" y="64"/>
                    <a:pt x="0" y="51"/>
                  </a:cubicBezTo>
                  <a:cubicBezTo>
                    <a:pt x="17" y="71"/>
                    <a:pt x="44" y="81"/>
                    <a:pt x="71" y="7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5" name="Oval 417"/>
            <p:cNvSpPr>
              <a:spLocks noChangeArrowheads="1"/>
            </p:cNvSpPr>
            <p:nvPr/>
          </p:nvSpPr>
          <p:spPr bwMode="auto">
            <a:xfrm>
              <a:off x="4964113" y="1500188"/>
              <a:ext cx="593725" cy="593725"/>
            </a:xfrm>
            <a:prstGeom prst="ellipse">
              <a:avLst/>
            </a:prstGeom>
            <a:solidFill>
              <a:srgbClr val="D7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6" name="Freeform 418"/>
            <p:cNvSpPr/>
            <p:nvPr/>
          </p:nvSpPr>
          <p:spPr bwMode="auto">
            <a:xfrm>
              <a:off x="4986338" y="1512888"/>
              <a:ext cx="504825" cy="287338"/>
            </a:xfrm>
            <a:custGeom>
              <a:avLst/>
              <a:gdLst>
                <a:gd name="T0" fmla="*/ 113 w 241"/>
                <a:gd name="T1" fmla="*/ 8 h 138"/>
                <a:gd name="T2" fmla="*/ 0 w 241"/>
                <a:gd name="T3" fmla="*/ 138 h 138"/>
                <a:gd name="T4" fmla="*/ 123 w 241"/>
                <a:gd name="T5" fmla="*/ 37 h 138"/>
                <a:gd name="T6" fmla="*/ 241 w 241"/>
                <a:gd name="T7" fmla="*/ 65 h 138"/>
                <a:gd name="T8" fmla="*/ 113 w 241"/>
                <a:gd name="T9" fmla="*/ 8 h 138"/>
              </a:gdLst>
              <a:ahLst/>
              <a:cxnLst>
                <a:cxn ang="0">
                  <a:pos x="T0" y="T1"/>
                </a:cxn>
                <a:cxn ang="0">
                  <a:pos x="T2" y="T3"/>
                </a:cxn>
                <a:cxn ang="0">
                  <a:pos x="T4" y="T5"/>
                </a:cxn>
                <a:cxn ang="0">
                  <a:pos x="T6" y="T7"/>
                </a:cxn>
                <a:cxn ang="0">
                  <a:pos x="T8" y="T9"/>
                </a:cxn>
              </a:cxnLst>
              <a:rect l="0" t="0" r="r" b="b"/>
              <a:pathLst>
                <a:path w="241" h="138">
                  <a:moveTo>
                    <a:pt x="113" y="8"/>
                  </a:moveTo>
                  <a:cubicBezTo>
                    <a:pt x="47" y="17"/>
                    <a:pt x="0" y="74"/>
                    <a:pt x="0" y="138"/>
                  </a:cubicBezTo>
                  <a:cubicBezTo>
                    <a:pt x="15" y="83"/>
                    <a:pt x="62" y="45"/>
                    <a:pt x="123" y="37"/>
                  </a:cubicBezTo>
                  <a:cubicBezTo>
                    <a:pt x="167" y="30"/>
                    <a:pt x="209" y="37"/>
                    <a:pt x="241" y="65"/>
                  </a:cubicBezTo>
                  <a:cubicBezTo>
                    <a:pt x="214" y="24"/>
                    <a:pt x="164" y="0"/>
                    <a:pt x="113" y="8"/>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7" name="Freeform 419"/>
            <p:cNvSpPr/>
            <p:nvPr/>
          </p:nvSpPr>
          <p:spPr bwMode="auto">
            <a:xfrm>
              <a:off x="4962526" y="1465263"/>
              <a:ext cx="503238" cy="268288"/>
            </a:xfrm>
            <a:custGeom>
              <a:avLst/>
              <a:gdLst>
                <a:gd name="T0" fmla="*/ 117 w 241"/>
                <a:gd name="T1" fmla="*/ 8 h 129"/>
                <a:gd name="T2" fmla="*/ 0 w 241"/>
                <a:gd name="T3" fmla="*/ 129 h 129"/>
                <a:gd name="T4" fmla="*/ 122 w 241"/>
                <a:gd name="T5" fmla="*/ 21 h 129"/>
                <a:gd name="T6" fmla="*/ 241 w 241"/>
                <a:gd name="T7" fmla="*/ 56 h 129"/>
                <a:gd name="T8" fmla="*/ 117 w 241"/>
                <a:gd name="T9" fmla="*/ 8 h 129"/>
              </a:gdLst>
              <a:ahLst/>
              <a:cxnLst>
                <a:cxn ang="0">
                  <a:pos x="T0" y="T1"/>
                </a:cxn>
                <a:cxn ang="0">
                  <a:pos x="T2" y="T3"/>
                </a:cxn>
                <a:cxn ang="0">
                  <a:pos x="T4" y="T5"/>
                </a:cxn>
                <a:cxn ang="0">
                  <a:pos x="T6" y="T7"/>
                </a:cxn>
                <a:cxn ang="0">
                  <a:pos x="T8" y="T9"/>
                </a:cxn>
              </a:cxnLst>
              <a:rect l="0" t="0" r="r" b="b"/>
              <a:pathLst>
                <a:path w="241" h="129">
                  <a:moveTo>
                    <a:pt x="117" y="8"/>
                  </a:moveTo>
                  <a:cubicBezTo>
                    <a:pt x="51" y="18"/>
                    <a:pt x="0" y="65"/>
                    <a:pt x="0" y="129"/>
                  </a:cubicBezTo>
                  <a:cubicBezTo>
                    <a:pt x="15" y="74"/>
                    <a:pt x="62" y="29"/>
                    <a:pt x="122" y="21"/>
                  </a:cubicBezTo>
                  <a:cubicBezTo>
                    <a:pt x="167" y="14"/>
                    <a:pt x="210" y="28"/>
                    <a:pt x="241" y="56"/>
                  </a:cubicBezTo>
                  <a:cubicBezTo>
                    <a:pt x="214" y="15"/>
                    <a:pt x="169" y="0"/>
                    <a:pt x="117" y="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8" name="Freeform 420"/>
            <p:cNvSpPr/>
            <p:nvPr/>
          </p:nvSpPr>
          <p:spPr bwMode="auto">
            <a:xfrm>
              <a:off x="5103813" y="1792288"/>
              <a:ext cx="487363" cy="376238"/>
            </a:xfrm>
            <a:custGeom>
              <a:avLst/>
              <a:gdLst>
                <a:gd name="T0" fmla="*/ 142 w 233"/>
                <a:gd name="T1" fmla="*/ 161 h 180"/>
                <a:gd name="T2" fmla="*/ 219 w 233"/>
                <a:gd name="T3" fmla="*/ 0 h 180"/>
                <a:gd name="T4" fmla="*/ 124 w 233"/>
                <a:gd name="T5" fmla="*/ 133 h 180"/>
                <a:gd name="T6" fmla="*/ 0 w 233"/>
                <a:gd name="T7" fmla="*/ 125 h 180"/>
                <a:gd name="T8" fmla="*/ 142 w 233"/>
                <a:gd name="T9" fmla="*/ 161 h 180"/>
              </a:gdLst>
              <a:ahLst/>
              <a:cxnLst>
                <a:cxn ang="0">
                  <a:pos x="T0" y="T1"/>
                </a:cxn>
                <a:cxn ang="0">
                  <a:pos x="T2" y="T3"/>
                </a:cxn>
                <a:cxn ang="0">
                  <a:pos x="T4" y="T5"/>
                </a:cxn>
                <a:cxn ang="0">
                  <a:pos x="T6" y="T7"/>
                </a:cxn>
                <a:cxn ang="0">
                  <a:pos x="T8" y="T9"/>
                </a:cxn>
              </a:cxnLst>
              <a:rect l="0" t="0" r="r" b="b"/>
              <a:pathLst>
                <a:path w="233" h="180">
                  <a:moveTo>
                    <a:pt x="142" y="161"/>
                  </a:moveTo>
                  <a:cubicBezTo>
                    <a:pt x="204" y="137"/>
                    <a:pt x="233" y="62"/>
                    <a:pt x="219" y="0"/>
                  </a:cubicBezTo>
                  <a:cubicBezTo>
                    <a:pt x="216" y="57"/>
                    <a:pt x="181" y="111"/>
                    <a:pt x="124" y="133"/>
                  </a:cubicBezTo>
                  <a:cubicBezTo>
                    <a:pt x="82" y="149"/>
                    <a:pt x="37" y="145"/>
                    <a:pt x="0" y="125"/>
                  </a:cubicBezTo>
                  <a:cubicBezTo>
                    <a:pt x="36" y="159"/>
                    <a:pt x="93" y="180"/>
                    <a:pt x="142" y="161"/>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9" name="Freeform 421"/>
            <p:cNvSpPr/>
            <p:nvPr/>
          </p:nvSpPr>
          <p:spPr bwMode="auto">
            <a:xfrm>
              <a:off x="5043488" y="1770063"/>
              <a:ext cx="498475" cy="319088"/>
            </a:xfrm>
            <a:custGeom>
              <a:avLst/>
              <a:gdLst>
                <a:gd name="T0" fmla="*/ 133 w 239"/>
                <a:gd name="T1" fmla="*/ 140 h 153"/>
                <a:gd name="T2" fmla="*/ 233 w 239"/>
                <a:gd name="T3" fmla="*/ 0 h 153"/>
                <a:gd name="T4" fmla="*/ 126 w 239"/>
                <a:gd name="T5" fmla="*/ 114 h 153"/>
                <a:gd name="T6" fmla="*/ 0 w 239"/>
                <a:gd name="T7" fmla="*/ 96 h 153"/>
                <a:gd name="T8" fmla="*/ 133 w 239"/>
                <a:gd name="T9" fmla="*/ 140 h 153"/>
              </a:gdLst>
              <a:ahLst/>
              <a:cxnLst>
                <a:cxn ang="0">
                  <a:pos x="T0" y="T1"/>
                </a:cxn>
                <a:cxn ang="0">
                  <a:pos x="T2" y="T3"/>
                </a:cxn>
                <a:cxn ang="0">
                  <a:pos x="T4" y="T5"/>
                </a:cxn>
                <a:cxn ang="0">
                  <a:pos x="T6" y="T7"/>
                </a:cxn>
                <a:cxn ang="0">
                  <a:pos x="T8" y="T9"/>
                </a:cxn>
              </a:cxnLst>
              <a:rect l="0" t="0" r="r" b="b"/>
              <a:pathLst>
                <a:path w="239" h="153">
                  <a:moveTo>
                    <a:pt x="133" y="140"/>
                  </a:moveTo>
                  <a:cubicBezTo>
                    <a:pt x="198" y="125"/>
                    <a:pt x="239" y="64"/>
                    <a:pt x="233" y="0"/>
                  </a:cubicBezTo>
                  <a:cubicBezTo>
                    <a:pt x="224" y="56"/>
                    <a:pt x="185" y="99"/>
                    <a:pt x="126" y="114"/>
                  </a:cubicBezTo>
                  <a:cubicBezTo>
                    <a:pt x="82" y="124"/>
                    <a:pt x="34" y="121"/>
                    <a:pt x="0" y="96"/>
                  </a:cubicBezTo>
                  <a:cubicBezTo>
                    <a:pt x="31" y="134"/>
                    <a:pt x="83" y="153"/>
                    <a:pt x="133" y="140"/>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0" name="Oval 422"/>
            <p:cNvSpPr>
              <a:spLocks noChangeArrowheads="1"/>
            </p:cNvSpPr>
            <p:nvPr/>
          </p:nvSpPr>
          <p:spPr bwMode="auto">
            <a:xfrm>
              <a:off x="6869113" y="1187451"/>
              <a:ext cx="315913" cy="314325"/>
            </a:xfrm>
            <a:prstGeom prst="ellipse">
              <a:avLst/>
            </a:prstGeom>
            <a:solidFill>
              <a:srgbClr val="D7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1" name="Freeform 423"/>
            <p:cNvSpPr/>
            <p:nvPr/>
          </p:nvSpPr>
          <p:spPr bwMode="auto">
            <a:xfrm>
              <a:off x="6881813" y="1195388"/>
              <a:ext cx="268288" cy="152400"/>
            </a:xfrm>
            <a:custGeom>
              <a:avLst/>
              <a:gdLst>
                <a:gd name="T0" fmla="*/ 60 w 128"/>
                <a:gd name="T1" fmla="*/ 4 h 73"/>
                <a:gd name="T2" fmla="*/ 0 w 128"/>
                <a:gd name="T3" fmla="*/ 73 h 73"/>
                <a:gd name="T4" fmla="*/ 65 w 128"/>
                <a:gd name="T5" fmla="*/ 19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19"/>
                  </a:cubicBezTo>
                  <a:cubicBezTo>
                    <a:pt x="89" y="16"/>
                    <a:pt x="111" y="19"/>
                    <a:pt x="128" y="34"/>
                  </a:cubicBezTo>
                  <a:cubicBezTo>
                    <a:pt x="113" y="12"/>
                    <a:pt x="87" y="0"/>
                    <a:pt x="60" y="4"/>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2" name="Freeform 424"/>
            <p:cNvSpPr/>
            <p:nvPr/>
          </p:nvSpPr>
          <p:spPr bwMode="auto">
            <a:xfrm>
              <a:off x="6869113" y="1169988"/>
              <a:ext cx="268288" cy="141288"/>
            </a:xfrm>
            <a:custGeom>
              <a:avLst/>
              <a:gdLst>
                <a:gd name="T0" fmla="*/ 62 w 128"/>
                <a:gd name="T1" fmla="*/ 4 h 68"/>
                <a:gd name="T2" fmla="*/ 0 w 128"/>
                <a:gd name="T3" fmla="*/ 68 h 68"/>
                <a:gd name="T4" fmla="*/ 65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3" y="15"/>
                    <a:pt x="65" y="11"/>
                  </a:cubicBezTo>
                  <a:cubicBezTo>
                    <a:pt x="88" y="7"/>
                    <a:pt x="111" y="15"/>
                    <a:pt x="128" y="29"/>
                  </a:cubicBezTo>
                  <a:cubicBezTo>
                    <a:pt x="113" y="8"/>
                    <a:pt x="89" y="0"/>
                    <a:pt x="62" y="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3" name="Freeform 425"/>
            <p:cNvSpPr/>
            <p:nvPr/>
          </p:nvSpPr>
          <p:spPr bwMode="auto">
            <a:xfrm>
              <a:off x="6945313" y="1343026"/>
              <a:ext cx="257175" cy="198438"/>
            </a:xfrm>
            <a:custGeom>
              <a:avLst/>
              <a:gdLst>
                <a:gd name="T0" fmla="*/ 75 w 123"/>
                <a:gd name="T1" fmla="*/ 85 h 95"/>
                <a:gd name="T2" fmla="*/ 116 w 123"/>
                <a:gd name="T3" fmla="*/ 0 h 95"/>
                <a:gd name="T4" fmla="*/ 66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2"/>
                    <a:pt x="123" y="33"/>
                    <a:pt x="116" y="0"/>
                  </a:cubicBezTo>
                  <a:cubicBezTo>
                    <a:pt x="115" y="30"/>
                    <a:pt x="96" y="58"/>
                    <a:pt x="66" y="70"/>
                  </a:cubicBezTo>
                  <a:cubicBezTo>
                    <a:pt x="43" y="79"/>
                    <a:pt x="20" y="76"/>
                    <a:pt x="0" y="66"/>
                  </a:cubicBezTo>
                  <a:cubicBezTo>
                    <a:pt x="19" y="84"/>
                    <a:pt x="49" y="95"/>
                    <a:pt x="75" y="85"/>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4" name="Freeform 426"/>
            <p:cNvSpPr/>
            <p:nvPr/>
          </p:nvSpPr>
          <p:spPr bwMode="auto">
            <a:xfrm>
              <a:off x="6913563" y="1330326"/>
              <a:ext cx="263525" cy="169863"/>
            </a:xfrm>
            <a:custGeom>
              <a:avLst/>
              <a:gdLst>
                <a:gd name="T0" fmla="*/ 70 w 126"/>
                <a:gd name="T1" fmla="*/ 74 h 81"/>
                <a:gd name="T2" fmla="*/ 123 w 126"/>
                <a:gd name="T3" fmla="*/ 0 h 81"/>
                <a:gd name="T4" fmla="*/ 66 w 126"/>
                <a:gd name="T5" fmla="*/ 60 h 81"/>
                <a:gd name="T6" fmla="*/ 0 w 126"/>
                <a:gd name="T7" fmla="*/ 51 h 81"/>
                <a:gd name="T8" fmla="*/ 70 w 126"/>
                <a:gd name="T9" fmla="*/ 74 h 81"/>
              </a:gdLst>
              <a:ahLst/>
              <a:cxnLst>
                <a:cxn ang="0">
                  <a:pos x="T0" y="T1"/>
                </a:cxn>
                <a:cxn ang="0">
                  <a:pos x="T2" y="T3"/>
                </a:cxn>
                <a:cxn ang="0">
                  <a:pos x="T4" y="T5"/>
                </a:cxn>
                <a:cxn ang="0">
                  <a:pos x="T6" y="T7"/>
                </a:cxn>
                <a:cxn ang="0">
                  <a:pos x="T8" y="T9"/>
                </a:cxn>
              </a:cxnLst>
              <a:rect l="0" t="0" r="r" b="b"/>
              <a:pathLst>
                <a:path w="126" h="81">
                  <a:moveTo>
                    <a:pt x="70" y="74"/>
                  </a:moveTo>
                  <a:cubicBezTo>
                    <a:pt x="104" y="66"/>
                    <a:pt x="126" y="34"/>
                    <a:pt x="123" y="0"/>
                  </a:cubicBezTo>
                  <a:cubicBezTo>
                    <a:pt x="118" y="30"/>
                    <a:pt x="98" y="52"/>
                    <a:pt x="66" y="60"/>
                  </a:cubicBezTo>
                  <a:cubicBezTo>
                    <a:pt x="43" y="66"/>
                    <a:pt x="18" y="64"/>
                    <a:pt x="0" y="51"/>
                  </a:cubicBezTo>
                  <a:cubicBezTo>
                    <a:pt x="16" y="71"/>
                    <a:pt x="43" y="81"/>
                    <a:pt x="70" y="7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5" name="Freeform 427"/>
            <p:cNvSpPr/>
            <p:nvPr/>
          </p:nvSpPr>
          <p:spPr bwMode="auto">
            <a:xfrm>
              <a:off x="7972426" y="3679826"/>
              <a:ext cx="474663" cy="547688"/>
            </a:xfrm>
            <a:custGeom>
              <a:avLst/>
              <a:gdLst>
                <a:gd name="T0" fmla="*/ 214 w 227"/>
                <a:gd name="T1" fmla="*/ 151 h 262"/>
                <a:gd name="T2" fmla="*/ 90 w 227"/>
                <a:gd name="T3" fmla="*/ 251 h 262"/>
                <a:gd name="T4" fmla="*/ 13 w 227"/>
                <a:gd name="T5" fmla="*/ 111 h 262"/>
                <a:gd name="T6" fmla="*/ 137 w 227"/>
                <a:gd name="T7" fmla="*/ 11 h 262"/>
                <a:gd name="T8" fmla="*/ 214 w 227"/>
                <a:gd name="T9" fmla="*/ 151 h 262"/>
              </a:gdLst>
              <a:ahLst/>
              <a:cxnLst>
                <a:cxn ang="0">
                  <a:pos x="T0" y="T1"/>
                </a:cxn>
                <a:cxn ang="0">
                  <a:pos x="T2" y="T3"/>
                </a:cxn>
                <a:cxn ang="0">
                  <a:pos x="T4" y="T5"/>
                </a:cxn>
                <a:cxn ang="0">
                  <a:pos x="T6" y="T7"/>
                </a:cxn>
                <a:cxn ang="0">
                  <a:pos x="T8" y="T9"/>
                </a:cxn>
              </a:cxnLst>
              <a:rect l="0" t="0" r="r" b="b"/>
              <a:pathLst>
                <a:path w="227" h="262">
                  <a:moveTo>
                    <a:pt x="214" y="151"/>
                  </a:moveTo>
                  <a:cubicBezTo>
                    <a:pt x="201" y="217"/>
                    <a:pt x="145" y="262"/>
                    <a:pt x="90" y="251"/>
                  </a:cubicBezTo>
                  <a:cubicBezTo>
                    <a:pt x="34" y="240"/>
                    <a:pt x="0" y="177"/>
                    <a:pt x="13" y="111"/>
                  </a:cubicBezTo>
                  <a:cubicBezTo>
                    <a:pt x="26" y="45"/>
                    <a:pt x="82" y="0"/>
                    <a:pt x="137" y="11"/>
                  </a:cubicBezTo>
                  <a:cubicBezTo>
                    <a:pt x="193" y="22"/>
                    <a:pt x="227" y="85"/>
                    <a:pt x="214" y="151"/>
                  </a:cubicBezTo>
                  <a:close/>
                </a:path>
              </a:pathLst>
            </a:cu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6" name="Freeform 428"/>
            <p:cNvSpPr/>
            <p:nvPr/>
          </p:nvSpPr>
          <p:spPr bwMode="auto">
            <a:xfrm>
              <a:off x="8015288" y="3719513"/>
              <a:ext cx="384175" cy="200025"/>
            </a:xfrm>
            <a:custGeom>
              <a:avLst/>
              <a:gdLst>
                <a:gd name="T0" fmla="*/ 102 w 184"/>
                <a:gd name="T1" fmla="*/ 2 h 96"/>
                <a:gd name="T2" fmla="*/ 0 w 184"/>
                <a:gd name="T3" fmla="*/ 96 h 96"/>
                <a:gd name="T4" fmla="*/ 105 w 184"/>
                <a:gd name="T5" fmla="*/ 27 h 96"/>
                <a:gd name="T6" fmla="*/ 184 w 184"/>
                <a:gd name="T7" fmla="*/ 68 h 96"/>
                <a:gd name="T8" fmla="*/ 102 w 184"/>
                <a:gd name="T9" fmla="*/ 2 h 96"/>
              </a:gdLst>
              <a:ahLst/>
              <a:cxnLst>
                <a:cxn ang="0">
                  <a:pos x="T0" y="T1"/>
                </a:cxn>
                <a:cxn ang="0">
                  <a:pos x="T2" y="T3"/>
                </a:cxn>
                <a:cxn ang="0">
                  <a:pos x="T4" y="T5"/>
                </a:cxn>
                <a:cxn ang="0">
                  <a:pos x="T6" y="T7"/>
                </a:cxn>
                <a:cxn ang="0">
                  <a:pos x="T8" y="T9"/>
                </a:cxn>
              </a:cxnLst>
              <a:rect l="0" t="0" r="r" b="b"/>
              <a:pathLst>
                <a:path w="184" h="96">
                  <a:moveTo>
                    <a:pt x="102" y="2"/>
                  </a:moveTo>
                  <a:cubicBezTo>
                    <a:pt x="54" y="0"/>
                    <a:pt x="11" y="41"/>
                    <a:pt x="0" y="96"/>
                  </a:cubicBezTo>
                  <a:cubicBezTo>
                    <a:pt x="20" y="51"/>
                    <a:pt x="60" y="26"/>
                    <a:pt x="105" y="27"/>
                  </a:cubicBezTo>
                  <a:cubicBezTo>
                    <a:pt x="137" y="28"/>
                    <a:pt x="166" y="40"/>
                    <a:pt x="184" y="68"/>
                  </a:cubicBezTo>
                  <a:cubicBezTo>
                    <a:pt x="171" y="30"/>
                    <a:pt x="140" y="3"/>
                    <a:pt x="102" y="2"/>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7" name="Freeform 429"/>
            <p:cNvSpPr/>
            <p:nvPr/>
          </p:nvSpPr>
          <p:spPr bwMode="auto">
            <a:xfrm>
              <a:off x="8008938" y="3676651"/>
              <a:ext cx="384175" cy="182563"/>
            </a:xfrm>
            <a:custGeom>
              <a:avLst/>
              <a:gdLst>
                <a:gd name="T0" fmla="*/ 104 w 184"/>
                <a:gd name="T1" fmla="*/ 1 h 87"/>
                <a:gd name="T2" fmla="*/ 0 w 184"/>
                <a:gd name="T3" fmla="*/ 87 h 87"/>
                <a:gd name="T4" fmla="*/ 105 w 184"/>
                <a:gd name="T5" fmla="*/ 13 h 87"/>
                <a:gd name="T6" fmla="*/ 184 w 184"/>
                <a:gd name="T7" fmla="*/ 59 h 87"/>
                <a:gd name="T8" fmla="*/ 104 w 184"/>
                <a:gd name="T9" fmla="*/ 1 h 87"/>
              </a:gdLst>
              <a:ahLst/>
              <a:cxnLst>
                <a:cxn ang="0">
                  <a:pos x="T0" y="T1"/>
                </a:cxn>
                <a:cxn ang="0">
                  <a:pos x="T2" y="T3"/>
                </a:cxn>
                <a:cxn ang="0">
                  <a:pos x="T4" y="T5"/>
                </a:cxn>
                <a:cxn ang="0">
                  <a:pos x="T6" y="T7"/>
                </a:cxn>
                <a:cxn ang="0">
                  <a:pos x="T8" y="T9"/>
                </a:cxn>
              </a:cxnLst>
              <a:rect l="0" t="0" r="r" b="b"/>
              <a:pathLst>
                <a:path w="184" h="87">
                  <a:moveTo>
                    <a:pt x="104" y="1"/>
                  </a:moveTo>
                  <a:cubicBezTo>
                    <a:pt x="56" y="0"/>
                    <a:pt x="11" y="33"/>
                    <a:pt x="0" y="87"/>
                  </a:cubicBezTo>
                  <a:cubicBezTo>
                    <a:pt x="20" y="42"/>
                    <a:pt x="61" y="12"/>
                    <a:pt x="105" y="13"/>
                  </a:cubicBezTo>
                  <a:cubicBezTo>
                    <a:pt x="138" y="14"/>
                    <a:pt x="166" y="32"/>
                    <a:pt x="184" y="59"/>
                  </a:cubicBezTo>
                  <a:cubicBezTo>
                    <a:pt x="171" y="21"/>
                    <a:pt x="142" y="2"/>
                    <a:pt x="104" y="1"/>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8" name="Freeform 430"/>
            <p:cNvSpPr/>
            <p:nvPr/>
          </p:nvSpPr>
          <p:spPr bwMode="auto">
            <a:xfrm>
              <a:off x="8056563" y="3992563"/>
              <a:ext cx="366713" cy="280988"/>
            </a:xfrm>
            <a:custGeom>
              <a:avLst/>
              <a:gdLst>
                <a:gd name="T0" fmla="*/ 94 w 176"/>
                <a:gd name="T1" fmla="*/ 125 h 134"/>
                <a:gd name="T2" fmla="*/ 176 w 176"/>
                <a:gd name="T3" fmla="*/ 0 h 134"/>
                <a:gd name="T4" fmla="*/ 86 w 176"/>
                <a:gd name="T5" fmla="*/ 99 h 134"/>
                <a:gd name="T6" fmla="*/ 0 w 176"/>
                <a:gd name="T7" fmla="*/ 75 h 134"/>
                <a:gd name="T8" fmla="*/ 94 w 176"/>
                <a:gd name="T9" fmla="*/ 125 h 134"/>
              </a:gdLst>
              <a:ahLst/>
              <a:cxnLst>
                <a:cxn ang="0">
                  <a:pos x="T0" y="T1"/>
                </a:cxn>
                <a:cxn ang="0">
                  <a:pos x="T2" y="T3"/>
                </a:cxn>
                <a:cxn ang="0">
                  <a:pos x="T4" y="T5"/>
                </a:cxn>
                <a:cxn ang="0">
                  <a:pos x="T6" y="T7"/>
                </a:cxn>
                <a:cxn ang="0">
                  <a:pos x="T8" y="T9"/>
                </a:cxn>
              </a:cxnLst>
              <a:rect l="0" t="0" r="r" b="b"/>
              <a:pathLst>
                <a:path w="176" h="134">
                  <a:moveTo>
                    <a:pt x="94" y="125"/>
                  </a:moveTo>
                  <a:cubicBezTo>
                    <a:pt x="142" y="114"/>
                    <a:pt x="175" y="55"/>
                    <a:pt x="176" y="0"/>
                  </a:cubicBezTo>
                  <a:cubicBezTo>
                    <a:pt x="165" y="48"/>
                    <a:pt x="130" y="88"/>
                    <a:pt x="86" y="99"/>
                  </a:cubicBezTo>
                  <a:cubicBezTo>
                    <a:pt x="54" y="106"/>
                    <a:pt x="23" y="96"/>
                    <a:pt x="0" y="75"/>
                  </a:cubicBezTo>
                  <a:cubicBezTo>
                    <a:pt x="19" y="108"/>
                    <a:pt x="56" y="134"/>
                    <a:pt x="94" y="125"/>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9" name="Freeform 431"/>
            <p:cNvSpPr/>
            <p:nvPr/>
          </p:nvSpPr>
          <p:spPr bwMode="auto">
            <a:xfrm>
              <a:off x="8026401" y="3967163"/>
              <a:ext cx="379413" cy="228600"/>
            </a:xfrm>
            <a:custGeom>
              <a:avLst/>
              <a:gdLst>
                <a:gd name="T0" fmla="*/ 87 w 181"/>
                <a:gd name="T1" fmla="*/ 105 h 109"/>
                <a:gd name="T2" fmla="*/ 181 w 181"/>
                <a:gd name="T3" fmla="*/ 0 h 109"/>
                <a:gd name="T4" fmla="*/ 86 w 181"/>
                <a:gd name="T5" fmla="*/ 81 h 109"/>
                <a:gd name="T6" fmla="*/ 0 w 181"/>
                <a:gd name="T7" fmla="*/ 49 h 109"/>
                <a:gd name="T8" fmla="*/ 87 w 181"/>
                <a:gd name="T9" fmla="*/ 105 h 109"/>
              </a:gdLst>
              <a:ahLst/>
              <a:cxnLst>
                <a:cxn ang="0">
                  <a:pos x="T0" y="T1"/>
                </a:cxn>
                <a:cxn ang="0">
                  <a:pos x="T2" y="T3"/>
                </a:cxn>
                <a:cxn ang="0">
                  <a:pos x="T4" y="T5"/>
                </a:cxn>
                <a:cxn ang="0">
                  <a:pos x="T6" y="T7"/>
                </a:cxn>
                <a:cxn ang="0">
                  <a:pos x="T8" y="T9"/>
                </a:cxn>
              </a:cxnLst>
              <a:rect l="0" t="0" r="r" b="b"/>
              <a:pathLst>
                <a:path w="181" h="109">
                  <a:moveTo>
                    <a:pt x="87" y="105"/>
                  </a:moveTo>
                  <a:cubicBezTo>
                    <a:pt x="135" y="101"/>
                    <a:pt x="175" y="55"/>
                    <a:pt x="181" y="0"/>
                  </a:cubicBezTo>
                  <a:cubicBezTo>
                    <a:pt x="165" y="47"/>
                    <a:pt x="131" y="77"/>
                    <a:pt x="86" y="81"/>
                  </a:cubicBezTo>
                  <a:cubicBezTo>
                    <a:pt x="54" y="84"/>
                    <a:pt x="20" y="74"/>
                    <a:pt x="0" y="49"/>
                  </a:cubicBezTo>
                  <a:cubicBezTo>
                    <a:pt x="16" y="85"/>
                    <a:pt x="49" y="109"/>
                    <a:pt x="87" y="10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0" name="Oval 432"/>
            <p:cNvSpPr>
              <a:spLocks noChangeArrowheads="1"/>
            </p:cNvSpPr>
            <p:nvPr/>
          </p:nvSpPr>
          <p:spPr bwMode="auto">
            <a:xfrm>
              <a:off x="6254751" y="3117851"/>
              <a:ext cx="495300" cy="496888"/>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1" name="Freeform 433"/>
            <p:cNvSpPr/>
            <p:nvPr/>
          </p:nvSpPr>
          <p:spPr bwMode="auto">
            <a:xfrm>
              <a:off x="5273676" y="3405188"/>
              <a:ext cx="1393825" cy="492125"/>
            </a:xfrm>
            <a:custGeom>
              <a:avLst/>
              <a:gdLst>
                <a:gd name="T0" fmla="*/ 667 w 667"/>
                <a:gd name="T1" fmla="*/ 0 h 235"/>
                <a:gd name="T2" fmla="*/ 529 w 667"/>
                <a:gd name="T3" fmla="*/ 60 h 235"/>
                <a:gd name="T4" fmla="*/ 332 w 667"/>
                <a:gd name="T5" fmla="*/ 156 h 235"/>
                <a:gd name="T6" fmla="*/ 0 w 667"/>
                <a:gd name="T7" fmla="*/ 93 h 235"/>
                <a:gd name="T8" fmla="*/ 367 w 667"/>
                <a:gd name="T9" fmla="*/ 186 h 235"/>
                <a:gd name="T10" fmla="*/ 530 w 667"/>
                <a:gd name="T11" fmla="*/ 77 h 235"/>
                <a:gd name="T12" fmla="*/ 594 w 667"/>
                <a:gd name="T13" fmla="*/ 87 h 235"/>
                <a:gd name="T14" fmla="*/ 667 w 667"/>
                <a:gd name="T15" fmla="*/ 0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7" h="235">
                  <a:moveTo>
                    <a:pt x="667" y="0"/>
                  </a:moveTo>
                  <a:cubicBezTo>
                    <a:pt x="665" y="48"/>
                    <a:pt x="586" y="69"/>
                    <a:pt x="529" y="60"/>
                  </a:cubicBezTo>
                  <a:cubicBezTo>
                    <a:pt x="462" y="107"/>
                    <a:pt x="423" y="119"/>
                    <a:pt x="332" y="156"/>
                  </a:cubicBezTo>
                  <a:cubicBezTo>
                    <a:pt x="202" y="182"/>
                    <a:pt x="95" y="144"/>
                    <a:pt x="0" y="93"/>
                  </a:cubicBezTo>
                  <a:cubicBezTo>
                    <a:pt x="93" y="180"/>
                    <a:pt x="241" y="235"/>
                    <a:pt x="367" y="186"/>
                  </a:cubicBezTo>
                  <a:cubicBezTo>
                    <a:pt x="432" y="160"/>
                    <a:pt x="495" y="135"/>
                    <a:pt x="530" y="77"/>
                  </a:cubicBezTo>
                  <a:cubicBezTo>
                    <a:pt x="548" y="79"/>
                    <a:pt x="561" y="89"/>
                    <a:pt x="594" y="87"/>
                  </a:cubicBezTo>
                  <a:cubicBezTo>
                    <a:pt x="615" y="89"/>
                    <a:pt x="667" y="95"/>
                    <a:pt x="667" y="0"/>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2" name="Oval 434"/>
            <p:cNvSpPr>
              <a:spLocks noChangeArrowheads="1"/>
            </p:cNvSpPr>
            <p:nvPr/>
          </p:nvSpPr>
          <p:spPr bwMode="auto">
            <a:xfrm>
              <a:off x="6496051" y="3814763"/>
              <a:ext cx="620713" cy="622300"/>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3" name="Freeform 435"/>
            <p:cNvSpPr/>
            <p:nvPr/>
          </p:nvSpPr>
          <p:spPr bwMode="auto">
            <a:xfrm>
              <a:off x="6518276" y="3829051"/>
              <a:ext cx="528638" cy="303213"/>
            </a:xfrm>
            <a:custGeom>
              <a:avLst/>
              <a:gdLst>
                <a:gd name="T0" fmla="*/ 118 w 253"/>
                <a:gd name="T1" fmla="*/ 8 h 145"/>
                <a:gd name="T2" fmla="*/ 0 w 253"/>
                <a:gd name="T3" fmla="*/ 145 h 145"/>
                <a:gd name="T4" fmla="*/ 129 w 253"/>
                <a:gd name="T5" fmla="*/ 39 h 145"/>
                <a:gd name="T6" fmla="*/ 253 w 253"/>
                <a:gd name="T7" fmla="*/ 68 h 145"/>
                <a:gd name="T8" fmla="*/ 118 w 253"/>
                <a:gd name="T9" fmla="*/ 8 h 145"/>
              </a:gdLst>
              <a:ahLst/>
              <a:cxnLst>
                <a:cxn ang="0">
                  <a:pos x="T0" y="T1"/>
                </a:cxn>
                <a:cxn ang="0">
                  <a:pos x="T2" y="T3"/>
                </a:cxn>
                <a:cxn ang="0">
                  <a:pos x="T4" y="T5"/>
                </a:cxn>
                <a:cxn ang="0">
                  <a:pos x="T6" y="T7"/>
                </a:cxn>
                <a:cxn ang="0">
                  <a:pos x="T8" y="T9"/>
                </a:cxn>
              </a:cxnLst>
              <a:rect l="0" t="0" r="r" b="b"/>
              <a:pathLst>
                <a:path w="253" h="145">
                  <a:moveTo>
                    <a:pt x="118" y="8"/>
                  </a:moveTo>
                  <a:cubicBezTo>
                    <a:pt x="49" y="18"/>
                    <a:pt x="0" y="77"/>
                    <a:pt x="0" y="145"/>
                  </a:cubicBezTo>
                  <a:cubicBezTo>
                    <a:pt x="16" y="87"/>
                    <a:pt x="66" y="48"/>
                    <a:pt x="129" y="39"/>
                  </a:cubicBezTo>
                  <a:cubicBezTo>
                    <a:pt x="176" y="32"/>
                    <a:pt x="220" y="39"/>
                    <a:pt x="253" y="68"/>
                  </a:cubicBezTo>
                  <a:cubicBezTo>
                    <a:pt x="224" y="25"/>
                    <a:pt x="172" y="0"/>
                    <a:pt x="118" y="8"/>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4" name="Freeform 436"/>
            <p:cNvSpPr/>
            <p:nvPr/>
          </p:nvSpPr>
          <p:spPr bwMode="auto">
            <a:xfrm>
              <a:off x="6492876" y="3779838"/>
              <a:ext cx="528638" cy="282575"/>
            </a:xfrm>
            <a:custGeom>
              <a:avLst/>
              <a:gdLst>
                <a:gd name="T0" fmla="*/ 122 w 253"/>
                <a:gd name="T1" fmla="*/ 8 h 135"/>
                <a:gd name="T2" fmla="*/ 0 w 253"/>
                <a:gd name="T3" fmla="*/ 135 h 135"/>
                <a:gd name="T4" fmla="*/ 128 w 253"/>
                <a:gd name="T5" fmla="*/ 22 h 135"/>
                <a:gd name="T6" fmla="*/ 253 w 253"/>
                <a:gd name="T7" fmla="*/ 58 h 135"/>
                <a:gd name="T8" fmla="*/ 122 w 253"/>
                <a:gd name="T9" fmla="*/ 8 h 135"/>
              </a:gdLst>
              <a:ahLst/>
              <a:cxnLst>
                <a:cxn ang="0">
                  <a:pos x="T0" y="T1"/>
                </a:cxn>
                <a:cxn ang="0">
                  <a:pos x="T2" y="T3"/>
                </a:cxn>
                <a:cxn ang="0">
                  <a:pos x="T4" y="T5"/>
                </a:cxn>
                <a:cxn ang="0">
                  <a:pos x="T6" y="T7"/>
                </a:cxn>
                <a:cxn ang="0">
                  <a:pos x="T8" y="T9"/>
                </a:cxn>
              </a:cxnLst>
              <a:rect l="0" t="0" r="r" b="b"/>
              <a:pathLst>
                <a:path w="253" h="135">
                  <a:moveTo>
                    <a:pt x="122" y="8"/>
                  </a:moveTo>
                  <a:cubicBezTo>
                    <a:pt x="54" y="19"/>
                    <a:pt x="0" y="68"/>
                    <a:pt x="0" y="135"/>
                  </a:cubicBezTo>
                  <a:cubicBezTo>
                    <a:pt x="16" y="77"/>
                    <a:pt x="64" y="31"/>
                    <a:pt x="128" y="22"/>
                  </a:cubicBezTo>
                  <a:cubicBezTo>
                    <a:pt x="175" y="15"/>
                    <a:pt x="219" y="30"/>
                    <a:pt x="253" y="58"/>
                  </a:cubicBezTo>
                  <a:cubicBezTo>
                    <a:pt x="224" y="16"/>
                    <a:pt x="176" y="0"/>
                    <a:pt x="122" y="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5" name="Freeform 437"/>
            <p:cNvSpPr/>
            <p:nvPr/>
          </p:nvSpPr>
          <p:spPr bwMode="auto">
            <a:xfrm>
              <a:off x="6642101" y="4122738"/>
              <a:ext cx="509588" cy="393700"/>
            </a:xfrm>
            <a:custGeom>
              <a:avLst/>
              <a:gdLst>
                <a:gd name="T0" fmla="*/ 148 w 244"/>
                <a:gd name="T1" fmla="*/ 169 h 189"/>
                <a:gd name="T2" fmla="*/ 229 w 244"/>
                <a:gd name="T3" fmla="*/ 0 h 189"/>
                <a:gd name="T4" fmla="*/ 130 w 244"/>
                <a:gd name="T5" fmla="*/ 139 h 189"/>
                <a:gd name="T6" fmla="*/ 0 w 244"/>
                <a:gd name="T7" fmla="*/ 131 h 189"/>
                <a:gd name="T8" fmla="*/ 148 w 244"/>
                <a:gd name="T9" fmla="*/ 169 h 189"/>
              </a:gdLst>
              <a:ahLst/>
              <a:cxnLst>
                <a:cxn ang="0">
                  <a:pos x="T0" y="T1"/>
                </a:cxn>
                <a:cxn ang="0">
                  <a:pos x="T2" y="T3"/>
                </a:cxn>
                <a:cxn ang="0">
                  <a:pos x="T4" y="T5"/>
                </a:cxn>
                <a:cxn ang="0">
                  <a:pos x="T6" y="T7"/>
                </a:cxn>
                <a:cxn ang="0">
                  <a:pos x="T8" y="T9"/>
                </a:cxn>
              </a:cxnLst>
              <a:rect l="0" t="0" r="r" b="b"/>
              <a:pathLst>
                <a:path w="244" h="189">
                  <a:moveTo>
                    <a:pt x="148" y="169"/>
                  </a:moveTo>
                  <a:cubicBezTo>
                    <a:pt x="213" y="144"/>
                    <a:pt x="244" y="66"/>
                    <a:pt x="229" y="0"/>
                  </a:cubicBezTo>
                  <a:cubicBezTo>
                    <a:pt x="227" y="60"/>
                    <a:pt x="189" y="116"/>
                    <a:pt x="130" y="139"/>
                  </a:cubicBezTo>
                  <a:cubicBezTo>
                    <a:pt x="86" y="156"/>
                    <a:pt x="38" y="152"/>
                    <a:pt x="0" y="131"/>
                  </a:cubicBezTo>
                  <a:cubicBezTo>
                    <a:pt x="37" y="166"/>
                    <a:pt x="97" y="189"/>
                    <a:pt x="148" y="169"/>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6" name="Freeform 438"/>
            <p:cNvSpPr/>
            <p:nvPr/>
          </p:nvSpPr>
          <p:spPr bwMode="auto">
            <a:xfrm>
              <a:off x="6578601" y="4098926"/>
              <a:ext cx="522288" cy="334963"/>
            </a:xfrm>
            <a:custGeom>
              <a:avLst/>
              <a:gdLst>
                <a:gd name="T0" fmla="*/ 139 w 250"/>
                <a:gd name="T1" fmla="*/ 147 h 160"/>
                <a:gd name="T2" fmla="*/ 244 w 250"/>
                <a:gd name="T3" fmla="*/ 0 h 160"/>
                <a:gd name="T4" fmla="*/ 132 w 250"/>
                <a:gd name="T5" fmla="*/ 119 h 160"/>
                <a:gd name="T6" fmla="*/ 0 w 250"/>
                <a:gd name="T7" fmla="*/ 101 h 160"/>
                <a:gd name="T8" fmla="*/ 139 w 250"/>
                <a:gd name="T9" fmla="*/ 147 h 160"/>
              </a:gdLst>
              <a:ahLst/>
              <a:cxnLst>
                <a:cxn ang="0">
                  <a:pos x="T0" y="T1"/>
                </a:cxn>
                <a:cxn ang="0">
                  <a:pos x="T2" y="T3"/>
                </a:cxn>
                <a:cxn ang="0">
                  <a:pos x="T4" y="T5"/>
                </a:cxn>
                <a:cxn ang="0">
                  <a:pos x="T6" y="T7"/>
                </a:cxn>
                <a:cxn ang="0">
                  <a:pos x="T8" y="T9"/>
                </a:cxn>
              </a:cxnLst>
              <a:rect l="0" t="0" r="r" b="b"/>
              <a:pathLst>
                <a:path w="250" h="160">
                  <a:moveTo>
                    <a:pt x="139" y="147"/>
                  </a:moveTo>
                  <a:cubicBezTo>
                    <a:pt x="207" y="130"/>
                    <a:pt x="250" y="67"/>
                    <a:pt x="244" y="0"/>
                  </a:cubicBezTo>
                  <a:cubicBezTo>
                    <a:pt x="234" y="59"/>
                    <a:pt x="194" y="103"/>
                    <a:pt x="132" y="119"/>
                  </a:cubicBezTo>
                  <a:cubicBezTo>
                    <a:pt x="86" y="130"/>
                    <a:pt x="35" y="126"/>
                    <a:pt x="0" y="101"/>
                  </a:cubicBezTo>
                  <a:cubicBezTo>
                    <a:pt x="32" y="140"/>
                    <a:pt x="86" y="160"/>
                    <a:pt x="139" y="147"/>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7" name="Freeform 439"/>
            <p:cNvSpPr/>
            <p:nvPr/>
          </p:nvSpPr>
          <p:spPr bwMode="auto">
            <a:xfrm>
              <a:off x="5532438" y="877888"/>
              <a:ext cx="509588" cy="238125"/>
            </a:xfrm>
            <a:custGeom>
              <a:avLst/>
              <a:gdLst>
                <a:gd name="T0" fmla="*/ 156 w 244"/>
                <a:gd name="T1" fmla="*/ 0 h 114"/>
                <a:gd name="T2" fmla="*/ 113 w 244"/>
                <a:gd name="T3" fmla="*/ 4 h 114"/>
                <a:gd name="T4" fmla="*/ 5 w 244"/>
                <a:gd name="T5" fmla="*/ 78 h 114"/>
                <a:gd name="T6" fmla="*/ 88 w 244"/>
                <a:gd name="T7" fmla="*/ 114 h 114"/>
                <a:gd name="T8" fmla="*/ 132 w 244"/>
                <a:gd name="T9" fmla="*/ 110 h 114"/>
                <a:gd name="T10" fmla="*/ 239 w 244"/>
                <a:gd name="T11" fmla="*/ 36 h 114"/>
                <a:gd name="T12" fmla="*/ 156 w 244"/>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244" h="114">
                  <a:moveTo>
                    <a:pt x="156" y="0"/>
                  </a:moveTo>
                  <a:cubicBezTo>
                    <a:pt x="142" y="0"/>
                    <a:pt x="128" y="1"/>
                    <a:pt x="113" y="4"/>
                  </a:cubicBezTo>
                  <a:cubicBezTo>
                    <a:pt x="48" y="15"/>
                    <a:pt x="0" y="49"/>
                    <a:pt x="5" y="78"/>
                  </a:cubicBezTo>
                  <a:cubicBezTo>
                    <a:pt x="9" y="100"/>
                    <a:pt x="43" y="114"/>
                    <a:pt x="88" y="114"/>
                  </a:cubicBezTo>
                  <a:cubicBezTo>
                    <a:pt x="102" y="114"/>
                    <a:pt x="116" y="113"/>
                    <a:pt x="132" y="110"/>
                  </a:cubicBezTo>
                  <a:cubicBezTo>
                    <a:pt x="196" y="98"/>
                    <a:pt x="244" y="65"/>
                    <a:pt x="239" y="36"/>
                  </a:cubicBezTo>
                  <a:cubicBezTo>
                    <a:pt x="235" y="13"/>
                    <a:pt x="201" y="0"/>
                    <a:pt x="156" y="0"/>
                  </a:cubicBezTo>
                </a:path>
              </a:pathLst>
            </a:custGeom>
            <a:solidFill>
              <a:srgbClr val="E0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8" name="Freeform 440"/>
            <p:cNvSpPr/>
            <p:nvPr/>
          </p:nvSpPr>
          <p:spPr bwMode="auto">
            <a:xfrm>
              <a:off x="5553076" y="879476"/>
              <a:ext cx="414338" cy="158750"/>
            </a:xfrm>
            <a:custGeom>
              <a:avLst/>
              <a:gdLst>
                <a:gd name="T0" fmla="*/ 88 w 198"/>
                <a:gd name="T1" fmla="*/ 11 h 76"/>
                <a:gd name="T2" fmla="*/ 4 w 198"/>
                <a:gd name="T3" fmla="*/ 76 h 76"/>
                <a:gd name="T4" fmla="*/ 99 w 198"/>
                <a:gd name="T5" fmla="*/ 20 h 76"/>
                <a:gd name="T6" fmla="*/ 198 w 198"/>
                <a:gd name="T7" fmla="*/ 13 h 76"/>
                <a:gd name="T8" fmla="*/ 88 w 198"/>
                <a:gd name="T9" fmla="*/ 11 h 76"/>
              </a:gdLst>
              <a:ahLst/>
              <a:cxnLst>
                <a:cxn ang="0">
                  <a:pos x="T0" y="T1"/>
                </a:cxn>
                <a:cxn ang="0">
                  <a:pos x="T2" y="T3"/>
                </a:cxn>
                <a:cxn ang="0">
                  <a:pos x="T4" y="T5"/>
                </a:cxn>
                <a:cxn ang="0">
                  <a:pos x="T6" y="T7"/>
                </a:cxn>
                <a:cxn ang="0">
                  <a:pos x="T8" y="T9"/>
                </a:cxn>
              </a:cxnLst>
              <a:rect l="0" t="0" r="r" b="b"/>
              <a:pathLst>
                <a:path w="198" h="76">
                  <a:moveTo>
                    <a:pt x="88" y="11"/>
                  </a:moveTo>
                  <a:cubicBezTo>
                    <a:pt x="35" y="24"/>
                    <a:pt x="0" y="52"/>
                    <a:pt x="4" y="76"/>
                  </a:cubicBezTo>
                  <a:cubicBezTo>
                    <a:pt x="13" y="53"/>
                    <a:pt x="50" y="32"/>
                    <a:pt x="99" y="20"/>
                  </a:cubicBezTo>
                  <a:cubicBezTo>
                    <a:pt x="135" y="11"/>
                    <a:pt x="170" y="7"/>
                    <a:pt x="198" y="13"/>
                  </a:cubicBezTo>
                  <a:cubicBezTo>
                    <a:pt x="172" y="2"/>
                    <a:pt x="130" y="0"/>
                    <a:pt x="88" y="11"/>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9" name="Freeform 441"/>
            <p:cNvSpPr/>
            <p:nvPr/>
          </p:nvSpPr>
          <p:spPr bwMode="auto">
            <a:xfrm>
              <a:off x="5530851" y="863601"/>
              <a:ext cx="411163" cy="153988"/>
            </a:xfrm>
            <a:custGeom>
              <a:avLst/>
              <a:gdLst>
                <a:gd name="T0" fmla="*/ 92 w 197"/>
                <a:gd name="T1" fmla="*/ 12 h 74"/>
                <a:gd name="T2" fmla="*/ 4 w 197"/>
                <a:gd name="T3" fmla="*/ 74 h 74"/>
                <a:gd name="T4" fmla="*/ 97 w 197"/>
                <a:gd name="T5" fmla="*/ 15 h 74"/>
                <a:gd name="T6" fmla="*/ 197 w 197"/>
                <a:gd name="T7" fmla="*/ 11 h 74"/>
                <a:gd name="T8" fmla="*/ 92 w 197"/>
                <a:gd name="T9" fmla="*/ 12 h 74"/>
              </a:gdLst>
              <a:ahLst/>
              <a:cxnLst>
                <a:cxn ang="0">
                  <a:pos x="T0" y="T1"/>
                </a:cxn>
                <a:cxn ang="0">
                  <a:pos x="T2" y="T3"/>
                </a:cxn>
                <a:cxn ang="0">
                  <a:pos x="T4" y="T5"/>
                </a:cxn>
                <a:cxn ang="0">
                  <a:pos x="T6" y="T7"/>
                </a:cxn>
                <a:cxn ang="0">
                  <a:pos x="T8" y="T9"/>
                </a:cxn>
              </a:cxnLst>
              <a:rect l="0" t="0" r="r" b="b"/>
              <a:pathLst>
                <a:path w="197" h="74">
                  <a:moveTo>
                    <a:pt x="92" y="12"/>
                  </a:moveTo>
                  <a:cubicBezTo>
                    <a:pt x="38" y="25"/>
                    <a:pt x="0" y="50"/>
                    <a:pt x="4" y="74"/>
                  </a:cubicBezTo>
                  <a:cubicBezTo>
                    <a:pt x="12" y="51"/>
                    <a:pt x="48" y="28"/>
                    <a:pt x="97" y="15"/>
                  </a:cubicBezTo>
                  <a:cubicBezTo>
                    <a:pt x="133" y="6"/>
                    <a:pt x="169" y="5"/>
                    <a:pt x="197" y="11"/>
                  </a:cubicBezTo>
                  <a:cubicBezTo>
                    <a:pt x="172" y="0"/>
                    <a:pt x="134" y="1"/>
                    <a:pt x="92" y="12"/>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0" name="Freeform 442"/>
            <p:cNvSpPr/>
            <p:nvPr/>
          </p:nvSpPr>
          <p:spPr bwMode="auto">
            <a:xfrm>
              <a:off x="5676901" y="950913"/>
              <a:ext cx="390525" cy="179388"/>
            </a:xfrm>
            <a:custGeom>
              <a:avLst/>
              <a:gdLst>
                <a:gd name="T0" fmla="*/ 119 w 187"/>
                <a:gd name="T1" fmla="*/ 71 h 86"/>
                <a:gd name="T2" fmla="*/ 171 w 187"/>
                <a:gd name="T3" fmla="*/ 0 h 86"/>
                <a:gd name="T4" fmla="*/ 102 w 187"/>
                <a:gd name="T5" fmla="*/ 63 h 86"/>
                <a:gd name="T6" fmla="*/ 0 w 187"/>
                <a:gd name="T7" fmla="*/ 79 h 86"/>
                <a:gd name="T8" fmla="*/ 119 w 187"/>
                <a:gd name="T9" fmla="*/ 71 h 86"/>
              </a:gdLst>
              <a:ahLst/>
              <a:cxnLst>
                <a:cxn ang="0">
                  <a:pos x="T0" y="T1"/>
                </a:cxn>
                <a:cxn ang="0">
                  <a:pos x="T2" y="T3"/>
                </a:cxn>
                <a:cxn ang="0">
                  <a:pos x="T4" y="T5"/>
                </a:cxn>
                <a:cxn ang="0">
                  <a:pos x="T6" y="T7"/>
                </a:cxn>
                <a:cxn ang="0">
                  <a:pos x="T8" y="T9"/>
                </a:cxn>
              </a:cxnLst>
              <a:rect l="0" t="0" r="r" b="b"/>
              <a:pathLst>
                <a:path w="187" h="86">
                  <a:moveTo>
                    <a:pt x="119" y="71"/>
                  </a:moveTo>
                  <a:cubicBezTo>
                    <a:pt x="168" y="53"/>
                    <a:pt x="187" y="21"/>
                    <a:pt x="171" y="0"/>
                  </a:cubicBezTo>
                  <a:cubicBezTo>
                    <a:pt x="173" y="22"/>
                    <a:pt x="147" y="47"/>
                    <a:pt x="102" y="63"/>
                  </a:cubicBezTo>
                  <a:cubicBezTo>
                    <a:pt x="69" y="76"/>
                    <a:pt x="31" y="81"/>
                    <a:pt x="0" y="79"/>
                  </a:cubicBezTo>
                  <a:cubicBezTo>
                    <a:pt x="31" y="86"/>
                    <a:pt x="80" y="86"/>
                    <a:pt x="119" y="71"/>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1" name="Freeform 443"/>
            <p:cNvSpPr/>
            <p:nvPr/>
          </p:nvSpPr>
          <p:spPr bwMode="auto">
            <a:xfrm>
              <a:off x="5619751" y="946151"/>
              <a:ext cx="407988" cy="166688"/>
            </a:xfrm>
            <a:custGeom>
              <a:avLst/>
              <a:gdLst>
                <a:gd name="T0" fmla="*/ 113 w 195"/>
                <a:gd name="T1" fmla="*/ 67 h 80"/>
                <a:gd name="T2" fmla="*/ 185 w 195"/>
                <a:gd name="T3" fmla="*/ 0 h 80"/>
                <a:gd name="T4" fmla="*/ 105 w 195"/>
                <a:gd name="T5" fmla="*/ 58 h 80"/>
                <a:gd name="T6" fmla="*/ 0 w 195"/>
                <a:gd name="T7" fmla="*/ 70 h 80"/>
                <a:gd name="T8" fmla="*/ 113 w 195"/>
                <a:gd name="T9" fmla="*/ 67 h 80"/>
              </a:gdLst>
              <a:ahLst/>
              <a:cxnLst>
                <a:cxn ang="0">
                  <a:pos x="T0" y="T1"/>
                </a:cxn>
                <a:cxn ang="0">
                  <a:pos x="T2" y="T3"/>
                </a:cxn>
                <a:cxn ang="0">
                  <a:pos x="T4" y="T5"/>
                </a:cxn>
                <a:cxn ang="0">
                  <a:pos x="T6" y="T7"/>
                </a:cxn>
                <a:cxn ang="0">
                  <a:pos x="T8" y="T9"/>
                </a:cxn>
              </a:cxnLst>
              <a:rect l="0" t="0" r="r" b="b"/>
              <a:pathLst>
                <a:path w="195" h="80">
                  <a:moveTo>
                    <a:pt x="113" y="67"/>
                  </a:moveTo>
                  <a:cubicBezTo>
                    <a:pt x="165" y="52"/>
                    <a:pt x="195" y="23"/>
                    <a:pt x="185" y="0"/>
                  </a:cubicBezTo>
                  <a:cubicBezTo>
                    <a:pt x="181" y="22"/>
                    <a:pt x="153" y="44"/>
                    <a:pt x="105" y="58"/>
                  </a:cubicBezTo>
                  <a:cubicBezTo>
                    <a:pt x="70" y="69"/>
                    <a:pt x="30" y="74"/>
                    <a:pt x="0" y="70"/>
                  </a:cubicBezTo>
                  <a:cubicBezTo>
                    <a:pt x="29" y="80"/>
                    <a:pt x="72" y="79"/>
                    <a:pt x="113" y="67"/>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2" name="Freeform 444"/>
            <p:cNvSpPr/>
            <p:nvPr/>
          </p:nvSpPr>
          <p:spPr bwMode="auto">
            <a:xfrm>
              <a:off x="4552951" y="4435476"/>
              <a:ext cx="346075" cy="565150"/>
            </a:xfrm>
            <a:custGeom>
              <a:avLst/>
              <a:gdLst>
                <a:gd name="T0" fmla="*/ 136 w 166"/>
                <a:gd name="T1" fmla="*/ 112 h 270"/>
                <a:gd name="T2" fmla="*/ 137 w 166"/>
                <a:gd name="T3" fmla="*/ 258 h 270"/>
                <a:gd name="T4" fmla="*/ 30 w 166"/>
                <a:gd name="T5" fmla="*/ 158 h 270"/>
                <a:gd name="T6" fmla="*/ 30 w 166"/>
                <a:gd name="T7" fmla="*/ 13 h 270"/>
                <a:gd name="T8" fmla="*/ 136 w 166"/>
                <a:gd name="T9" fmla="*/ 112 h 270"/>
              </a:gdLst>
              <a:ahLst/>
              <a:cxnLst>
                <a:cxn ang="0">
                  <a:pos x="T0" y="T1"/>
                </a:cxn>
                <a:cxn ang="0">
                  <a:pos x="T2" y="T3"/>
                </a:cxn>
                <a:cxn ang="0">
                  <a:pos x="T4" y="T5"/>
                </a:cxn>
                <a:cxn ang="0">
                  <a:pos x="T6" y="T7"/>
                </a:cxn>
                <a:cxn ang="0">
                  <a:pos x="T8" y="T9"/>
                </a:cxn>
              </a:cxnLst>
              <a:rect l="0" t="0" r="r" b="b"/>
              <a:pathLst>
                <a:path w="166" h="270">
                  <a:moveTo>
                    <a:pt x="136" y="112"/>
                  </a:moveTo>
                  <a:cubicBezTo>
                    <a:pt x="165" y="180"/>
                    <a:pt x="166" y="245"/>
                    <a:pt x="137" y="258"/>
                  </a:cubicBezTo>
                  <a:cubicBezTo>
                    <a:pt x="108" y="270"/>
                    <a:pt x="60" y="226"/>
                    <a:pt x="30" y="158"/>
                  </a:cubicBezTo>
                  <a:cubicBezTo>
                    <a:pt x="1" y="91"/>
                    <a:pt x="0" y="26"/>
                    <a:pt x="30" y="13"/>
                  </a:cubicBezTo>
                  <a:cubicBezTo>
                    <a:pt x="59" y="0"/>
                    <a:pt x="106" y="45"/>
                    <a:pt x="136" y="112"/>
                  </a:cubicBezTo>
                  <a:close/>
                </a:path>
              </a:pathLst>
            </a:cu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3" name="Freeform 445"/>
            <p:cNvSpPr/>
            <p:nvPr/>
          </p:nvSpPr>
          <p:spPr bwMode="auto">
            <a:xfrm>
              <a:off x="4567238" y="4462463"/>
              <a:ext cx="187325" cy="304800"/>
            </a:xfrm>
            <a:custGeom>
              <a:avLst/>
              <a:gdLst>
                <a:gd name="T0" fmla="*/ 21 w 90"/>
                <a:gd name="T1" fmla="*/ 15 h 146"/>
                <a:gd name="T2" fmla="*/ 28 w 90"/>
                <a:gd name="T3" fmla="*/ 146 h 146"/>
                <a:gd name="T4" fmla="*/ 36 w 90"/>
                <a:gd name="T5" fmla="*/ 38 h 146"/>
                <a:gd name="T6" fmla="*/ 90 w 90"/>
                <a:gd name="T7" fmla="*/ 43 h 146"/>
                <a:gd name="T8" fmla="*/ 21 w 90"/>
                <a:gd name="T9" fmla="*/ 15 h 146"/>
              </a:gdLst>
              <a:ahLst/>
              <a:cxnLst>
                <a:cxn ang="0">
                  <a:pos x="T0" y="T1"/>
                </a:cxn>
                <a:cxn ang="0">
                  <a:pos x="T2" y="T3"/>
                </a:cxn>
                <a:cxn ang="0">
                  <a:pos x="T4" y="T5"/>
                </a:cxn>
                <a:cxn ang="0">
                  <a:pos x="T6" y="T7"/>
                </a:cxn>
                <a:cxn ang="0">
                  <a:pos x="T8" y="T9"/>
                </a:cxn>
              </a:cxnLst>
              <a:rect l="0" t="0" r="r" b="b"/>
              <a:pathLst>
                <a:path w="90" h="146">
                  <a:moveTo>
                    <a:pt x="21" y="15"/>
                  </a:moveTo>
                  <a:cubicBezTo>
                    <a:pt x="0" y="34"/>
                    <a:pt x="4" y="90"/>
                    <a:pt x="28" y="146"/>
                  </a:cubicBezTo>
                  <a:cubicBezTo>
                    <a:pt x="13" y="96"/>
                    <a:pt x="17" y="56"/>
                    <a:pt x="36" y="38"/>
                  </a:cubicBezTo>
                  <a:cubicBezTo>
                    <a:pt x="50" y="25"/>
                    <a:pt x="68" y="25"/>
                    <a:pt x="90" y="43"/>
                  </a:cubicBezTo>
                  <a:cubicBezTo>
                    <a:pt x="65" y="13"/>
                    <a:pt x="38" y="0"/>
                    <a:pt x="21" y="15"/>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4" name="Freeform 446"/>
            <p:cNvSpPr/>
            <p:nvPr/>
          </p:nvSpPr>
          <p:spPr bwMode="auto">
            <a:xfrm>
              <a:off x="4541838" y="4425951"/>
              <a:ext cx="179388" cy="287338"/>
            </a:xfrm>
            <a:custGeom>
              <a:avLst/>
              <a:gdLst>
                <a:gd name="T0" fmla="*/ 22 w 86"/>
                <a:gd name="T1" fmla="*/ 15 h 138"/>
                <a:gd name="T2" fmla="*/ 24 w 86"/>
                <a:gd name="T3" fmla="*/ 138 h 138"/>
                <a:gd name="T4" fmla="*/ 28 w 86"/>
                <a:gd name="T5" fmla="*/ 25 h 138"/>
                <a:gd name="T6" fmla="*/ 86 w 86"/>
                <a:gd name="T7" fmla="*/ 36 h 138"/>
                <a:gd name="T8" fmla="*/ 22 w 86"/>
                <a:gd name="T9" fmla="*/ 15 h 138"/>
              </a:gdLst>
              <a:ahLst/>
              <a:cxnLst>
                <a:cxn ang="0">
                  <a:pos x="T0" y="T1"/>
                </a:cxn>
                <a:cxn ang="0">
                  <a:pos x="T2" y="T3"/>
                </a:cxn>
                <a:cxn ang="0">
                  <a:pos x="T4" y="T5"/>
                </a:cxn>
                <a:cxn ang="0">
                  <a:pos x="T6" y="T7"/>
                </a:cxn>
                <a:cxn ang="0">
                  <a:pos x="T8" y="T9"/>
                </a:cxn>
              </a:cxnLst>
              <a:rect l="0" t="0" r="r" b="b"/>
              <a:pathLst>
                <a:path w="86" h="138">
                  <a:moveTo>
                    <a:pt x="22" y="15"/>
                  </a:moveTo>
                  <a:cubicBezTo>
                    <a:pt x="1" y="34"/>
                    <a:pt x="0" y="83"/>
                    <a:pt x="24" y="138"/>
                  </a:cubicBezTo>
                  <a:cubicBezTo>
                    <a:pt x="9" y="88"/>
                    <a:pt x="9" y="42"/>
                    <a:pt x="28" y="25"/>
                  </a:cubicBezTo>
                  <a:cubicBezTo>
                    <a:pt x="43" y="12"/>
                    <a:pt x="64" y="17"/>
                    <a:pt x="86" y="36"/>
                  </a:cubicBezTo>
                  <a:cubicBezTo>
                    <a:pt x="60" y="5"/>
                    <a:pt x="38" y="0"/>
                    <a:pt x="22" y="1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5" name="Freeform 447"/>
            <p:cNvSpPr/>
            <p:nvPr/>
          </p:nvSpPr>
          <p:spPr bwMode="auto">
            <a:xfrm>
              <a:off x="4765676" y="4665663"/>
              <a:ext cx="166688" cy="368300"/>
            </a:xfrm>
            <a:custGeom>
              <a:avLst/>
              <a:gdLst>
                <a:gd name="T0" fmla="*/ 66 w 80"/>
                <a:gd name="T1" fmla="*/ 151 h 176"/>
                <a:gd name="T2" fmla="*/ 34 w 80"/>
                <a:gd name="T3" fmla="*/ 0 h 176"/>
                <a:gd name="T4" fmla="*/ 49 w 80"/>
                <a:gd name="T5" fmla="*/ 130 h 176"/>
                <a:gd name="T6" fmla="*/ 0 w 80"/>
                <a:gd name="T7" fmla="*/ 144 h 176"/>
                <a:gd name="T8" fmla="*/ 66 w 80"/>
                <a:gd name="T9" fmla="*/ 151 h 176"/>
              </a:gdLst>
              <a:ahLst/>
              <a:cxnLst>
                <a:cxn ang="0">
                  <a:pos x="T0" y="T1"/>
                </a:cxn>
                <a:cxn ang="0">
                  <a:pos x="T2" y="T3"/>
                </a:cxn>
                <a:cxn ang="0">
                  <a:pos x="T4" y="T5"/>
                </a:cxn>
                <a:cxn ang="0">
                  <a:pos x="T6" y="T7"/>
                </a:cxn>
                <a:cxn ang="0">
                  <a:pos x="T8" y="T9"/>
                </a:cxn>
              </a:cxnLst>
              <a:rect l="0" t="0" r="r" b="b"/>
              <a:pathLst>
                <a:path w="80" h="176">
                  <a:moveTo>
                    <a:pt x="66" y="151"/>
                  </a:moveTo>
                  <a:cubicBezTo>
                    <a:pt x="80" y="121"/>
                    <a:pt x="63" y="52"/>
                    <a:pt x="34" y="0"/>
                  </a:cubicBezTo>
                  <a:cubicBezTo>
                    <a:pt x="55" y="50"/>
                    <a:pt x="62" y="102"/>
                    <a:pt x="49" y="130"/>
                  </a:cubicBezTo>
                  <a:cubicBezTo>
                    <a:pt x="39" y="151"/>
                    <a:pt x="21" y="155"/>
                    <a:pt x="0" y="144"/>
                  </a:cubicBezTo>
                  <a:cubicBezTo>
                    <a:pt x="26" y="167"/>
                    <a:pt x="55" y="176"/>
                    <a:pt x="66" y="151"/>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6" name="Freeform 448"/>
            <p:cNvSpPr/>
            <p:nvPr/>
          </p:nvSpPr>
          <p:spPr bwMode="auto">
            <a:xfrm>
              <a:off x="4711701" y="4651376"/>
              <a:ext cx="174625" cy="325438"/>
            </a:xfrm>
            <a:custGeom>
              <a:avLst/>
              <a:gdLst>
                <a:gd name="T0" fmla="*/ 66 w 84"/>
                <a:gd name="T1" fmla="*/ 137 h 156"/>
                <a:gd name="T2" fmla="*/ 50 w 84"/>
                <a:gd name="T3" fmla="*/ 0 h 156"/>
                <a:gd name="T4" fmla="*/ 53 w 84"/>
                <a:gd name="T5" fmla="*/ 115 h 156"/>
                <a:gd name="T6" fmla="*/ 0 w 84"/>
                <a:gd name="T7" fmla="*/ 121 h 156"/>
                <a:gd name="T8" fmla="*/ 66 w 84"/>
                <a:gd name="T9" fmla="*/ 137 h 156"/>
              </a:gdLst>
              <a:ahLst/>
              <a:cxnLst>
                <a:cxn ang="0">
                  <a:pos x="T0" y="T1"/>
                </a:cxn>
                <a:cxn ang="0">
                  <a:pos x="T2" y="T3"/>
                </a:cxn>
                <a:cxn ang="0">
                  <a:pos x="T4" y="T5"/>
                </a:cxn>
                <a:cxn ang="0">
                  <a:pos x="T6" y="T7"/>
                </a:cxn>
                <a:cxn ang="0">
                  <a:pos x="T8" y="T9"/>
                </a:cxn>
              </a:cxnLst>
              <a:rect l="0" t="0" r="r" b="b"/>
              <a:pathLst>
                <a:path w="84" h="156">
                  <a:moveTo>
                    <a:pt x="66" y="137"/>
                  </a:moveTo>
                  <a:cubicBezTo>
                    <a:pt x="84" y="113"/>
                    <a:pt x="77" y="54"/>
                    <a:pt x="50" y="0"/>
                  </a:cubicBezTo>
                  <a:cubicBezTo>
                    <a:pt x="68" y="50"/>
                    <a:pt x="70" y="93"/>
                    <a:pt x="53" y="115"/>
                  </a:cubicBezTo>
                  <a:cubicBezTo>
                    <a:pt x="41" y="132"/>
                    <a:pt x="22" y="136"/>
                    <a:pt x="0" y="121"/>
                  </a:cubicBezTo>
                  <a:cubicBezTo>
                    <a:pt x="26" y="149"/>
                    <a:pt x="52" y="156"/>
                    <a:pt x="66" y="137"/>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7" name="Freeform 449"/>
            <p:cNvSpPr/>
            <p:nvPr/>
          </p:nvSpPr>
          <p:spPr bwMode="auto">
            <a:xfrm>
              <a:off x="7156451" y="1752601"/>
              <a:ext cx="927100" cy="831850"/>
            </a:xfrm>
            <a:custGeom>
              <a:avLst/>
              <a:gdLst>
                <a:gd name="T0" fmla="*/ 419 w 444"/>
                <a:gd name="T1" fmla="*/ 146 h 398"/>
                <a:gd name="T2" fmla="*/ 267 w 444"/>
                <a:gd name="T3" fmla="*/ 368 h 398"/>
                <a:gd name="T4" fmla="*/ 25 w 444"/>
                <a:gd name="T5" fmla="*/ 252 h 398"/>
                <a:gd name="T6" fmla="*/ 177 w 444"/>
                <a:gd name="T7" fmla="*/ 29 h 398"/>
                <a:gd name="T8" fmla="*/ 419 w 444"/>
                <a:gd name="T9" fmla="*/ 146 h 398"/>
              </a:gdLst>
              <a:ahLst/>
              <a:cxnLst>
                <a:cxn ang="0">
                  <a:pos x="T0" y="T1"/>
                </a:cxn>
                <a:cxn ang="0">
                  <a:pos x="T2" y="T3"/>
                </a:cxn>
                <a:cxn ang="0">
                  <a:pos x="T4" y="T5"/>
                </a:cxn>
                <a:cxn ang="0">
                  <a:pos x="T6" y="T7"/>
                </a:cxn>
                <a:cxn ang="0">
                  <a:pos x="T8" y="T9"/>
                </a:cxn>
              </a:cxnLst>
              <a:rect l="0" t="0" r="r" b="b"/>
              <a:pathLst>
                <a:path w="444" h="398">
                  <a:moveTo>
                    <a:pt x="419" y="146"/>
                  </a:moveTo>
                  <a:cubicBezTo>
                    <a:pt x="444" y="240"/>
                    <a:pt x="376" y="339"/>
                    <a:pt x="267" y="368"/>
                  </a:cubicBezTo>
                  <a:cubicBezTo>
                    <a:pt x="159" y="398"/>
                    <a:pt x="50" y="345"/>
                    <a:pt x="25" y="252"/>
                  </a:cubicBezTo>
                  <a:cubicBezTo>
                    <a:pt x="0" y="158"/>
                    <a:pt x="68" y="58"/>
                    <a:pt x="177" y="29"/>
                  </a:cubicBezTo>
                  <a:cubicBezTo>
                    <a:pt x="286" y="0"/>
                    <a:pt x="394" y="53"/>
                    <a:pt x="419" y="146"/>
                  </a:cubicBezTo>
                  <a:close/>
                </a:path>
              </a:pathLst>
            </a:cu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8" name="Freeform 450"/>
            <p:cNvSpPr/>
            <p:nvPr/>
          </p:nvSpPr>
          <p:spPr bwMode="auto">
            <a:xfrm>
              <a:off x="7197726" y="1804988"/>
              <a:ext cx="693738" cy="473075"/>
            </a:xfrm>
            <a:custGeom>
              <a:avLst/>
              <a:gdLst>
                <a:gd name="T0" fmla="*/ 136 w 332"/>
                <a:gd name="T1" fmla="*/ 28 h 226"/>
                <a:gd name="T2" fmla="*/ 21 w 332"/>
                <a:gd name="T3" fmla="*/ 226 h 226"/>
                <a:gd name="T4" fmla="*/ 159 w 332"/>
                <a:gd name="T5" fmla="*/ 59 h 226"/>
                <a:gd name="T6" fmla="*/ 332 w 332"/>
                <a:gd name="T7" fmla="*/ 48 h 226"/>
                <a:gd name="T8" fmla="*/ 136 w 332"/>
                <a:gd name="T9" fmla="*/ 28 h 226"/>
              </a:gdLst>
              <a:ahLst/>
              <a:cxnLst>
                <a:cxn ang="0">
                  <a:pos x="T0" y="T1"/>
                </a:cxn>
                <a:cxn ang="0">
                  <a:pos x="T2" y="T3"/>
                </a:cxn>
                <a:cxn ang="0">
                  <a:pos x="T4" y="T5"/>
                </a:cxn>
                <a:cxn ang="0">
                  <a:pos x="T6" y="T7"/>
                </a:cxn>
                <a:cxn ang="0">
                  <a:pos x="T8" y="T9"/>
                </a:cxn>
              </a:cxnLst>
              <a:rect l="0" t="0" r="r" b="b"/>
              <a:pathLst>
                <a:path w="332" h="226">
                  <a:moveTo>
                    <a:pt x="136" y="28"/>
                  </a:moveTo>
                  <a:cubicBezTo>
                    <a:pt x="48" y="64"/>
                    <a:pt x="0" y="149"/>
                    <a:pt x="21" y="226"/>
                  </a:cubicBezTo>
                  <a:cubicBezTo>
                    <a:pt x="24" y="154"/>
                    <a:pt x="78" y="92"/>
                    <a:pt x="159" y="59"/>
                  </a:cubicBezTo>
                  <a:cubicBezTo>
                    <a:pt x="219" y="34"/>
                    <a:pt x="280" y="27"/>
                    <a:pt x="332" y="48"/>
                  </a:cubicBezTo>
                  <a:cubicBezTo>
                    <a:pt x="281" y="10"/>
                    <a:pt x="205" y="0"/>
                    <a:pt x="136" y="28"/>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9" name="Freeform 451"/>
            <p:cNvSpPr/>
            <p:nvPr/>
          </p:nvSpPr>
          <p:spPr bwMode="auto">
            <a:xfrm>
              <a:off x="7143751" y="1752601"/>
              <a:ext cx="693738" cy="454025"/>
            </a:xfrm>
            <a:custGeom>
              <a:avLst/>
              <a:gdLst>
                <a:gd name="T0" fmla="*/ 144 w 332"/>
                <a:gd name="T1" fmla="*/ 29 h 217"/>
                <a:gd name="T2" fmla="*/ 21 w 332"/>
                <a:gd name="T3" fmla="*/ 217 h 217"/>
                <a:gd name="T4" fmla="*/ 155 w 332"/>
                <a:gd name="T5" fmla="*/ 42 h 217"/>
                <a:gd name="T6" fmla="*/ 332 w 332"/>
                <a:gd name="T7" fmla="*/ 39 h 217"/>
                <a:gd name="T8" fmla="*/ 144 w 332"/>
                <a:gd name="T9" fmla="*/ 29 h 217"/>
              </a:gdLst>
              <a:ahLst/>
              <a:cxnLst>
                <a:cxn ang="0">
                  <a:pos x="T0" y="T1"/>
                </a:cxn>
                <a:cxn ang="0">
                  <a:pos x="T2" y="T3"/>
                </a:cxn>
                <a:cxn ang="0">
                  <a:pos x="T4" y="T5"/>
                </a:cxn>
                <a:cxn ang="0">
                  <a:pos x="T6" y="T7"/>
                </a:cxn>
                <a:cxn ang="0">
                  <a:pos x="T8" y="T9"/>
                </a:cxn>
              </a:cxnLst>
              <a:rect l="0" t="0" r="r" b="b"/>
              <a:pathLst>
                <a:path w="332" h="217">
                  <a:moveTo>
                    <a:pt x="144" y="29"/>
                  </a:moveTo>
                  <a:cubicBezTo>
                    <a:pt x="56" y="64"/>
                    <a:pt x="0" y="140"/>
                    <a:pt x="21" y="217"/>
                  </a:cubicBezTo>
                  <a:cubicBezTo>
                    <a:pt x="24" y="145"/>
                    <a:pt x="74" y="75"/>
                    <a:pt x="155" y="42"/>
                  </a:cubicBezTo>
                  <a:cubicBezTo>
                    <a:pt x="215" y="18"/>
                    <a:pt x="279" y="18"/>
                    <a:pt x="332" y="39"/>
                  </a:cubicBezTo>
                  <a:cubicBezTo>
                    <a:pt x="281" y="1"/>
                    <a:pt x="213" y="0"/>
                    <a:pt x="144" y="29"/>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0" name="Freeform 452"/>
            <p:cNvSpPr/>
            <p:nvPr/>
          </p:nvSpPr>
          <p:spPr bwMode="auto">
            <a:xfrm>
              <a:off x="7483476" y="2051051"/>
              <a:ext cx="635000" cy="547688"/>
            </a:xfrm>
            <a:custGeom>
              <a:avLst/>
              <a:gdLst>
                <a:gd name="T0" fmla="*/ 209 w 304"/>
                <a:gd name="T1" fmla="*/ 221 h 262"/>
                <a:gd name="T2" fmla="*/ 264 w 304"/>
                <a:gd name="T3" fmla="*/ 0 h 262"/>
                <a:gd name="T4" fmla="*/ 175 w 304"/>
                <a:gd name="T5" fmla="*/ 194 h 262"/>
                <a:gd name="T6" fmla="*/ 0 w 304"/>
                <a:gd name="T7" fmla="*/ 231 h 262"/>
                <a:gd name="T8" fmla="*/ 209 w 304"/>
                <a:gd name="T9" fmla="*/ 221 h 262"/>
              </a:gdLst>
              <a:ahLst/>
              <a:cxnLst>
                <a:cxn ang="0">
                  <a:pos x="T0" y="T1"/>
                </a:cxn>
                <a:cxn ang="0">
                  <a:pos x="T2" y="T3"/>
                </a:cxn>
                <a:cxn ang="0">
                  <a:pos x="T4" y="T5"/>
                </a:cxn>
                <a:cxn ang="0">
                  <a:pos x="T6" y="T7"/>
                </a:cxn>
                <a:cxn ang="0">
                  <a:pos x="T8" y="T9"/>
                </a:cxn>
              </a:cxnLst>
              <a:rect l="0" t="0" r="r" b="b"/>
              <a:pathLst>
                <a:path w="304" h="262">
                  <a:moveTo>
                    <a:pt x="209" y="221"/>
                  </a:moveTo>
                  <a:cubicBezTo>
                    <a:pt x="287" y="170"/>
                    <a:pt x="304" y="70"/>
                    <a:pt x="264" y="0"/>
                  </a:cubicBezTo>
                  <a:cubicBezTo>
                    <a:pt x="279" y="70"/>
                    <a:pt x="247" y="147"/>
                    <a:pt x="175" y="194"/>
                  </a:cubicBezTo>
                  <a:cubicBezTo>
                    <a:pt x="121" y="229"/>
                    <a:pt x="58" y="241"/>
                    <a:pt x="0" y="231"/>
                  </a:cubicBezTo>
                  <a:cubicBezTo>
                    <a:pt x="61" y="258"/>
                    <a:pt x="147" y="262"/>
                    <a:pt x="209" y="221"/>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1" name="Freeform 453"/>
            <p:cNvSpPr/>
            <p:nvPr/>
          </p:nvSpPr>
          <p:spPr bwMode="auto">
            <a:xfrm>
              <a:off x="7375526" y="2036763"/>
              <a:ext cx="669925" cy="496888"/>
            </a:xfrm>
            <a:custGeom>
              <a:avLst/>
              <a:gdLst>
                <a:gd name="T0" fmla="*/ 199 w 321"/>
                <a:gd name="T1" fmla="*/ 204 h 238"/>
                <a:gd name="T2" fmla="*/ 292 w 321"/>
                <a:gd name="T3" fmla="*/ 0 h 238"/>
                <a:gd name="T4" fmla="*/ 180 w 321"/>
                <a:gd name="T5" fmla="*/ 175 h 238"/>
                <a:gd name="T6" fmla="*/ 0 w 321"/>
                <a:gd name="T7" fmla="*/ 201 h 238"/>
                <a:gd name="T8" fmla="*/ 199 w 321"/>
                <a:gd name="T9" fmla="*/ 204 h 238"/>
              </a:gdLst>
              <a:ahLst/>
              <a:cxnLst>
                <a:cxn ang="0">
                  <a:pos x="T0" y="T1"/>
                </a:cxn>
                <a:cxn ang="0">
                  <a:pos x="T2" y="T3"/>
                </a:cxn>
                <a:cxn ang="0">
                  <a:pos x="T4" y="T5"/>
                </a:cxn>
                <a:cxn ang="0">
                  <a:pos x="T6" y="T7"/>
                </a:cxn>
                <a:cxn ang="0">
                  <a:pos x="T8" y="T9"/>
                </a:cxn>
              </a:cxnLst>
              <a:rect l="0" t="0" r="r" b="b"/>
              <a:pathLst>
                <a:path w="321" h="238">
                  <a:moveTo>
                    <a:pt x="199" y="204"/>
                  </a:moveTo>
                  <a:cubicBezTo>
                    <a:pt x="283" y="162"/>
                    <a:pt x="321" y="74"/>
                    <a:pt x="292" y="0"/>
                  </a:cubicBezTo>
                  <a:cubicBezTo>
                    <a:pt x="297" y="71"/>
                    <a:pt x="258" y="136"/>
                    <a:pt x="180" y="175"/>
                  </a:cubicBezTo>
                  <a:cubicBezTo>
                    <a:pt x="123" y="204"/>
                    <a:pt x="55" y="218"/>
                    <a:pt x="0" y="201"/>
                  </a:cubicBezTo>
                  <a:cubicBezTo>
                    <a:pt x="55" y="235"/>
                    <a:pt x="132" y="238"/>
                    <a:pt x="199" y="20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2" name="Freeform 454"/>
            <p:cNvSpPr/>
            <p:nvPr/>
          </p:nvSpPr>
          <p:spPr bwMode="auto">
            <a:xfrm>
              <a:off x="7394576" y="2155826"/>
              <a:ext cx="133350" cy="92075"/>
            </a:xfrm>
            <a:custGeom>
              <a:avLst/>
              <a:gdLst>
                <a:gd name="T0" fmla="*/ 26 w 64"/>
                <a:gd name="T1" fmla="*/ 5 h 44"/>
                <a:gd name="T2" fmla="*/ 4 w 64"/>
                <a:gd name="T3" fmla="*/ 44 h 44"/>
                <a:gd name="T4" fmla="*/ 31 w 64"/>
                <a:gd name="T5" fmla="*/ 11 h 44"/>
                <a:gd name="T6" fmla="*/ 64 w 64"/>
                <a:gd name="T7" fmla="*/ 9 h 44"/>
                <a:gd name="T8" fmla="*/ 26 w 64"/>
                <a:gd name="T9" fmla="*/ 5 h 44"/>
              </a:gdLst>
              <a:ahLst/>
              <a:cxnLst>
                <a:cxn ang="0">
                  <a:pos x="T0" y="T1"/>
                </a:cxn>
                <a:cxn ang="0">
                  <a:pos x="T2" y="T3"/>
                </a:cxn>
                <a:cxn ang="0">
                  <a:pos x="T4" y="T5"/>
                </a:cxn>
                <a:cxn ang="0">
                  <a:pos x="T6" y="T7"/>
                </a:cxn>
                <a:cxn ang="0">
                  <a:pos x="T8" y="T9"/>
                </a:cxn>
              </a:cxnLst>
              <a:rect l="0" t="0" r="r" b="b"/>
              <a:pathLst>
                <a:path w="64" h="44">
                  <a:moveTo>
                    <a:pt x="26" y="5"/>
                  </a:moveTo>
                  <a:cubicBezTo>
                    <a:pt x="9" y="12"/>
                    <a:pt x="0" y="29"/>
                    <a:pt x="4" y="44"/>
                  </a:cubicBezTo>
                  <a:cubicBezTo>
                    <a:pt x="4" y="30"/>
                    <a:pt x="15" y="18"/>
                    <a:pt x="31" y="11"/>
                  </a:cubicBezTo>
                  <a:cubicBezTo>
                    <a:pt x="42" y="6"/>
                    <a:pt x="54" y="5"/>
                    <a:pt x="64" y="9"/>
                  </a:cubicBezTo>
                  <a:cubicBezTo>
                    <a:pt x="54" y="2"/>
                    <a:pt x="39" y="0"/>
                    <a:pt x="26" y="5"/>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455"/>
            <p:cNvSpPr/>
            <p:nvPr/>
          </p:nvSpPr>
          <p:spPr bwMode="auto">
            <a:xfrm>
              <a:off x="7381876" y="2146301"/>
              <a:ext cx="134938" cy="87313"/>
            </a:xfrm>
            <a:custGeom>
              <a:avLst/>
              <a:gdLst>
                <a:gd name="T0" fmla="*/ 28 w 65"/>
                <a:gd name="T1" fmla="*/ 5 h 42"/>
                <a:gd name="T2" fmla="*/ 4 w 65"/>
                <a:gd name="T3" fmla="*/ 42 h 42"/>
                <a:gd name="T4" fmla="*/ 31 w 65"/>
                <a:gd name="T5" fmla="*/ 8 h 42"/>
                <a:gd name="T6" fmla="*/ 65 w 65"/>
                <a:gd name="T7" fmla="*/ 8 h 42"/>
                <a:gd name="T8" fmla="*/ 28 w 65"/>
                <a:gd name="T9" fmla="*/ 5 h 42"/>
              </a:gdLst>
              <a:ahLst/>
              <a:cxnLst>
                <a:cxn ang="0">
                  <a:pos x="T0" y="T1"/>
                </a:cxn>
                <a:cxn ang="0">
                  <a:pos x="T2" y="T3"/>
                </a:cxn>
                <a:cxn ang="0">
                  <a:pos x="T4" y="T5"/>
                </a:cxn>
                <a:cxn ang="0">
                  <a:pos x="T6" y="T7"/>
                </a:cxn>
                <a:cxn ang="0">
                  <a:pos x="T8" y="T9"/>
                </a:cxn>
              </a:cxnLst>
              <a:rect l="0" t="0" r="r" b="b"/>
              <a:pathLst>
                <a:path w="65" h="42">
                  <a:moveTo>
                    <a:pt x="28" y="5"/>
                  </a:moveTo>
                  <a:cubicBezTo>
                    <a:pt x="11" y="12"/>
                    <a:pt x="0" y="27"/>
                    <a:pt x="4" y="42"/>
                  </a:cubicBezTo>
                  <a:cubicBezTo>
                    <a:pt x="5" y="28"/>
                    <a:pt x="15" y="14"/>
                    <a:pt x="31" y="8"/>
                  </a:cubicBezTo>
                  <a:cubicBezTo>
                    <a:pt x="42" y="3"/>
                    <a:pt x="55" y="3"/>
                    <a:pt x="65" y="8"/>
                  </a:cubicBezTo>
                  <a:cubicBezTo>
                    <a:pt x="55" y="0"/>
                    <a:pt x="42" y="0"/>
                    <a:pt x="28" y="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4" name="Freeform 456"/>
            <p:cNvSpPr/>
            <p:nvPr/>
          </p:nvSpPr>
          <p:spPr bwMode="auto">
            <a:xfrm>
              <a:off x="7448551" y="2203451"/>
              <a:ext cx="122238" cy="107950"/>
            </a:xfrm>
            <a:custGeom>
              <a:avLst/>
              <a:gdLst>
                <a:gd name="T0" fmla="*/ 41 w 59"/>
                <a:gd name="T1" fmla="*/ 43 h 51"/>
                <a:gd name="T2" fmla="*/ 52 w 59"/>
                <a:gd name="T3" fmla="*/ 0 h 51"/>
                <a:gd name="T4" fmla="*/ 34 w 59"/>
                <a:gd name="T5" fmla="*/ 38 h 51"/>
                <a:gd name="T6" fmla="*/ 0 w 59"/>
                <a:gd name="T7" fmla="*/ 45 h 51"/>
                <a:gd name="T8" fmla="*/ 41 w 59"/>
                <a:gd name="T9" fmla="*/ 43 h 51"/>
              </a:gdLst>
              <a:ahLst/>
              <a:cxnLst>
                <a:cxn ang="0">
                  <a:pos x="T0" y="T1"/>
                </a:cxn>
                <a:cxn ang="0">
                  <a:pos x="T2" y="T3"/>
                </a:cxn>
                <a:cxn ang="0">
                  <a:pos x="T4" y="T5"/>
                </a:cxn>
                <a:cxn ang="0">
                  <a:pos x="T6" y="T7"/>
                </a:cxn>
                <a:cxn ang="0">
                  <a:pos x="T8" y="T9"/>
                </a:cxn>
              </a:cxnLst>
              <a:rect l="0" t="0" r="r" b="b"/>
              <a:pathLst>
                <a:path w="59" h="51">
                  <a:moveTo>
                    <a:pt x="41" y="43"/>
                  </a:moveTo>
                  <a:cubicBezTo>
                    <a:pt x="56" y="33"/>
                    <a:pt x="59" y="13"/>
                    <a:pt x="52" y="0"/>
                  </a:cubicBezTo>
                  <a:cubicBezTo>
                    <a:pt x="55" y="13"/>
                    <a:pt x="48" y="28"/>
                    <a:pt x="34" y="38"/>
                  </a:cubicBezTo>
                  <a:cubicBezTo>
                    <a:pt x="24" y="44"/>
                    <a:pt x="11" y="47"/>
                    <a:pt x="0" y="45"/>
                  </a:cubicBezTo>
                  <a:cubicBezTo>
                    <a:pt x="12" y="50"/>
                    <a:pt x="29" y="51"/>
                    <a:pt x="41" y="43"/>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5" name="Freeform 457"/>
            <p:cNvSpPr/>
            <p:nvPr/>
          </p:nvSpPr>
          <p:spPr bwMode="auto">
            <a:xfrm>
              <a:off x="7427913" y="2200276"/>
              <a:ext cx="131763" cy="98425"/>
            </a:xfrm>
            <a:custGeom>
              <a:avLst/>
              <a:gdLst>
                <a:gd name="T0" fmla="*/ 39 w 63"/>
                <a:gd name="T1" fmla="*/ 40 h 47"/>
                <a:gd name="T2" fmla="*/ 57 w 63"/>
                <a:gd name="T3" fmla="*/ 0 h 47"/>
                <a:gd name="T4" fmla="*/ 35 w 63"/>
                <a:gd name="T5" fmla="*/ 35 h 47"/>
                <a:gd name="T6" fmla="*/ 0 w 63"/>
                <a:gd name="T7" fmla="*/ 40 h 47"/>
                <a:gd name="T8" fmla="*/ 39 w 63"/>
                <a:gd name="T9" fmla="*/ 40 h 47"/>
              </a:gdLst>
              <a:ahLst/>
              <a:cxnLst>
                <a:cxn ang="0">
                  <a:pos x="T0" y="T1"/>
                </a:cxn>
                <a:cxn ang="0">
                  <a:pos x="T2" y="T3"/>
                </a:cxn>
                <a:cxn ang="0">
                  <a:pos x="T4" y="T5"/>
                </a:cxn>
                <a:cxn ang="0">
                  <a:pos x="T6" y="T7"/>
                </a:cxn>
                <a:cxn ang="0">
                  <a:pos x="T8" y="T9"/>
                </a:cxn>
              </a:cxnLst>
              <a:rect l="0" t="0" r="r" b="b"/>
              <a:pathLst>
                <a:path w="63" h="47">
                  <a:moveTo>
                    <a:pt x="39" y="40"/>
                  </a:moveTo>
                  <a:cubicBezTo>
                    <a:pt x="55" y="32"/>
                    <a:pt x="63" y="15"/>
                    <a:pt x="57" y="0"/>
                  </a:cubicBezTo>
                  <a:cubicBezTo>
                    <a:pt x="58" y="14"/>
                    <a:pt x="50" y="27"/>
                    <a:pt x="35" y="35"/>
                  </a:cubicBezTo>
                  <a:cubicBezTo>
                    <a:pt x="24" y="40"/>
                    <a:pt x="11" y="43"/>
                    <a:pt x="0" y="40"/>
                  </a:cubicBezTo>
                  <a:cubicBezTo>
                    <a:pt x="11" y="46"/>
                    <a:pt x="26" y="47"/>
                    <a:pt x="39" y="40"/>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6" name="Freeform 458"/>
            <p:cNvSpPr/>
            <p:nvPr/>
          </p:nvSpPr>
          <p:spPr bwMode="auto">
            <a:xfrm>
              <a:off x="7583488" y="1982788"/>
              <a:ext cx="98425" cy="66675"/>
            </a:xfrm>
            <a:custGeom>
              <a:avLst/>
              <a:gdLst>
                <a:gd name="T0" fmla="*/ 19 w 47"/>
                <a:gd name="T1" fmla="*/ 4 h 32"/>
                <a:gd name="T2" fmla="*/ 3 w 47"/>
                <a:gd name="T3" fmla="*/ 32 h 32"/>
                <a:gd name="T4" fmla="*/ 22 w 47"/>
                <a:gd name="T5" fmla="*/ 9 h 32"/>
                <a:gd name="T6" fmla="*/ 47 w 47"/>
                <a:gd name="T7" fmla="*/ 7 h 32"/>
                <a:gd name="T8" fmla="*/ 19 w 47"/>
                <a:gd name="T9" fmla="*/ 4 h 32"/>
              </a:gdLst>
              <a:ahLst/>
              <a:cxnLst>
                <a:cxn ang="0">
                  <a:pos x="T0" y="T1"/>
                </a:cxn>
                <a:cxn ang="0">
                  <a:pos x="T2" y="T3"/>
                </a:cxn>
                <a:cxn ang="0">
                  <a:pos x="T4" y="T5"/>
                </a:cxn>
                <a:cxn ang="0">
                  <a:pos x="T6" y="T7"/>
                </a:cxn>
                <a:cxn ang="0">
                  <a:pos x="T8" y="T9"/>
                </a:cxn>
              </a:cxnLst>
              <a:rect l="0" t="0" r="r" b="b"/>
              <a:pathLst>
                <a:path w="47" h="32">
                  <a:moveTo>
                    <a:pt x="19" y="4"/>
                  </a:moveTo>
                  <a:cubicBezTo>
                    <a:pt x="7" y="9"/>
                    <a:pt x="0" y="21"/>
                    <a:pt x="3" y="32"/>
                  </a:cubicBezTo>
                  <a:cubicBezTo>
                    <a:pt x="3" y="22"/>
                    <a:pt x="11" y="13"/>
                    <a:pt x="22" y="9"/>
                  </a:cubicBezTo>
                  <a:cubicBezTo>
                    <a:pt x="31" y="5"/>
                    <a:pt x="39" y="4"/>
                    <a:pt x="47" y="7"/>
                  </a:cubicBezTo>
                  <a:cubicBezTo>
                    <a:pt x="39" y="2"/>
                    <a:pt x="29" y="0"/>
                    <a:pt x="19" y="4"/>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7" name="Freeform 459"/>
            <p:cNvSpPr/>
            <p:nvPr/>
          </p:nvSpPr>
          <p:spPr bwMode="auto">
            <a:xfrm>
              <a:off x="7575551" y="1976438"/>
              <a:ext cx="98425" cy="63500"/>
            </a:xfrm>
            <a:custGeom>
              <a:avLst/>
              <a:gdLst>
                <a:gd name="T0" fmla="*/ 20 w 47"/>
                <a:gd name="T1" fmla="*/ 4 h 30"/>
                <a:gd name="T2" fmla="*/ 3 w 47"/>
                <a:gd name="T3" fmla="*/ 30 h 30"/>
                <a:gd name="T4" fmla="*/ 22 w 47"/>
                <a:gd name="T5" fmla="*/ 6 h 30"/>
                <a:gd name="T6" fmla="*/ 47 w 47"/>
                <a:gd name="T7" fmla="*/ 5 h 30"/>
                <a:gd name="T8" fmla="*/ 20 w 47"/>
                <a:gd name="T9" fmla="*/ 4 h 30"/>
              </a:gdLst>
              <a:ahLst/>
              <a:cxnLst>
                <a:cxn ang="0">
                  <a:pos x="T0" y="T1"/>
                </a:cxn>
                <a:cxn ang="0">
                  <a:pos x="T2" y="T3"/>
                </a:cxn>
                <a:cxn ang="0">
                  <a:pos x="T4" y="T5"/>
                </a:cxn>
                <a:cxn ang="0">
                  <a:pos x="T6" y="T7"/>
                </a:cxn>
                <a:cxn ang="0">
                  <a:pos x="T8" y="T9"/>
                </a:cxn>
              </a:cxnLst>
              <a:rect l="0" t="0" r="r" b="b"/>
              <a:pathLst>
                <a:path w="47" h="30">
                  <a:moveTo>
                    <a:pt x="20" y="4"/>
                  </a:moveTo>
                  <a:cubicBezTo>
                    <a:pt x="8" y="9"/>
                    <a:pt x="0" y="20"/>
                    <a:pt x="3" y="30"/>
                  </a:cubicBezTo>
                  <a:cubicBezTo>
                    <a:pt x="4" y="20"/>
                    <a:pt x="11" y="10"/>
                    <a:pt x="22" y="6"/>
                  </a:cubicBezTo>
                  <a:cubicBezTo>
                    <a:pt x="30" y="2"/>
                    <a:pt x="39" y="2"/>
                    <a:pt x="47" y="5"/>
                  </a:cubicBezTo>
                  <a:cubicBezTo>
                    <a:pt x="40" y="0"/>
                    <a:pt x="30" y="0"/>
                    <a:pt x="20" y="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8" name="Freeform 460"/>
            <p:cNvSpPr/>
            <p:nvPr/>
          </p:nvSpPr>
          <p:spPr bwMode="auto">
            <a:xfrm>
              <a:off x="7623176" y="2017713"/>
              <a:ext cx="90488" cy="77788"/>
            </a:xfrm>
            <a:custGeom>
              <a:avLst/>
              <a:gdLst>
                <a:gd name="T0" fmla="*/ 29 w 43"/>
                <a:gd name="T1" fmla="*/ 31 h 37"/>
                <a:gd name="T2" fmla="*/ 37 w 43"/>
                <a:gd name="T3" fmla="*/ 0 h 37"/>
                <a:gd name="T4" fmla="*/ 25 w 43"/>
                <a:gd name="T5" fmla="*/ 27 h 37"/>
                <a:gd name="T6" fmla="*/ 0 w 43"/>
                <a:gd name="T7" fmla="*/ 32 h 37"/>
                <a:gd name="T8" fmla="*/ 29 w 43"/>
                <a:gd name="T9" fmla="*/ 31 h 37"/>
              </a:gdLst>
              <a:ahLst/>
              <a:cxnLst>
                <a:cxn ang="0">
                  <a:pos x="T0" y="T1"/>
                </a:cxn>
                <a:cxn ang="0">
                  <a:pos x="T2" y="T3"/>
                </a:cxn>
                <a:cxn ang="0">
                  <a:pos x="T4" y="T5"/>
                </a:cxn>
                <a:cxn ang="0">
                  <a:pos x="T6" y="T7"/>
                </a:cxn>
                <a:cxn ang="0">
                  <a:pos x="T8" y="T9"/>
                </a:cxn>
              </a:cxnLst>
              <a:rect l="0" t="0" r="r" b="b"/>
              <a:pathLst>
                <a:path w="43" h="37">
                  <a:moveTo>
                    <a:pt x="29" y="31"/>
                  </a:moveTo>
                  <a:cubicBezTo>
                    <a:pt x="40" y="24"/>
                    <a:pt x="43" y="10"/>
                    <a:pt x="37" y="0"/>
                  </a:cubicBezTo>
                  <a:cubicBezTo>
                    <a:pt x="39" y="10"/>
                    <a:pt x="35" y="21"/>
                    <a:pt x="25" y="27"/>
                  </a:cubicBezTo>
                  <a:cubicBezTo>
                    <a:pt x="17" y="32"/>
                    <a:pt x="8" y="34"/>
                    <a:pt x="0" y="32"/>
                  </a:cubicBezTo>
                  <a:cubicBezTo>
                    <a:pt x="9" y="36"/>
                    <a:pt x="21" y="37"/>
                    <a:pt x="29" y="31"/>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9" name="Freeform 461"/>
            <p:cNvSpPr/>
            <p:nvPr/>
          </p:nvSpPr>
          <p:spPr bwMode="auto">
            <a:xfrm>
              <a:off x="7608888" y="2016126"/>
              <a:ext cx="93663" cy="68263"/>
            </a:xfrm>
            <a:custGeom>
              <a:avLst/>
              <a:gdLst>
                <a:gd name="T0" fmla="*/ 28 w 45"/>
                <a:gd name="T1" fmla="*/ 29 h 33"/>
                <a:gd name="T2" fmla="*/ 41 w 45"/>
                <a:gd name="T3" fmla="*/ 0 h 33"/>
                <a:gd name="T4" fmla="*/ 25 w 45"/>
                <a:gd name="T5" fmla="*/ 25 h 33"/>
                <a:gd name="T6" fmla="*/ 0 w 45"/>
                <a:gd name="T7" fmla="*/ 28 h 33"/>
                <a:gd name="T8" fmla="*/ 28 w 45"/>
                <a:gd name="T9" fmla="*/ 29 h 33"/>
              </a:gdLst>
              <a:ahLst/>
              <a:cxnLst>
                <a:cxn ang="0">
                  <a:pos x="T0" y="T1"/>
                </a:cxn>
                <a:cxn ang="0">
                  <a:pos x="T2" y="T3"/>
                </a:cxn>
                <a:cxn ang="0">
                  <a:pos x="T4" y="T5"/>
                </a:cxn>
                <a:cxn ang="0">
                  <a:pos x="T6" y="T7"/>
                </a:cxn>
                <a:cxn ang="0">
                  <a:pos x="T8" y="T9"/>
                </a:cxn>
              </a:cxnLst>
              <a:rect l="0" t="0" r="r" b="b"/>
              <a:pathLst>
                <a:path w="45" h="33">
                  <a:moveTo>
                    <a:pt x="28" y="29"/>
                  </a:moveTo>
                  <a:cubicBezTo>
                    <a:pt x="40" y="23"/>
                    <a:pt x="45" y="10"/>
                    <a:pt x="41" y="0"/>
                  </a:cubicBezTo>
                  <a:cubicBezTo>
                    <a:pt x="42" y="10"/>
                    <a:pt x="36" y="19"/>
                    <a:pt x="25" y="25"/>
                  </a:cubicBezTo>
                  <a:cubicBezTo>
                    <a:pt x="17" y="29"/>
                    <a:pt x="8" y="31"/>
                    <a:pt x="0" y="28"/>
                  </a:cubicBezTo>
                  <a:cubicBezTo>
                    <a:pt x="8" y="33"/>
                    <a:pt x="18" y="33"/>
                    <a:pt x="28" y="29"/>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0" name="Oval 462"/>
            <p:cNvSpPr>
              <a:spLocks noChangeArrowheads="1"/>
            </p:cNvSpPr>
            <p:nvPr/>
          </p:nvSpPr>
          <p:spPr bwMode="auto">
            <a:xfrm>
              <a:off x="5640388" y="2644776"/>
              <a:ext cx="400050" cy="369888"/>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1" name="Freeform 463"/>
            <p:cNvSpPr/>
            <p:nvPr/>
          </p:nvSpPr>
          <p:spPr bwMode="auto">
            <a:xfrm>
              <a:off x="5656263" y="2652713"/>
              <a:ext cx="339725" cy="180975"/>
            </a:xfrm>
            <a:custGeom>
              <a:avLst/>
              <a:gdLst>
                <a:gd name="T0" fmla="*/ 76 w 163"/>
                <a:gd name="T1" fmla="*/ 5 h 86"/>
                <a:gd name="T2" fmla="*/ 0 w 163"/>
                <a:gd name="T3" fmla="*/ 86 h 86"/>
                <a:gd name="T4" fmla="*/ 83 w 163"/>
                <a:gd name="T5" fmla="*/ 23 h 86"/>
                <a:gd name="T6" fmla="*/ 163 w 163"/>
                <a:gd name="T7" fmla="*/ 40 h 86"/>
                <a:gd name="T8" fmla="*/ 76 w 163"/>
                <a:gd name="T9" fmla="*/ 5 h 86"/>
              </a:gdLst>
              <a:ahLst/>
              <a:cxnLst>
                <a:cxn ang="0">
                  <a:pos x="T0" y="T1"/>
                </a:cxn>
                <a:cxn ang="0">
                  <a:pos x="T2" y="T3"/>
                </a:cxn>
                <a:cxn ang="0">
                  <a:pos x="T4" y="T5"/>
                </a:cxn>
                <a:cxn ang="0">
                  <a:pos x="T6" y="T7"/>
                </a:cxn>
                <a:cxn ang="0">
                  <a:pos x="T8" y="T9"/>
                </a:cxn>
              </a:cxnLst>
              <a:rect l="0" t="0" r="r" b="b"/>
              <a:pathLst>
                <a:path w="163" h="86">
                  <a:moveTo>
                    <a:pt x="76" y="5"/>
                  </a:moveTo>
                  <a:cubicBezTo>
                    <a:pt x="32" y="11"/>
                    <a:pt x="0" y="46"/>
                    <a:pt x="0" y="86"/>
                  </a:cubicBezTo>
                  <a:cubicBezTo>
                    <a:pt x="10" y="52"/>
                    <a:pt x="42" y="29"/>
                    <a:pt x="83" y="23"/>
                  </a:cubicBezTo>
                  <a:cubicBezTo>
                    <a:pt x="113" y="19"/>
                    <a:pt x="142" y="23"/>
                    <a:pt x="163" y="40"/>
                  </a:cubicBezTo>
                  <a:cubicBezTo>
                    <a:pt x="144" y="15"/>
                    <a:pt x="111" y="0"/>
                    <a:pt x="76" y="5"/>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2" name="Freeform 464"/>
            <p:cNvSpPr/>
            <p:nvPr/>
          </p:nvSpPr>
          <p:spPr bwMode="auto">
            <a:xfrm>
              <a:off x="5638801" y="2624138"/>
              <a:ext cx="341313" cy="166688"/>
            </a:xfrm>
            <a:custGeom>
              <a:avLst/>
              <a:gdLst>
                <a:gd name="T0" fmla="*/ 79 w 163"/>
                <a:gd name="T1" fmla="*/ 5 h 80"/>
                <a:gd name="T2" fmla="*/ 0 w 163"/>
                <a:gd name="T3" fmla="*/ 80 h 80"/>
                <a:gd name="T4" fmla="*/ 83 w 163"/>
                <a:gd name="T5" fmla="*/ 13 h 80"/>
                <a:gd name="T6" fmla="*/ 163 w 163"/>
                <a:gd name="T7" fmla="*/ 35 h 80"/>
                <a:gd name="T8" fmla="*/ 79 w 163"/>
                <a:gd name="T9" fmla="*/ 5 h 80"/>
              </a:gdLst>
              <a:ahLst/>
              <a:cxnLst>
                <a:cxn ang="0">
                  <a:pos x="T0" y="T1"/>
                </a:cxn>
                <a:cxn ang="0">
                  <a:pos x="T2" y="T3"/>
                </a:cxn>
                <a:cxn ang="0">
                  <a:pos x="T4" y="T5"/>
                </a:cxn>
                <a:cxn ang="0">
                  <a:pos x="T6" y="T7"/>
                </a:cxn>
                <a:cxn ang="0">
                  <a:pos x="T8" y="T9"/>
                </a:cxn>
              </a:cxnLst>
              <a:rect l="0" t="0" r="r" b="b"/>
              <a:pathLst>
                <a:path w="163" h="80">
                  <a:moveTo>
                    <a:pt x="79" y="5"/>
                  </a:moveTo>
                  <a:cubicBezTo>
                    <a:pt x="35" y="11"/>
                    <a:pt x="0" y="40"/>
                    <a:pt x="0" y="80"/>
                  </a:cubicBezTo>
                  <a:cubicBezTo>
                    <a:pt x="11" y="46"/>
                    <a:pt x="42" y="18"/>
                    <a:pt x="83" y="13"/>
                  </a:cubicBezTo>
                  <a:cubicBezTo>
                    <a:pt x="113" y="9"/>
                    <a:pt x="142" y="17"/>
                    <a:pt x="163" y="35"/>
                  </a:cubicBezTo>
                  <a:cubicBezTo>
                    <a:pt x="145" y="9"/>
                    <a:pt x="114" y="0"/>
                    <a:pt x="79" y="5"/>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3" name="Freeform 465"/>
            <p:cNvSpPr/>
            <p:nvPr/>
          </p:nvSpPr>
          <p:spPr bwMode="auto">
            <a:xfrm>
              <a:off x="5735638" y="2827338"/>
              <a:ext cx="327025" cy="234950"/>
            </a:xfrm>
            <a:custGeom>
              <a:avLst/>
              <a:gdLst>
                <a:gd name="T0" fmla="*/ 96 w 157"/>
                <a:gd name="T1" fmla="*/ 101 h 113"/>
                <a:gd name="T2" fmla="*/ 148 w 157"/>
                <a:gd name="T3" fmla="*/ 0 h 113"/>
                <a:gd name="T4" fmla="*/ 84 w 157"/>
                <a:gd name="T5" fmla="*/ 83 h 113"/>
                <a:gd name="T6" fmla="*/ 0 w 157"/>
                <a:gd name="T7" fmla="*/ 79 h 113"/>
                <a:gd name="T8" fmla="*/ 96 w 157"/>
                <a:gd name="T9" fmla="*/ 101 h 113"/>
              </a:gdLst>
              <a:ahLst/>
              <a:cxnLst>
                <a:cxn ang="0">
                  <a:pos x="T0" y="T1"/>
                </a:cxn>
                <a:cxn ang="0">
                  <a:pos x="T2" y="T3"/>
                </a:cxn>
                <a:cxn ang="0">
                  <a:pos x="T4" y="T5"/>
                </a:cxn>
                <a:cxn ang="0">
                  <a:pos x="T6" y="T7"/>
                </a:cxn>
                <a:cxn ang="0">
                  <a:pos x="T8" y="T9"/>
                </a:cxn>
              </a:cxnLst>
              <a:rect l="0" t="0" r="r" b="b"/>
              <a:pathLst>
                <a:path w="157" h="113">
                  <a:moveTo>
                    <a:pt x="96" y="101"/>
                  </a:moveTo>
                  <a:cubicBezTo>
                    <a:pt x="137" y="86"/>
                    <a:pt x="157" y="40"/>
                    <a:pt x="148" y="0"/>
                  </a:cubicBezTo>
                  <a:cubicBezTo>
                    <a:pt x="146" y="36"/>
                    <a:pt x="122" y="70"/>
                    <a:pt x="84" y="83"/>
                  </a:cubicBezTo>
                  <a:cubicBezTo>
                    <a:pt x="55" y="94"/>
                    <a:pt x="25" y="91"/>
                    <a:pt x="0" y="79"/>
                  </a:cubicBezTo>
                  <a:cubicBezTo>
                    <a:pt x="24" y="100"/>
                    <a:pt x="63" y="113"/>
                    <a:pt x="96" y="101"/>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4" name="Freeform 466"/>
            <p:cNvSpPr/>
            <p:nvPr/>
          </p:nvSpPr>
          <p:spPr bwMode="auto">
            <a:xfrm>
              <a:off x="5695951" y="2814638"/>
              <a:ext cx="334963" cy="198438"/>
            </a:xfrm>
            <a:custGeom>
              <a:avLst/>
              <a:gdLst>
                <a:gd name="T0" fmla="*/ 90 w 161"/>
                <a:gd name="T1" fmla="*/ 87 h 95"/>
                <a:gd name="T2" fmla="*/ 157 w 161"/>
                <a:gd name="T3" fmla="*/ 0 h 95"/>
                <a:gd name="T4" fmla="*/ 85 w 161"/>
                <a:gd name="T5" fmla="*/ 71 h 95"/>
                <a:gd name="T6" fmla="*/ 0 w 161"/>
                <a:gd name="T7" fmla="*/ 60 h 95"/>
                <a:gd name="T8" fmla="*/ 90 w 161"/>
                <a:gd name="T9" fmla="*/ 87 h 95"/>
              </a:gdLst>
              <a:ahLst/>
              <a:cxnLst>
                <a:cxn ang="0">
                  <a:pos x="T0" y="T1"/>
                </a:cxn>
                <a:cxn ang="0">
                  <a:pos x="T2" y="T3"/>
                </a:cxn>
                <a:cxn ang="0">
                  <a:pos x="T4" y="T5"/>
                </a:cxn>
                <a:cxn ang="0">
                  <a:pos x="T6" y="T7"/>
                </a:cxn>
                <a:cxn ang="0">
                  <a:pos x="T8" y="T9"/>
                </a:cxn>
              </a:cxnLst>
              <a:rect l="0" t="0" r="r" b="b"/>
              <a:pathLst>
                <a:path w="161" h="95">
                  <a:moveTo>
                    <a:pt x="90" y="87"/>
                  </a:moveTo>
                  <a:cubicBezTo>
                    <a:pt x="133" y="78"/>
                    <a:pt x="161" y="40"/>
                    <a:pt x="157" y="0"/>
                  </a:cubicBezTo>
                  <a:cubicBezTo>
                    <a:pt x="150" y="35"/>
                    <a:pt x="125" y="62"/>
                    <a:pt x="85" y="71"/>
                  </a:cubicBezTo>
                  <a:cubicBezTo>
                    <a:pt x="55" y="77"/>
                    <a:pt x="23" y="75"/>
                    <a:pt x="0" y="60"/>
                  </a:cubicBezTo>
                  <a:cubicBezTo>
                    <a:pt x="21" y="84"/>
                    <a:pt x="55" y="95"/>
                    <a:pt x="90" y="87"/>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5" name="Oval 467"/>
            <p:cNvSpPr>
              <a:spLocks noChangeArrowheads="1"/>
            </p:cNvSpPr>
            <p:nvPr/>
          </p:nvSpPr>
          <p:spPr bwMode="auto">
            <a:xfrm>
              <a:off x="6572251" y="4597401"/>
              <a:ext cx="257175" cy="255588"/>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6" name="Freeform 468"/>
            <p:cNvSpPr/>
            <p:nvPr/>
          </p:nvSpPr>
          <p:spPr bwMode="auto">
            <a:xfrm>
              <a:off x="6583363" y="4602163"/>
              <a:ext cx="217488" cy="125413"/>
            </a:xfrm>
            <a:custGeom>
              <a:avLst/>
              <a:gdLst>
                <a:gd name="T0" fmla="*/ 49 w 104"/>
                <a:gd name="T1" fmla="*/ 4 h 60"/>
                <a:gd name="T2" fmla="*/ 0 w 104"/>
                <a:gd name="T3" fmla="*/ 60 h 60"/>
                <a:gd name="T4" fmla="*/ 53 w 104"/>
                <a:gd name="T5" fmla="*/ 16 h 60"/>
                <a:gd name="T6" fmla="*/ 104 w 104"/>
                <a:gd name="T7" fmla="*/ 28 h 60"/>
                <a:gd name="T8" fmla="*/ 49 w 104"/>
                <a:gd name="T9" fmla="*/ 4 h 60"/>
              </a:gdLst>
              <a:ahLst/>
              <a:cxnLst>
                <a:cxn ang="0">
                  <a:pos x="T0" y="T1"/>
                </a:cxn>
                <a:cxn ang="0">
                  <a:pos x="T2" y="T3"/>
                </a:cxn>
                <a:cxn ang="0">
                  <a:pos x="T4" y="T5"/>
                </a:cxn>
                <a:cxn ang="0">
                  <a:pos x="T6" y="T7"/>
                </a:cxn>
                <a:cxn ang="0">
                  <a:pos x="T8" y="T9"/>
                </a:cxn>
              </a:cxnLst>
              <a:rect l="0" t="0" r="r" b="b"/>
              <a:pathLst>
                <a:path w="104" h="60">
                  <a:moveTo>
                    <a:pt x="49" y="4"/>
                  </a:moveTo>
                  <a:cubicBezTo>
                    <a:pt x="20" y="8"/>
                    <a:pt x="0" y="32"/>
                    <a:pt x="0" y="60"/>
                  </a:cubicBezTo>
                  <a:cubicBezTo>
                    <a:pt x="7" y="36"/>
                    <a:pt x="27" y="20"/>
                    <a:pt x="53" y="16"/>
                  </a:cubicBezTo>
                  <a:cubicBezTo>
                    <a:pt x="72" y="13"/>
                    <a:pt x="90" y="16"/>
                    <a:pt x="104" y="28"/>
                  </a:cubicBezTo>
                  <a:cubicBezTo>
                    <a:pt x="92" y="11"/>
                    <a:pt x="71" y="0"/>
                    <a:pt x="49" y="4"/>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7" name="Freeform 469"/>
            <p:cNvSpPr/>
            <p:nvPr/>
          </p:nvSpPr>
          <p:spPr bwMode="auto">
            <a:xfrm>
              <a:off x="6572251" y="4584701"/>
              <a:ext cx="217488" cy="114300"/>
            </a:xfrm>
            <a:custGeom>
              <a:avLst/>
              <a:gdLst>
                <a:gd name="T0" fmla="*/ 50 w 104"/>
                <a:gd name="T1" fmla="*/ 3 h 55"/>
                <a:gd name="T2" fmla="*/ 0 w 104"/>
                <a:gd name="T3" fmla="*/ 55 h 55"/>
                <a:gd name="T4" fmla="*/ 53 w 104"/>
                <a:gd name="T5" fmla="*/ 8 h 55"/>
                <a:gd name="T6" fmla="*/ 104 w 104"/>
                <a:gd name="T7" fmla="*/ 23 h 55"/>
                <a:gd name="T8" fmla="*/ 50 w 104"/>
                <a:gd name="T9" fmla="*/ 3 h 55"/>
              </a:gdLst>
              <a:ahLst/>
              <a:cxnLst>
                <a:cxn ang="0">
                  <a:pos x="T0" y="T1"/>
                </a:cxn>
                <a:cxn ang="0">
                  <a:pos x="T2" y="T3"/>
                </a:cxn>
                <a:cxn ang="0">
                  <a:pos x="T4" y="T5"/>
                </a:cxn>
                <a:cxn ang="0">
                  <a:pos x="T6" y="T7"/>
                </a:cxn>
                <a:cxn ang="0">
                  <a:pos x="T8" y="T9"/>
                </a:cxn>
              </a:cxnLst>
              <a:rect l="0" t="0" r="r" b="b"/>
              <a:pathLst>
                <a:path w="104" h="55">
                  <a:moveTo>
                    <a:pt x="50" y="3"/>
                  </a:moveTo>
                  <a:cubicBezTo>
                    <a:pt x="22" y="7"/>
                    <a:pt x="0" y="27"/>
                    <a:pt x="0" y="55"/>
                  </a:cubicBezTo>
                  <a:cubicBezTo>
                    <a:pt x="7" y="31"/>
                    <a:pt x="27" y="12"/>
                    <a:pt x="53" y="8"/>
                  </a:cubicBezTo>
                  <a:cubicBezTo>
                    <a:pt x="72" y="5"/>
                    <a:pt x="90" y="11"/>
                    <a:pt x="104" y="23"/>
                  </a:cubicBezTo>
                  <a:cubicBezTo>
                    <a:pt x="92" y="6"/>
                    <a:pt x="73" y="0"/>
                    <a:pt x="50" y="3"/>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8" name="Freeform 470"/>
            <p:cNvSpPr/>
            <p:nvPr/>
          </p:nvSpPr>
          <p:spPr bwMode="auto">
            <a:xfrm>
              <a:off x="6634163" y="4724401"/>
              <a:ext cx="209550" cy="160338"/>
            </a:xfrm>
            <a:custGeom>
              <a:avLst/>
              <a:gdLst>
                <a:gd name="T0" fmla="*/ 61 w 101"/>
                <a:gd name="T1" fmla="*/ 69 h 77"/>
                <a:gd name="T2" fmla="*/ 94 w 101"/>
                <a:gd name="T3" fmla="*/ 0 h 77"/>
                <a:gd name="T4" fmla="*/ 54 w 101"/>
                <a:gd name="T5" fmla="*/ 57 h 77"/>
                <a:gd name="T6" fmla="*/ 0 w 101"/>
                <a:gd name="T7" fmla="*/ 54 h 77"/>
                <a:gd name="T8" fmla="*/ 61 w 101"/>
                <a:gd name="T9" fmla="*/ 69 h 77"/>
              </a:gdLst>
              <a:ahLst/>
              <a:cxnLst>
                <a:cxn ang="0">
                  <a:pos x="T0" y="T1"/>
                </a:cxn>
                <a:cxn ang="0">
                  <a:pos x="T2" y="T3"/>
                </a:cxn>
                <a:cxn ang="0">
                  <a:pos x="T4" y="T5"/>
                </a:cxn>
                <a:cxn ang="0">
                  <a:pos x="T6" y="T7"/>
                </a:cxn>
                <a:cxn ang="0">
                  <a:pos x="T8" y="T9"/>
                </a:cxn>
              </a:cxnLst>
              <a:rect l="0" t="0" r="r" b="b"/>
              <a:pathLst>
                <a:path w="101" h="77">
                  <a:moveTo>
                    <a:pt x="61" y="69"/>
                  </a:moveTo>
                  <a:cubicBezTo>
                    <a:pt x="88" y="59"/>
                    <a:pt x="101" y="27"/>
                    <a:pt x="94" y="0"/>
                  </a:cubicBezTo>
                  <a:cubicBezTo>
                    <a:pt x="93" y="24"/>
                    <a:pt x="78" y="47"/>
                    <a:pt x="54" y="57"/>
                  </a:cubicBezTo>
                  <a:cubicBezTo>
                    <a:pt x="35" y="64"/>
                    <a:pt x="16" y="62"/>
                    <a:pt x="0" y="54"/>
                  </a:cubicBezTo>
                  <a:cubicBezTo>
                    <a:pt x="16" y="68"/>
                    <a:pt x="40" y="77"/>
                    <a:pt x="61" y="69"/>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9" name="Freeform 471"/>
            <p:cNvSpPr/>
            <p:nvPr/>
          </p:nvSpPr>
          <p:spPr bwMode="auto">
            <a:xfrm>
              <a:off x="6608763" y="4713288"/>
              <a:ext cx="214313" cy="138113"/>
            </a:xfrm>
            <a:custGeom>
              <a:avLst/>
              <a:gdLst>
                <a:gd name="T0" fmla="*/ 57 w 103"/>
                <a:gd name="T1" fmla="*/ 60 h 66"/>
                <a:gd name="T2" fmla="*/ 100 w 103"/>
                <a:gd name="T3" fmla="*/ 0 h 66"/>
                <a:gd name="T4" fmla="*/ 54 w 103"/>
                <a:gd name="T5" fmla="*/ 49 h 66"/>
                <a:gd name="T6" fmla="*/ 0 w 103"/>
                <a:gd name="T7" fmla="*/ 42 h 66"/>
                <a:gd name="T8" fmla="*/ 57 w 103"/>
                <a:gd name="T9" fmla="*/ 60 h 66"/>
              </a:gdLst>
              <a:ahLst/>
              <a:cxnLst>
                <a:cxn ang="0">
                  <a:pos x="T0" y="T1"/>
                </a:cxn>
                <a:cxn ang="0">
                  <a:pos x="T2" y="T3"/>
                </a:cxn>
                <a:cxn ang="0">
                  <a:pos x="T4" y="T5"/>
                </a:cxn>
                <a:cxn ang="0">
                  <a:pos x="T6" y="T7"/>
                </a:cxn>
                <a:cxn ang="0">
                  <a:pos x="T8" y="T9"/>
                </a:cxn>
              </a:cxnLst>
              <a:rect l="0" t="0" r="r" b="b"/>
              <a:pathLst>
                <a:path w="103" h="66">
                  <a:moveTo>
                    <a:pt x="57" y="60"/>
                  </a:moveTo>
                  <a:cubicBezTo>
                    <a:pt x="85" y="54"/>
                    <a:pt x="103" y="28"/>
                    <a:pt x="100" y="0"/>
                  </a:cubicBezTo>
                  <a:cubicBezTo>
                    <a:pt x="96" y="24"/>
                    <a:pt x="80" y="43"/>
                    <a:pt x="54" y="49"/>
                  </a:cubicBezTo>
                  <a:cubicBezTo>
                    <a:pt x="35" y="54"/>
                    <a:pt x="15" y="52"/>
                    <a:pt x="0" y="42"/>
                  </a:cubicBezTo>
                  <a:cubicBezTo>
                    <a:pt x="13" y="58"/>
                    <a:pt x="35" y="66"/>
                    <a:pt x="57" y="60"/>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0" name="Oval 472"/>
            <p:cNvSpPr>
              <a:spLocks noChangeArrowheads="1"/>
            </p:cNvSpPr>
            <p:nvPr/>
          </p:nvSpPr>
          <p:spPr bwMode="auto">
            <a:xfrm>
              <a:off x="5751513" y="4765676"/>
              <a:ext cx="196850" cy="195263"/>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1" name="Freeform 473"/>
            <p:cNvSpPr/>
            <p:nvPr/>
          </p:nvSpPr>
          <p:spPr bwMode="auto">
            <a:xfrm>
              <a:off x="5759451" y="4770438"/>
              <a:ext cx="165100" cy="93663"/>
            </a:xfrm>
            <a:custGeom>
              <a:avLst/>
              <a:gdLst>
                <a:gd name="T0" fmla="*/ 37 w 79"/>
                <a:gd name="T1" fmla="*/ 3 h 45"/>
                <a:gd name="T2" fmla="*/ 0 w 79"/>
                <a:gd name="T3" fmla="*/ 45 h 45"/>
                <a:gd name="T4" fmla="*/ 40 w 79"/>
                <a:gd name="T5" fmla="*/ 12 h 45"/>
                <a:gd name="T6" fmla="*/ 79 w 79"/>
                <a:gd name="T7" fmla="*/ 21 h 45"/>
                <a:gd name="T8" fmla="*/ 37 w 79"/>
                <a:gd name="T9" fmla="*/ 3 h 45"/>
              </a:gdLst>
              <a:ahLst/>
              <a:cxnLst>
                <a:cxn ang="0">
                  <a:pos x="T0" y="T1"/>
                </a:cxn>
                <a:cxn ang="0">
                  <a:pos x="T2" y="T3"/>
                </a:cxn>
                <a:cxn ang="0">
                  <a:pos x="T4" y="T5"/>
                </a:cxn>
                <a:cxn ang="0">
                  <a:pos x="T6" y="T7"/>
                </a:cxn>
                <a:cxn ang="0">
                  <a:pos x="T8" y="T9"/>
                </a:cxn>
              </a:cxnLst>
              <a:rect l="0" t="0" r="r" b="b"/>
              <a:pathLst>
                <a:path w="79" h="45">
                  <a:moveTo>
                    <a:pt x="37" y="3"/>
                  </a:moveTo>
                  <a:cubicBezTo>
                    <a:pt x="16" y="6"/>
                    <a:pt x="0" y="24"/>
                    <a:pt x="0" y="45"/>
                  </a:cubicBezTo>
                  <a:cubicBezTo>
                    <a:pt x="5" y="27"/>
                    <a:pt x="21" y="15"/>
                    <a:pt x="40" y="12"/>
                  </a:cubicBezTo>
                  <a:cubicBezTo>
                    <a:pt x="55" y="10"/>
                    <a:pt x="69" y="12"/>
                    <a:pt x="79" y="21"/>
                  </a:cubicBezTo>
                  <a:cubicBezTo>
                    <a:pt x="70" y="8"/>
                    <a:pt x="54" y="0"/>
                    <a:pt x="37" y="3"/>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2" name="Freeform 474"/>
            <p:cNvSpPr/>
            <p:nvPr/>
          </p:nvSpPr>
          <p:spPr bwMode="auto">
            <a:xfrm>
              <a:off x="5751513" y="4756151"/>
              <a:ext cx="165100" cy="87313"/>
            </a:xfrm>
            <a:custGeom>
              <a:avLst/>
              <a:gdLst>
                <a:gd name="T0" fmla="*/ 39 w 79"/>
                <a:gd name="T1" fmla="*/ 2 h 42"/>
                <a:gd name="T2" fmla="*/ 0 w 79"/>
                <a:gd name="T3" fmla="*/ 42 h 42"/>
                <a:gd name="T4" fmla="*/ 40 w 79"/>
                <a:gd name="T5" fmla="*/ 6 h 42"/>
                <a:gd name="T6" fmla="*/ 79 w 79"/>
                <a:gd name="T7" fmla="*/ 18 h 42"/>
                <a:gd name="T8" fmla="*/ 39 w 79"/>
                <a:gd name="T9" fmla="*/ 2 h 42"/>
              </a:gdLst>
              <a:ahLst/>
              <a:cxnLst>
                <a:cxn ang="0">
                  <a:pos x="T0" y="T1"/>
                </a:cxn>
                <a:cxn ang="0">
                  <a:pos x="T2" y="T3"/>
                </a:cxn>
                <a:cxn ang="0">
                  <a:pos x="T4" y="T5"/>
                </a:cxn>
                <a:cxn ang="0">
                  <a:pos x="T6" y="T7"/>
                </a:cxn>
                <a:cxn ang="0">
                  <a:pos x="T8" y="T9"/>
                </a:cxn>
              </a:cxnLst>
              <a:rect l="0" t="0" r="r" b="b"/>
              <a:pathLst>
                <a:path w="79" h="42">
                  <a:moveTo>
                    <a:pt x="39" y="2"/>
                  </a:moveTo>
                  <a:cubicBezTo>
                    <a:pt x="17" y="5"/>
                    <a:pt x="0" y="21"/>
                    <a:pt x="0" y="42"/>
                  </a:cubicBezTo>
                  <a:cubicBezTo>
                    <a:pt x="5" y="24"/>
                    <a:pt x="20" y="9"/>
                    <a:pt x="40" y="6"/>
                  </a:cubicBezTo>
                  <a:cubicBezTo>
                    <a:pt x="55" y="4"/>
                    <a:pt x="69" y="9"/>
                    <a:pt x="79" y="18"/>
                  </a:cubicBezTo>
                  <a:cubicBezTo>
                    <a:pt x="70" y="4"/>
                    <a:pt x="55" y="0"/>
                    <a:pt x="39" y="2"/>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3" name="Freeform 475"/>
            <p:cNvSpPr/>
            <p:nvPr/>
          </p:nvSpPr>
          <p:spPr bwMode="auto">
            <a:xfrm>
              <a:off x="5797551" y="4862513"/>
              <a:ext cx="160338" cy="122238"/>
            </a:xfrm>
            <a:custGeom>
              <a:avLst/>
              <a:gdLst>
                <a:gd name="T0" fmla="*/ 47 w 77"/>
                <a:gd name="T1" fmla="*/ 53 h 59"/>
                <a:gd name="T2" fmla="*/ 72 w 77"/>
                <a:gd name="T3" fmla="*/ 0 h 59"/>
                <a:gd name="T4" fmla="*/ 41 w 77"/>
                <a:gd name="T5" fmla="*/ 43 h 59"/>
                <a:gd name="T6" fmla="*/ 0 w 77"/>
                <a:gd name="T7" fmla="*/ 41 h 59"/>
                <a:gd name="T8" fmla="*/ 47 w 77"/>
                <a:gd name="T9" fmla="*/ 53 h 59"/>
              </a:gdLst>
              <a:ahLst/>
              <a:cxnLst>
                <a:cxn ang="0">
                  <a:pos x="T0" y="T1"/>
                </a:cxn>
                <a:cxn ang="0">
                  <a:pos x="T2" y="T3"/>
                </a:cxn>
                <a:cxn ang="0">
                  <a:pos x="T4" y="T5"/>
                </a:cxn>
                <a:cxn ang="0">
                  <a:pos x="T6" y="T7"/>
                </a:cxn>
                <a:cxn ang="0">
                  <a:pos x="T8" y="T9"/>
                </a:cxn>
              </a:cxnLst>
              <a:rect l="0" t="0" r="r" b="b"/>
              <a:pathLst>
                <a:path w="77" h="59">
                  <a:moveTo>
                    <a:pt x="47" y="53"/>
                  </a:moveTo>
                  <a:cubicBezTo>
                    <a:pt x="67" y="45"/>
                    <a:pt x="77" y="20"/>
                    <a:pt x="72" y="0"/>
                  </a:cubicBezTo>
                  <a:cubicBezTo>
                    <a:pt x="71" y="19"/>
                    <a:pt x="60" y="36"/>
                    <a:pt x="41" y="43"/>
                  </a:cubicBezTo>
                  <a:cubicBezTo>
                    <a:pt x="27" y="49"/>
                    <a:pt x="13" y="47"/>
                    <a:pt x="0" y="41"/>
                  </a:cubicBezTo>
                  <a:cubicBezTo>
                    <a:pt x="12" y="52"/>
                    <a:pt x="31" y="59"/>
                    <a:pt x="47" y="53"/>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4" name="Freeform 476"/>
            <p:cNvSpPr/>
            <p:nvPr/>
          </p:nvSpPr>
          <p:spPr bwMode="auto">
            <a:xfrm>
              <a:off x="5778501" y="4852988"/>
              <a:ext cx="163513" cy="104775"/>
            </a:xfrm>
            <a:custGeom>
              <a:avLst/>
              <a:gdLst>
                <a:gd name="T0" fmla="*/ 44 w 78"/>
                <a:gd name="T1" fmla="*/ 46 h 50"/>
                <a:gd name="T2" fmla="*/ 76 w 78"/>
                <a:gd name="T3" fmla="*/ 0 h 50"/>
                <a:gd name="T4" fmla="*/ 41 w 78"/>
                <a:gd name="T5" fmla="*/ 37 h 50"/>
                <a:gd name="T6" fmla="*/ 0 w 78"/>
                <a:gd name="T7" fmla="*/ 32 h 50"/>
                <a:gd name="T8" fmla="*/ 44 w 78"/>
                <a:gd name="T9" fmla="*/ 46 h 50"/>
              </a:gdLst>
              <a:ahLst/>
              <a:cxnLst>
                <a:cxn ang="0">
                  <a:pos x="T0" y="T1"/>
                </a:cxn>
                <a:cxn ang="0">
                  <a:pos x="T2" y="T3"/>
                </a:cxn>
                <a:cxn ang="0">
                  <a:pos x="T4" y="T5"/>
                </a:cxn>
                <a:cxn ang="0">
                  <a:pos x="T6" y="T7"/>
                </a:cxn>
                <a:cxn ang="0">
                  <a:pos x="T8" y="T9"/>
                </a:cxn>
              </a:cxnLst>
              <a:rect l="0" t="0" r="r" b="b"/>
              <a:pathLst>
                <a:path w="78" h="50">
                  <a:moveTo>
                    <a:pt x="44" y="46"/>
                  </a:moveTo>
                  <a:cubicBezTo>
                    <a:pt x="65" y="41"/>
                    <a:pt x="78" y="21"/>
                    <a:pt x="76" y="0"/>
                  </a:cubicBezTo>
                  <a:cubicBezTo>
                    <a:pt x="73" y="19"/>
                    <a:pt x="61" y="33"/>
                    <a:pt x="41" y="37"/>
                  </a:cubicBezTo>
                  <a:cubicBezTo>
                    <a:pt x="27" y="41"/>
                    <a:pt x="11" y="40"/>
                    <a:pt x="0" y="32"/>
                  </a:cubicBezTo>
                  <a:cubicBezTo>
                    <a:pt x="10" y="44"/>
                    <a:pt x="27" y="50"/>
                    <a:pt x="44" y="46"/>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5" name="Oval 477"/>
            <p:cNvSpPr>
              <a:spLocks noChangeArrowheads="1"/>
            </p:cNvSpPr>
            <p:nvPr/>
          </p:nvSpPr>
          <p:spPr bwMode="auto">
            <a:xfrm>
              <a:off x="6311901" y="4613276"/>
              <a:ext cx="150813" cy="150813"/>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6" name="Freeform 478"/>
            <p:cNvSpPr/>
            <p:nvPr/>
          </p:nvSpPr>
          <p:spPr bwMode="auto">
            <a:xfrm>
              <a:off x="6318251" y="4618038"/>
              <a:ext cx="127000" cy="73025"/>
            </a:xfrm>
            <a:custGeom>
              <a:avLst/>
              <a:gdLst>
                <a:gd name="T0" fmla="*/ 28 w 61"/>
                <a:gd name="T1" fmla="*/ 2 h 35"/>
                <a:gd name="T2" fmla="*/ 0 w 61"/>
                <a:gd name="T3" fmla="*/ 35 h 35"/>
                <a:gd name="T4" fmla="*/ 31 w 61"/>
                <a:gd name="T5" fmla="*/ 9 h 35"/>
                <a:gd name="T6" fmla="*/ 61 w 61"/>
                <a:gd name="T7" fmla="*/ 16 h 35"/>
                <a:gd name="T8" fmla="*/ 28 w 61"/>
                <a:gd name="T9" fmla="*/ 2 h 35"/>
              </a:gdLst>
              <a:ahLst/>
              <a:cxnLst>
                <a:cxn ang="0">
                  <a:pos x="T0" y="T1"/>
                </a:cxn>
                <a:cxn ang="0">
                  <a:pos x="T2" y="T3"/>
                </a:cxn>
                <a:cxn ang="0">
                  <a:pos x="T4" y="T5"/>
                </a:cxn>
                <a:cxn ang="0">
                  <a:pos x="T6" y="T7"/>
                </a:cxn>
                <a:cxn ang="0">
                  <a:pos x="T8" y="T9"/>
                </a:cxn>
              </a:cxnLst>
              <a:rect l="0" t="0" r="r" b="b"/>
              <a:pathLst>
                <a:path w="61" h="35">
                  <a:moveTo>
                    <a:pt x="28" y="2"/>
                  </a:moveTo>
                  <a:cubicBezTo>
                    <a:pt x="12" y="4"/>
                    <a:pt x="0" y="18"/>
                    <a:pt x="0" y="35"/>
                  </a:cubicBezTo>
                  <a:cubicBezTo>
                    <a:pt x="4" y="21"/>
                    <a:pt x="16" y="11"/>
                    <a:pt x="31" y="9"/>
                  </a:cubicBezTo>
                  <a:cubicBezTo>
                    <a:pt x="42" y="7"/>
                    <a:pt x="53" y="9"/>
                    <a:pt x="61" y="16"/>
                  </a:cubicBezTo>
                  <a:cubicBezTo>
                    <a:pt x="54" y="6"/>
                    <a:pt x="42" y="0"/>
                    <a:pt x="28" y="2"/>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7" name="Freeform 479"/>
            <p:cNvSpPr/>
            <p:nvPr/>
          </p:nvSpPr>
          <p:spPr bwMode="auto">
            <a:xfrm>
              <a:off x="6311901" y="4605338"/>
              <a:ext cx="127000" cy="68263"/>
            </a:xfrm>
            <a:custGeom>
              <a:avLst/>
              <a:gdLst>
                <a:gd name="T0" fmla="*/ 30 w 61"/>
                <a:gd name="T1" fmla="*/ 2 h 33"/>
                <a:gd name="T2" fmla="*/ 0 w 61"/>
                <a:gd name="T3" fmla="*/ 33 h 33"/>
                <a:gd name="T4" fmla="*/ 31 w 61"/>
                <a:gd name="T5" fmla="*/ 5 h 33"/>
                <a:gd name="T6" fmla="*/ 61 w 61"/>
                <a:gd name="T7" fmla="*/ 14 h 33"/>
                <a:gd name="T8" fmla="*/ 30 w 61"/>
                <a:gd name="T9" fmla="*/ 2 h 33"/>
              </a:gdLst>
              <a:ahLst/>
              <a:cxnLst>
                <a:cxn ang="0">
                  <a:pos x="T0" y="T1"/>
                </a:cxn>
                <a:cxn ang="0">
                  <a:pos x="T2" y="T3"/>
                </a:cxn>
                <a:cxn ang="0">
                  <a:pos x="T4" y="T5"/>
                </a:cxn>
                <a:cxn ang="0">
                  <a:pos x="T6" y="T7"/>
                </a:cxn>
                <a:cxn ang="0">
                  <a:pos x="T8" y="T9"/>
                </a:cxn>
              </a:cxnLst>
              <a:rect l="0" t="0" r="r" b="b"/>
              <a:pathLst>
                <a:path w="61" h="33">
                  <a:moveTo>
                    <a:pt x="30" y="2"/>
                  </a:moveTo>
                  <a:cubicBezTo>
                    <a:pt x="13" y="4"/>
                    <a:pt x="0" y="16"/>
                    <a:pt x="0" y="33"/>
                  </a:cubicBezTo>
                  <a:cubicBezTo>
                    <a:pt x="4" y="18"/>
                    <a:pt x="15" y="7"/>
                    <a:pt x="31" y="5"/>
                  </a:cubicBezTo>
                  <a:cubicBezTo>
                    <a:pt x="42" y="3"/>
                    <a:pt x="53" y="7"/>
                    <a:pt x="61" y="14"/>
                  </a:cubicBezTo>
                  <a:cubicBezTo>
                    <a:pt x="54" y="4"/>
                    <a:pt x="43" y="0"/>
                    <a:pt x="30" y="2"/>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8" name="Freeform 480"/>
            <p:cNvSpPr/>
            <p:nvPr/>
          </p:nvSpPr>
          <p:spPr bwMode="auto">
            <a:xfrm>
              <a:off x="6346826" y="4686301"/>
              <a:ext cx="123825" cy="96838"/>
            </a:xfrm>
            <a:custGeom>
              <a:avLst/>
              <a:gdLst>
                <a:gd name="T0" fmla="*/ 36 w 59"/>
                <a:gd name="T1" fmla="*/ 42 h 46"/>
                <a:gd name="T2" fmla="*/ 56 w 59"/>
                <a:gd name="T3" fmla="*/ 0 h 46"/>
                <a:gd name="T4" fmla="*/ 32 w 59"/>
                <a:gd name="T5" fmla="*/ 34 h 46"/>
                <a:gd name="T6" fmla="*/ 0 w 59"/>
                <a:gd name="T7" fmla="*/ 32 h 46"/>
                <a:gd name="T8" fmla="*/ 36 w 59"/>
                <a:gd name="T9" fmla="*/ 42 h 46"/>
              </a:gdLst>
              <a:ahLst/>
              <a:cxnLst>
                <a:cxn ang="0">
                  <a:pos x="T0" y="T1"/>
                </a:cxn>
                <a:cxn ang="0">
                  <a:pos x="T2" y="T3"/>
                </a:cxn>
                <a:cxn ang="0">
                  <a:pos x="T4" y="T5"/>
                </a:cxn>
                <a:cxn ang="0">
                  <a:pos x="T6" y="T7"/>
                </a:cxn>
                <a:cxn ang="0">
                  <a:pos x="T8" y="T9"/>
                </a:cxn>
              </a:cxnLst>
              <a:rect l="0" t="0" r="r" b="b"/>
              <a:pathLst>
                <a:path w="59" h="46">
                  <a:moveTo>
                    <a:pt x="36" y="42"/>
                  </a:moveTo>
                  <a:cubicBezTo>
                    <a:pt x="52" y="35"/>
                    <a:pt x="59" y="16"/>
                    <a:pt x="56" y="0"/>
                  </a:cubicBezTo>
                  <a:cubicBezTo>
                    <a:pt x="55" y="15"/>
                    <a:pt x="46" y="29"/>
                    <a:pt x="32" y="34"/>
                  </a:cubicBezTo>
                  <a:cubicBezTo>
                    <a:pt x="21" y="38"/>
                    <a:pt x="9" y="37"/>
                    <a:pt x="0" y="32"/>
                  </a:cubicBezTo>
                  <a:cubicBezTo>
                    <a:pt x="9" y="41"/>
                    <a:pt x="24" y="46"/>
                    <a:pt x="36" y="42"/>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9" name="Freeform 481"/>
            <p:cNvSpPr/>
            <p:nvPr/>
          </p:nvSpPr>
          <p:spPr bwMode="auto">
            <a:xfrm>
              <a:off x="6332538" y="4681538"/>
              <a:ext cx="127000" cy="82550"/>
            </a:xfrm>
            <a:custGeom>
              <a:avLst/>
              <a:gdLst>
                <a:gd name="T0" fmla="*/ 34 w 61"/>
                <a:gd name="T1" fmla="*/ 36 h 39"/>
                <a:gd name="T2" fmla="*/ 59 w 61"/>
                <a:gd name="T3" fmla="*/ 0 h 39"/>
                <a:gd name="T4" fmla="*/ 32 w 61"/>
                <a:gd name="T5" fmla="*/ 29 h 39"/>
                <a:gd name="T6" fmla="*/ 0 w 61"/>
                <a:gd name="T7" fmla="*/ 24 h 39"/>
                <a:gd name="T8" fmla="*/ 34 w 61"/>
                <a:gd name="T9" fmla="*/ 36 h 39"/>
              </a:gdLst>
              <a:ahLst/>
              <a:cxnLst>
                <a:cxn ang="0">
                  <a:pos x="T0" y="T1"/>
                </a:cxn>
                <a:cxn ang="0">
                  <a:pos x="T2" y="T3"/>
                </a:cxn>
                <a:cxn ang="0">
                  <a:pos x="T4" y="T5"/>
                </a:cxn>
                <a:cxn ang="0">
                  <a:pos x="T6" y="T7"/>
                </a:cxn>
                <a:cxn ang="0">
                  <a:pos x="T8" y="T9"/>
                </a:cxn>
              </a:cxnLst>
              <a:rect l="0" t="0" r="r" b="b"/>
              <a:pathLst>
                <a:path w="61" h="39">
                  <a:moveTo>
                    <a:pt x="34" y="36"/>
                  </a:moveTo>
                  <a:cubicBezTo>
                    <a:pt x="50" y="31"/>
                    <a:pt x="61" y="16"/>
                    <a:pt x="59" y="0"/>
                  </a:cubicBezTo>
                  <a:cubicBezTo>
                    <a:pt x="57" y="14"/>
                    <a:pt x="47" y="25"/>
                    <a:pt x="32" y="29"/>
                  </a:cubicBezTo>
                  <a:cubicBezTo>
                    <a:pt x="21" y="31"/>
                    <a:pt x="8" y="30"/>
                    <a:pt x="0" y="24"/>
                  </a:cubicBezTo>
                  <a:cubicBezTo>
                    <a:pt x="8" y="34"/>
                    <a:pt x="21" y="39"/>
                    <a:pt x="34" y="36"/>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0" name="Freeform 482"/>
            <p:cNvSpPr/>
            <p:nvPr/>
          </p:nvSpPr>
          <p:spPr bwMode="auto">
            <a:xfrm>
              <a:off x="7454901" y="4743451"/>
              <a:ext cx="357188" cy="304800"/>
            </a:xfrm>
            <a:custGeom>
              <a:avLst/>
              <a:gdLst>
                <a:gd name="T0" fmla="*/ 161 w 171"/>
                <a:gd name="T1" fmla="*/ 50 h 146"/>
                <a:gd name="T2" fmla="*/ 103 w 171"/>
                <a:gd name="T3" fmla="*/ 133 h 146"/>
                <a:gd name="T4" fmla="*/ 10 w 171"/>
                <a:gd name="T5" fmla="*/ 96 h 146"/>
                <a:gd name="T6" fmla="*/ 67 w 171"/>
                <a:gd name="T7" fmla="*/ 13 h 146"/>
                <a:gd name="T8" fmla="*/ 161 w 171"/>
                <a:gd name="T9" fmla="*/ 50 h 146"/>
              </a:gdLst>
              <a:ahLst/>
              <a:cxnLst>
                <a:cxn ang="0">
                  <a:pos x="T0" y="T1"/>
                </a:cxn>
                <a:cxn ang="0">
                  <a:pos x="T2" y="T3"/>
                </a:cxn>
                <a:cxn ang="0">
                  <a:pos x="T4" y="T5"/>
                </a:cxn>
                <a:cxn ang="0">
                  <a:pos x="T6" y="T7"/>
                </a:cxn>
                <a:cxn ang="0">
                  <a:pos x="T8" y="T9"/>
                </a:cxn>
              </a:cxnLst>
              <a:rect l="0" t="0" r="r" b="b"/>
              <a:pathLst>
                <a:path w="171" h="146">
                  <a:moveTo>
                    <a:pt x="161" y="50"/>
                  </a:moveTo>
                  <a:cubicBezTo>
                    <a:pt x="171" y="84"/>
                    <a:pt x="145" y="121"/>
                    <a:pt x="103" y="133"/>
                  </a:cubicBezTo>
                  <a:cubicBezTo>
                    <a:pt x="62" y="146"/>
                    <a:pt x="20" y="129"/>
                    <a:pt x="10" y="96"/>
                  </a:cubicBezTo>
                  <a:cubicBezTo>
                    <a:pt x="0" y="62"/>
                    <a:pt x="26" y="25"/>
                    <a:pt x="67" y="13"/>
                  </a:cubicBezTo>
                  <a:cubicBezTo>
                    <a:pt x="109" y="0"/>
                    <a:pt x="151" y="17"/>
                    <a:pt x="161" y="50"/>
                  </a:cubicBezTo>
                  <a:close/>
                </a:path>
              </a:pathLst>
            </a:cu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1" name="Freeform 483"/>
            <p:cNvSpPr/>
            <p:nvPr/>
          </p:nvSpPr>
          <p:spPr bwMode="auto">
            <a:xfrm>
              <a:off x="7470776" y="4764088"/>
              <a:ext cx="265113" cy="177800"/>
            </a:xfrm>
            <a:custGeom>
              <a:avLst/>
              <a:gdLst>
                <a:gd name="T0" fmla="*/ 52 w 127"/>
                <a:gd name="T1" fmla="*/ 12 h 85"/>
                <a:gd name="T2" fmla="*/ 8 w 127"/>
                <a:gd name="T3" fmla="*/ 85 h 85"/>
                <a:gd name="T4" fmla="*/ 61 w 127"/>
                <a:gd name="T5" fmla="*/ 22 h 85"/>
                <a:gd name="T6" fmla="*/ 127 w 127"/>
                <a:gd name="T7" fmla="*/ 15 h 85"/>
                <a:gd name="T8" fmla="*/ 52 w 127"/>
                <a:gd name="T9" fmla="*/ 12 h 85"/>
              </a:gdLst>
              <a:ahLst/>
              <a:cxnLst>
                <a:cxn ang="0">
                  <a:pos x="T0" y="T1"/>
                </a:cxn>
                <a:cxn ang="0">
                  <a:pos x="T2" y="T3"/>
                </a:cxn>
                <a:cxn ang="0">
                  <a:pos x="T4" y="T5"/>
                </a:cxn>
                <a:cxn ang="0">
                  <a:pos x="T6" y="T7"/>
                </a:cxn>
                <a:cxn ang="0">
                  <a:pos x="T8" y="T9"/>
                </a:cxn>
              </a:cxnLst>
              <a:rect l="0" t="0" r="r" b="b"/>
              <a:pathLst>
                <a:path w="127" h="85">
                  <a:moveTo>
                    <a:pt x="52" y="12"/>
                  </a:moveTo>
                  <a:cubicBezTo>
                    <a:pt x="18" y="26"/>
                    <a:pt x="0" y="58"/>
                    <a:pt x="8" y="85"/>
                  </a:cubicBezTo>
                  <a:cubicBezTo>
                    <a:pt x="9" y="59"/>
                    <a:pt x="30" y="36"/>
                    <a:pt x="61" y="22"/>
                  </a:cubicBezTo>
                  <a:cubicBezTo>
                    <a:pt x="84" y="13"/>
                    <a:pt x="107" y="9"/>
                    <a:pt x="127" y="15"/>
                  </a:cubicBezTo>
                  <a:cubicBezTo>
                    <a:pt x="107" y="3"/>
                    <a:pt x="78" y="0"/>
                    <a:pt x="52" y="12"/>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2" name="Freeform 484"/>
            <p:cNvSpPr/>
            <p:nvPr/>
          </p:nvSpPr>
          <p:spPr bwMode="auto">
            <a:xfrm>
              <a:off x="7450138" y="4745038"/>
              <a:ext cx="265113" cy="171450"/>
            </a:xfrm>
            <a:custGeom>
              <a:avLst/>
              <a:gdLst>
                <a:gd name="T0" fmla="*/ 55 w 127"/>
                <a:gd name="T1" fmla="*/ 12 h 82"/>
                <a:gd name="T2" fmla="*/ 8 w 127"/>
                <a:gd name="T3" fmla="*/ 82 h 82"/>
                <a:gd name="T4" fmla="*/ 59 w 127"/>
                <a:gd name="T5" fmla="*/ 17 h 82"/>
                <a:gd name="T6" fmla="*/ 127 w 127"/>
                <a:gd name="T7" fmla="*/ 13 h 82"/>
                <a:gd name="T8" fmla="*/ 55 w 127"/>
                <a:gd name="T9" fmla="*/ 12 h 82"/>
              </a:gdLst>
              <a:ahLst/>
              <a:cxnLst>
                <a:cxn ang="0">
                  <a:pos x="T0" y="T1"/>
                </a:cxn>
                <a:cxn ang="0">
                  <a:pos x="T2" y="T3"/>
                </a:cxn>
                <a:cxn ang="0">
                  <a:pos x="T4" y="T5"/>
                </a:cxn>
                <a:cxn ang="0">
                  <a:pos x="T6" y="T7"/>
                </a:cxn>
                <a:cxn ang="0">
                  <a:pos x="T8" y="T9"/>
                </a:cxn>
              </a:cxnLst>
              <a:rect l="0" t="0" r="r" b="b"/>
              <a:pathLst>
                <a:path w="127" h="82">
                  <a:moveTo>
                    <a:pt x="55" y="12"/>
                  </a:moveTo>
                  <a:cubicBezTo>
                    <a:pt x="21" y="27"/>
                    <a:pt x="0" y="55"/>
                    <a:pt x="8" y="82"/>
                  </a:cubicBezTo>
                  <a:cubicBezTo>
                    <a:pt x="9" y="56"/>
                    <a:pt x="28" y="30"/>
                    <a:pt x="59" y="17"/>
                  </a:cubicBezTo>
                  <a:cubicBezTo>
                    <a:pt x="82" y="7"/>
                    <a:pt x="107" y="6"/>
                    <a:pt x="127" y="13"/>
                  </a:cubicBezTo>
                  <a:cubicBezTo>
                    <a:pt x="107" y="0"/>
                    <a:pt x="81" y="1"/>
                    <a:pt x="55" y="12"/>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3" name="Freeform 485"/>
            <p:cNvSpPr/>
            <p:nvPr/>
          </p:nvSpPr>
          <p:spPr bwMode="auto">
            <a:xfrm>
              <a:off x="7581901" y="4845051"/>
              <a:ext cx="242888" cy="203200"/>
            </a:xfrm>
            <a:custGeom>
              <a:avLst/>
              <a:gdLst>
                <a:gd name="T0" fmla="*/ 80 w 116"/>
                <a:gd name="T1" fmla="*/ 81 h 97"/>
                <a:gd name="T2" fmla="*/ 101 w 116"/>
                <a:gd name="T3" fmla="*/ 0 h 97"/>
                <a:gd name="T4" fmla="*/ 67 w 116"/>
                <a:gd name="T5" fmla="*/ 72 h 97"/>
                <a:gd name="T6" fmla="*/ 0 w 116"/>
                <a:gd name="T7" fmla="*/ 88 h 97"/>
                <a:gd name="T8" fmla="*/ 80 w 116"/>
                <a:gd name="T9" fmla="*/ 81 h 97"/>
              </a:gdLst>
              <a:ahLst/>
              <a:cxnLst>
                <a:cxn ang="0">
                  <a:pos x="T0" y="T1"/>
                </a:cxn>
                <a:cxn ang="0">
                  <a:pos x="T2" y="T3"/>
                </a:cxn>
                <a:cxn ang="0">
                  <a:pos x="T4" y="T5"/>
                </a:cxn>
                <a:cxn ang="0">
                  <a:pos x="T6" y="T7"/>
                </a:cxn>
                <a:cxn ang="0">
                  <a:pos x="T8" y="T9"/>
                </a:cxn>
              </a:cxnLst>
              <a:rect l="0" t="0" r="r" b="b"/>
              <a:pathLst>
                <a:path w="116" h="97">
                  <a:moveTo>
                    <a:pt x="80" y="81"/>
                  </a:moveTo>
                  <a:cubicBezTo>
                    <a:pt x="110" y="61"/>
                    <a:pt x="116" y="25"/>
                    <a:pt x="101" y="0"/>
                  </a:cubicBezTo>
                  <a:cubicBezTo>
                    <a:pt x="107" y="25"/>
                    <a:pt x="94" y="53"/>
                    <a:pt x="67" y="72"/>
                  </a:cubicBezTo>
                  <a:cubicBezTo>
                    <a:pt x="47" y="85"/>
                    <a:pt x="22" y="91"/>
                    <a:pt x="0" y="88"/>
                  </a:cubicBezTo>
                  <a:cubicBezTo>
                    <a:pt x="23" y="97"/>
                    <a:pt x="57" y="96"/>
                    <a:pt x="80" y="81"/>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4" name="Freeform 486"/>
            <p:cNvSpPr/>
            <p:nvPr/>
          </p:nvSpPr>
          <p:spPr bwMode="auto">
            <a:xfrm>
              <a:off x="7540626" y="4841876"/>
              <a:ext cx="257175" cy="185738"/>
            </a:xfrm>
            <a:custGeom>
              <a:avLst/>
              <a:gdLst>
                <a:gd name="T0" fmla="*/ 76 w 123"/>
                <a:gd name="T1" fmla="*/ 75 h 89"/>
                <a:gd name="T2" fmla="*/ 111 w 123"/>
                <a:gd name="T3" fmla="*/ 0 h 89"/>
                <a:gd name="T4" fmla="*/ 69 w 123"/>
                <a:gd name="T5" fmla="*/ 65 h 89"/>
                <a:gd name="T6" fmla="*/ 0 w 123"/>
                <a:gd name="T7" fmla="*/ 78 h 89"/>
                <a:gd name="T8" fmla="*/ 76 w 123"/>
                <a:gd name="T9" fmla="*/ 75 h 89"/>
              </a:gdLst>
              <a:ahLst/>
              <a:cxnLst>
                <a:cxn ang="0">
                  <a:pos x="T0" y="T1"/>
                </a:cxn>
                <a:cxn ang="0">
                  <a:pos x="T2" y="T3"/>
                </a:cxn>
                <a:cxn ang="0">
                  <a:pos x="T4" y="T5"/>
                </a:cxn>
                <a:cxn ang="0">
                  <a:pos x="T6" y="T7"/>
                </a:cxn>
                <a:cxn ang="0">
                  <a:pos x="T8" y="T9"/>
                </a:cxn>
              </a:cxnLst>
              <a:rect l="0" t="0" r="r" b="b"/>
              <a:pathLst>
                <a:path w="123" h="89">
                  <a:moveTo>
                    <a:pt x="76" y="75"/>
                  </a:moveTo>
                  <a:cubicBezTo>
                    <a:pt x="108" y="58"/>
                    <a:pt x="123" y="26"/>
                    <a:pt x="111" y="0"/>
                  </a:cubicBezTo>
                  <a:cubicBezTo>
                    <a:pt x="114" y="26"/>
                    <a:pt x="99" y="49"/>
                    <a:pt x="69" y="65"/>
                  </a:cubicBezTo>
                  <a:cubicBezTo>
                    <a:pt x="47" y="77"/>
                    <a:pt x="21" y="83"/>
                    <a:pt x="0" y="78"/>
                  </a:cubicBezTo>
                  <a:cubicBezTo>
                    <a:pt x="21" y="89"/>
                    <a:pt x="51" y="89"/>
                    <a:pt x="76" y="7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5" name="Oval 487"/>
            <p:cNvSpPr>
              <a:spLocks noChangeArrowheads="1"/>
            </p:cNvSpPr>
            <p:nvPr/>
          </p:nvSpPr>
          <p:spPr bwMode="auto">
            <a:xfrm>
              <a:off x="8261351" y="2668588"/>
              <a:ext cx="319088" cy="404813"/>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6" name="Freeform 488"/>
            <p:cNvSpPr/>
            <p:nvPr/>
          </p:nvSpPr>
          <p:spPr bwMode="auto">
            <a:xfrm>
              <a:off x="8274051" y="2678113"/>
              <a:ext cx="271463" cy="196850"/>
            </a:xfrm>
            <a:custGeom>
              <a:avLst/>
              <a:gdLst>
                <a:gd name="T0" fmla="*/ 61 w 130"/>
                <a:gd name="T1" fmla="*/ 5 h 94"/>
                <a:gd name="T2" fmla="*/ 0 w 130"/>
                <a:gd name="T3" fmla="*/ 94 h 94"/>
                <a:gd name="T4" fmla="*/ 66 w 130"/>
                <a:gd name="T5" fmla="*/ 25 h 94"/>
                <a:gd name="T6" fmla="*/ 130 w 130"/>
                <a:gd name="T7" fmla="*/ 44 h 94"/>
                <a:gd name="T8" fmla="*/ 61 w 130"/>
                <a:gd name="T9" fmla="*/ 5 h 94"/>
              </a:gdLst>
              <a:ahLst/>
              <a:cxnLst>
                <a:cxn ang="0">
                  <a:pos x="T0" y="T1"/>
                </a:cxn>
                <a:cxn ang="0">
                  <a:pos x="T2" y="T3"/>
                </a:cxn>
                <a:cxn ang="0">
                  <a:pos x="T4" y="T5"/>
                </a:cxn>
                <a:cxn ang="0">
                  <a:pos x="T6" y="T7"/>
                </a:cxn>
                <a:cxn ang="0">
                  <a:pos x="T8" y="T9"/>
                </a:cxn>
              </a:cxnLst>
              <a:rect l="0" t="0" r="r" b="b"/>
              <a:pathLst>
                <a:path w="130" h="94">
                  <a:moveTo>
                    <a:pt x="61" y="5"/>
                  </a:moveTo>
                  <a:cubicBezTo>
                    <a:pt x="26" y="11"/>
                    <a:pt x="0" y="50"/>
                    <a:pt x="0" y="94"/>
                  </a:cubicBezTo>
                  <a:cubicBezTo>
                    <a:pt x="8" y="56"/>
                    <a:pt x="34" y="31"/>
                    <a:pt x="66" y="25"/>
                  </a:cubicBezTo>
                  <a:cubicBezTo>
                    <a:pt x="90" y="20"/>
                    <a:pt x="113" y="25"/>
                    <a:pt x="130" y="44"/>
                  </a:cubicBezTo>
                  <a:cubicBezTo>
                    <a:pt x="115" y="16"/>
                    <a:pt x="89" y="0"/>
                    <a:pt x="61" y="5"/>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7" name="Freeform 489"/>
            <p:cNvSpPr/>
            <p:nvPr/>
          </p:nvSpPr>
          <p:spPr bwMode="auto">
            <a:xfrm>
              <a:off x="8261351" y="2644776"/>
              <a:ext cx="271463" cy="184150"/>
            </a:xfrm>
            <a:custGeom>
              <a:avLst/>
              <a:gdLst>
                <a:gd name="T0" fmla="*/ 63 w 130"/>
                <a:gd name="T1" fmla="*/ 5 h 88"/>
                <a:gd name="T2" fmla="*/ 0 w 130"/>
                <a:gd name="T3" fmla="*/ 88 h 88"/>
                <a:gd name="T4" fmla="*/ 66 w 130"/>
                <a:gd name="T5" fmla="*/ 14 h 88"/>
                <a:gd name="T6" fmla="*/ 130 w 130"/>
                <a:gd name="T7" fmla="*/ 38 h 88"/>
                <a:gd name="T8" fmla="*/ 63 w 130"/>
                <a:gd name="T9" fmla="*/ 5 h 88"/>
              </a:gdLst>
              <a:ahLst/>
              <a:cxnLst>
                <a:cxn ang="0">
                  <a:pos x="T0" y="T1"/>
                </a:cxn>
                <a:cxn ang="0">
                  <a:pos x="T2" y="T3"/>
                </a:cxn>
                <a:cxn ang="0">
                  <a:pos x="T4" y="T5"/>
                </a:cxn>
                <a:cxn ang="0">
                  <a:pos x="T6" y="T7"/>
                </a:cxn>
                <a:cxn ang="0">
                  <a:pos x="T8" y="T9"/>
                </a:cxn>
              </a:cxnLst>
              <a:rect l="0" t="0" r="r" b="b"/>
              <a:pathLst>
                <a:path w="130" h="88">
                  <a:moveTo>
                    <a:pt x="63" y="5"/>
                  </a:moveTo>
                  <a:cubicBezTo>
                    <a:pt x="28" y="12"/>
                    <a:pt x="0" y="44"/>
                    <a:pt x="0" y="88"/>
                  </a:cubicBezTo>
                  <a:cubicBezTo>
                    <a:pt x="8" y="50"/>
                    <a:pt x="33" y="20"/>
                    <a:pt x="66" y="14"/>
                  </a:cubicBezTo>
                  <a:cubicBezTo>
                    <a:pt x="90" y="9"/>
                    <a:pt x="113" y="19"/>
                    <a:pt x="130" y="38"/>
                  </a:cubicBezTo>
                  <a:cubicBezTo>
                    <a:pt x="115" y="10"/>
                    <a:pt x="91" y="0"/>
                    <a:pt x="63" y="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8" name="Freeform 490"/>
            <p:cNvSpPr/>
            <p:nvPr/>
          </p:nvSpPr>
          <p:spPr bwMode="auto">
            <a:xfrm>
              <a:off x="8335963" y="2868613"/>
              <a:ext cx="263525" cy="257175"/>
            </a:xfrm>
            <a:custGeom>
              <a:avLst/>
              <a:gdLst>
                <a:gd name="T0" fmla="*/ 77 w 126"/>
                <a:gd name="T1" fmla="*/ 110 h 123"/>
                <a:gd name="T2" fmla="*/ 118 w 126"/>
                <a:gd name="T3" fmla="*/ 0 h 123"/>
                <a:gd name="T4" fmla="*/ 67 w 126"/>
                <a:gd name="T5" fmla="*/ 91 h 123"/>
                <a:gd name="T6" fmla="*/ 0 w 126"/>
                <a:gd name="T7" fmla="*/ 85 h 123"/>
                <a:gd name="T8" fmla="*/ 77 w 126"/>
                <a:gd name="T9" fmla="*/ 110 h 123"/>
              </a:gdLst>
              <a:ahLst/>
              <a:cxnLst>
                <a:cxn ang="0">
                  <a:pos x="T0" y="T1"/>
                </a:cxn>
                <a:cxn ang="0">
                  <a:pos x="T2" y="T3"/>
                </a:cxn>
                <a:cxn ang="0">
                  <a:pos x="T4" y="T5"/>
                </a:cxn>
                <a:cxn ang="0">
                  <a:pos x="T6" y="T7"/>
                </a:cxn>
                <a:cxn ang="0">
                  <a:pos x="T8" y="T9"/>
                </a:cxn>
              </a:cxnLst>
              <a:rect l="0" t="0" r="r" b="b"/>
              <a:pathLst>
                <a:path w="126" h="123">
                  <a:moveTo>
                    <a:pt x="77" y="110"/>
                  </a:moveTo>
                  <a:cubicBezTo>
                    <a:pt x="110" y="94"/>
                    <a:pt x="126" y="43"/>
                    <a:pt x="118" y="0"/>
                  </a:cubicBezTo>
                  <a:cubicBezTo>
                    <a:pt x="117" y="39"/>
                    <a:pt x="98" y="76"/>
                    <a:pt x="67" y="91"/>
                  </a:cubicBezTo>
                  <a:cubicBezTo>
                    <a:pt x="44" y="102"/>
                    <a:pt x="20" y="99"/>
                    <a:pt x="0" y="85"/>
                  </a:cubicBezTo>
                  <a:cubicBezTo>
                    <a:pt x="20" y="108"/>
                    <a:pt x="50" y="123"/>
                    <a:pt x="77" y="110"/>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9" name="Freeform 491"/>
            <p:cNvSpPr/>
            <p:nvPr/>
          </p:nvSpPr>
          <p:spPr bwMode="auto">
            <a:xfrm>
              <a:off x="8304213" y="2852738"/>
              <a:ext cx="268288" cy="219075"/>
            </a:xfrm>
            <a:custGeom>
              <a:avLst/>
              <a:gdLst>
                <a:gd name="T0" fmla="*/ 72 w 128"/>
                <a:gd name="T1" fmla="*/ 96 h 105"/>
                <a:gd name="T2" fmla="*/ 125 w 128"/>
                <a:gd name="T3" fmla="*/ 0 h 105"/>
                <a:gd name="T4" fmla="*/ 68 w 128"/>
                <a:gd name="T5" fmla="*/ 78 h 105"/>
                <a:gd name="T6" fmla="*/ 0 w 128"/>
                <a:gd name="T7" fmla="*/ 66 h 105"/>
                <a:gd name="T8" fmla="*/ 72 w 128"/>
                <a:gd name="T9" fmla="*/ 96 h 105"/>
              </a:gdLst>
              <a:ahLst/>
              <a:cxnLst>
                <a:cxn ang="0">
                  <a:pos x="T0" y="T1"/>
                </a:cxn>
                <a:cxn ang="0">
                  <a:pos x="T2" y="T3"/>
                </a:cxn>
                <a:cxn ang="0">
                  <a:pos x="T4" y="T5"/>
                </a:cxn>
                <a:cxn ang="0">
                  <a:pos x="T6" y="T7"/>
                </a:cxn>
                <a:cxn ang="0">
                  <a:pos x="T8" y="T9"/>
                </a:cxn>
              </a:cxnLst>
              <a:rect l="0" t="0" r="r" b="b"/>
              <a:pathLst>
                <a:path w="128" h="105">
                  <a:moveTo>
                    <a:pt x="72" y="96"/>
                  </a:moveTo>
                  <a:cubicBezTo>
                    <a:pt x="106" y="86"/>
                    <a:pt x="128" y="44"/>
                    <a:pt x="125" y="0"/>
                  </a:cubicBezTo>
                  <a:cubicBezTo>
                    <a:pt x="120" y="39"/>
                    <a:pt x="99" y="68"/>
                    <a:pt x="68" y="78"/>
                  </a:cubicBezTo>
                  <a:cubicBezTo>
                    <a:pt x="44" y="85"/>
                    <a:pt x="18" y="83"/>
                    <a:pt x="0" y="66"/>
                  </a:cubicBezTo>
                  <a:cubicBezTo>
                    <a:pt x="17" y="92"/>
                    <a:pt x="44" y="105"/>
                    <a:pt x="72" y="96"/>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0" name="Freeform 492"/>
            <p:cNvSpPr/>
            <p:nvPr/>
          </p:nvSpPr>
          <p:spPr bwMode="auto">
            <a:xfrm>
              <a:off x="6273801" y="3178176"/>
              <a:ext cx="298450" cy="269875"/>
            </a:xfrm>
            <a:custGeom>
              <a:avLst/>
              <a:gdLst>
                <a:gd name="T0" fmla="*/ 49 w 143"/>
                <a:gd name="T1" fmla="*/ 22 h 129"/>
                <a:gd name="T2" fmla="*/ 19 w 143"/>
                <a:gd name="T3" fmla="*/ 129 h 129"/>
                <a:gd name="T4" fmla="*/ 64 w 143"/>
                <a:gd name="T5" fmla="*/ 35 h 129"/>
                <a:gd name="T6" fmla="*/ 143 w 143"/>
                <a:gd name="T7" fmla="*/ 14 h 129"/>
                <a:gd name="T8" fmla="*/ 49 w 143"/>
                <a:gd name="T9" fmla="*/ 22 h 129"/>
              </a:gdLst>
              <a:ahLst/>
              <a:cxnLst>
                <a:cxn ang="0">
                  <a:pos x="T0" y="T1"/>
                </a:cxn>
                <a:cxn ang="0">
                  <a:pos x="T2" y="T3"/>
                </a:cxn>
                <a:cxn ang="0">
                  <a:pos x="T4" y="T5"/>
                </a:cxn>
                <a:cxn ang="0">
                  <a:pos x="T6" y="T7"/>
                </a:cxn>
                <a:cxn ang="0">
                  <a:pos x="T8" y="T9"/>
                </a:cxn>
              </a:cxnLst>
              <a:rect l="0" t="0" r="r" b="b"/>
              <a:pathLst>
                <a:path w="143" h="129">
                  <a:moveTo>
                    <a:pt x="49" y="22"/>
                  </a:moveTo>
                  <a:cubicBezTo>
                    <a:pt x="13" y="47"/>
                    <a:pt x="0" y="93"/>
                    <a:pt x="19" y="129"/>
                  </a:cubicBezTo>
                  <a:cubicBezTo>
                    <a:pt x="12" y="94"/>
                    <a:pt x="30" y="58"/>
                    <a:pt x="64" y="35"/>
                  </a:cubicBezTo>
                  <a:cubicBezTo>
                    <a:pt x="89" y="18"/>
                    <a:pt x="116" y="9"/>
                    <a:pt x="143" y="14"/>
                  </a:cubicBezTo>
                  <a:cubicBezTo>
                    <a:pt x="115" y="0"/>
                    <a:pt x="78" y="2"/>
                    <a:pt x="49" y="22"/>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1" name="Freeform 493"/>
            <p:cNvSpPr/>
            <p:nvPr/>
          </p:nvSpPr>
          <p:spPr bwMode="auto">
            <a:xfrm>
              <a:off x="6246813" y="3148013"/>
              <a:ext cx="325438" cy="227013"/>
            </a:xfrm>
            <a:custGeom>
              <a:avLst/>
              <a:gdLst>
                <a:gd name="T0" fmla="*/ 67 w 156"/>
                <a:gd name="T1" fmla="*/ 14 h 108"/>
                <a:gd name="T2" fmla="*/ 11 w 156"/>
                <a:gd name="T3" fmla="*/ 108 h 108"/>
                <a:gd name="T4" fmla="*/ 72 w 156"/>
                <a:gd name="T5" fmla="*/ 21 h 108"/>
                <a:gd name="T6" fmla="*/ 156 w 156"/>
                <a:gd name="T7" fmla="*/ 21 h 108"/>
                <a:gd name="T8" fmla="*/ 67 w 156"/>
                <a:gd name="T9" fmla="*/ 14 h 108"/>
              </a:gdLst>
              <a:ahLst/>
              <a:cxnLst>
                <a:cxn ang="0">
                  <a:pos x="T0" y="T1"/>
                </a:cxn>
                <a:cxn ang="0">
                  <a:pos x="T2" y="T3"/>
                </a:cxn>
                <a:cxn ang="0">
                  <a:pos x="T4" y="T5"/>
                </a:cxn>
                <a:cxn ang="0">
                  <a:pos x="T6" y="T7"/>
                </a:cxn>
                <a:cxn ang="0">
                  <a:pos x="T8" y="T9"/>
                </a:cxn>
              </a:cxnLst>
              <a:rect l="0" t="0" r="r" b="b"/>
              <a:pathLst>
                <a:path w="156" h="108">
                  <a:moveTo>
                    <a:pt x="67" y="14"/>
                  </a:moveTo>
                  <a:cubicBezTo>
                    <a:pt x="26" y="31"/>
                    <a:pt x="0" y="69"/>
                    <a:pt x="11" y="108"/>
                  </a:cubicBezTo>
                  <a:cubicBezTo>
                    <a:pt x="11" y="72"/>
                    <a:pt x="34" y="37"/>
                    <a:pt x="72" y="21"/>
                  </a:cubicBezTo>
                  <a:cubicBezTo>
                    <a:pt x="100" y="9"/>
                    <a:pt x="131" y="10"/>
                    <a:pt x="156" y="21"/>
                  </a:cubicBezTo>
                  <a:cubicBezTo>
                    <a:pt x="131" y="1"/>
                    <a:pt x="99" y="0"/>
                    <a:pt x="67" y="1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34" name="Oval 190"/>
          <p:cNvSpPr/>
          <p:nvPr/>
        </p:nvSpPr>
        <p:spPr>
          <a:xfrm>
            <a:off x="1802913" y="4940233"/>
            <a:ext cx="386205" cy="38625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id-ID"/>
          </a:p>
        </p:txBody>
      </p:sp>
      <p:sp>
        <p:nvSpPr>
          <p:cNvPr id="235" name="TextBox 234"/>
          <p:cNvSpPr txBox="1"/>
          <p:nvPr/>
        </p:nvSpPr>
        <p:spPr>
          <a:xfrm>
            <a:off x="1800680" y="4969362"/>
            <a:ext cx="405844" cy="323149"/>
          </a:xfrm>
          <a:prstGeom prst="rect">
            <a:avLst/>
          </a:prstGeom>
          <a:noFill/>
        </p:spPr>
        <p:txBody>
          <a:bodyPr wrap="none" lIns="91422" tIns="45712" rIns="91422" bIns="45712" rtlCol="0">
            <a:spAutoFit/>
          </a:bodyPr>
          <a:lstStyle/>
          <a:p>
            <a:r>
              <a:rPr lang="id-ID" sz="1500" b="1" dirty="0">
                <a:solidFill>
                  <a:schemeClr val="bg1"/>
                </a:solidFill>
                <a:latin typeface="Raleway" pitchFamily="34" charset="0"/>
              </a:rPr>
              <a:t>01</a:t>
            </a:r>
          </a:p>
        </p:txBody>
      </p:sp>
      <p:sp>
        <p:nvSpPr>
          <p:cNvPr id="238" name="Oval 194"/>
          <p:cNvSpPr/>
          <p:nvPr/>
        </p:nvSpPr>
        <p:spPr>
          <a:xfrm>
            <a:off x="1743007" y="2202261"/>
            <a:ext cx="386205" cy="3862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id-ID"/>
          </a:p>
        </p:txBody>
      </p:sp>
      <p:sp>
        <p:nvSpPr>
          <p:cNvPr id="239" name="TextBox 238"/>
          <p:cNvSpPr txBox="1"/>
          <p:nvPr/>
        </p:nvSpPr>
        <p:spPr>
          <a:xfrm>
            <a:off x="1740774" y="2231392"/>
            <a:ext cx="412256" cy="323149"/>
          </a:xfrm>
          <a:prstGeom prst="rect">
            <a:avLst/>
          </a:prstGeom>
          <a:noFill/>
        </p:spPr>
        <p:txBody>
          <a:bodyPr wrap="none" lIns="91422" tIns="45712" rIns="91422" bIns="45712" rtlCol="0">
            <a:spAutoFit/>
          </a:bodyPr>
          <a:lstStyle/>
          <a:p>
            <a:r>
              <a:rPr lang="id-ID" sz="1500" b="1" dirty="0">
                <a:solidFill>
                  <a:schemeClr val="bg1"/>
                </a:solidFill>
                <a:latin typeface="Raleway" pitchFamily="34" charset="0"/>
              </a:rPr>
              <a:t>02</a:t>
            </a:r>
          </a:p>
        </p:txBody>
      </p:sp>
      <p:sp>
        <p:nvSpPr>
          <p:cNvPr id="246" name="Oval 256"/>
          <p:cNvSpPr/>
          <p:nvPr/>
        </p:nvSpPr>
        <p:spPr>
          <a:xfrm>
            <a:off x="4790080" y="1600766"/>
            <a:ext cx="386205" cy="3862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id-ID"/>
          </a:p>
        </p:txBody>
      </p:sp>
      <p:sp>
        <p:nvSpPr>
          <p:cNvPr id="247" name="TextBox 246"/>
          <p:cNvSpPr txBox="1"/>
          <p:nvPr/>
        </p:nvSpPr>
        <p:spPr>
          <a:xfrm>
            <a:off x="4787848" y="1629896"/>
            <a:ext cx="410654" cy="323149"/>
          </a:xfrm>
          <a:prstGeom prst="rect">
            <a:avLst/>
          </a:prstGeom>
          <a:noFill/>
        </p:spPr>
        <p:txBody>
          <a:bodyPr wrap="none" lIns="91422" tIns="45712" rIns="91422" bIns="45712" rtlCol="0">
            <a:spAutoFit/>
          </a:bodyPr>
          <a:lstStyle/>
          <a:p>
            <a:r>
              <a:rPr lang="en-US" sz="1500" b="1" dirty="0">
                <a:solidFill>
                  <a:schemeClr val="bg1"/>
                </a:solidFill>
                <a:latin typeface="Raleway" pitchFamily="34" charset="0"/>
              </a:rPr>
              <a:t>03</a:t>
            </a:r>
            <a:endParaRPr lang="id-ID" sz="1500" b="1" dirty="0">
              <a:solidFill>
                <a:schemeClr val="bg1"/>
              </a:solidFill>
              <a:latin typeface="Raleway" pitchFamily="34" charset="0"/>
            </a:endParaRPr>
          </a:p>
        </p:txBody>
      </p:sp>
      <p:sp>
        <p:nvSpPr>
          <p:cNvPr id="250" name="Oval 291"/>
          <p:cNvSpPr/>
          <p:nvPr/>
        </p:nvSpPr>
        <p:spPr>
          <a:xfrm>
            <a:off x="4777833" y="4188497"/>
            <a:ext cx="386205" cy="38625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id-ID"/>
          </a:p>
        </p:txBody>
      </p:sp>
      <p:sp>
        <p:nvSpPr>
          <p:cNvPr id="251" name="TextBox 250"/>
          <p:cNvSpPr txBox="1"/>
          <p:nvPr/>
        </p:nvSpPr>
        <p:spPr>
          <a:xfrm>
            <a:off x="4775602" y="4217626"/>
            <a:ext cx="413860" cy="323149"/>
          </a:xfrm>
          <a:prstGeom prst="rect">
            <a:avLst/>
          </a:prstGeom>
          <a:noFill/>
        </p:spPr>
        <p:txBody>
          <a:bodyPr wrap="none" lIns="91422" tIns="45712" rIns="91422" bIns="45712" rtlCol="0">
            <a:spAutoFit/>
          </a:bodyPr>
          <a:lstStyle/>
          <a:p>
            <a:r>
              <a:rPr lang="en-US" sz="1500" b="1" dirty="0">
                <a:solidFill>
                  <a:schemeClr val="bg1"/>
                </a:solidFill>
                <a:latin typeface="Raleway" pitchFamily="34" charset="0"/>
              </a:rPr>
              <a:t>04</a:t>
            </a:r>
            <a:endParaRPr lang="id-ID" sz="1500" b="1" dirty="0">
              <a:solidFill>
                <a:schemeClr val="bg1"/>
              </a:solidFill>
              <a:latin typeface="Raleway" pitchFamily="34" charset="0"/>
            </a:endParaRPr>
          </a:p>
        </p:txBody>
      </p:sp>
      <p:sp>
        <p:nvSpPr>
          <p:cNvPr id="254" name="Oval 295"/>
          <p:cNvSpPr/>
          <p:nvPr/>
        </p:nvSpPr>
        <p:spPr>
          <a:xfrm>
            <a:off x="8595134" y="4459280"/>
            <a:ext cx="386205" cy="3862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id-ID"/>
          </a:p>
        </p:txBody>
      </p:sp>
      <p:sp>
        <p:nvSpPr>
          <p:cNvPr id="255" name="TextBox 254"/>
          <p:cNvSpPr txBox="1"/>
          <p:nvPr/>
        </p:nvSpPr>
        <p:spPr>
          <a:xfrm>
            <a:off x="8592903" y="4488411"/>
            <a:ext cx="405844" cy="323149"/>
          </a:xfrm>
          <a:prstGeom prst="rect">
            <a:avLst/>
          </a:prstGeom>
          <a:noFill/>
        </p:spPr>
        <p:txBody>
          <a:bodyPr wrap="none" lIns="91422" tIns="45712" rIns="91422" bIns="45712" rtlCol="0">
            <a:spAutoFit/>
          </a:bodyPr>
          <a:lstStyle/>
          <a:p>
            <a:r>
              <a:rPr lang="id-ID" sz="1500" b="1" dirty="0">
                <a:solidFill>
                  <a:schemeClr val="bg1"/>
                </a:solidFill>
                <a:latin typeface="Raleway" pitchFamily="34" charset="0"/>
              </a:rPr>
              <a:t>05</a:t>
            </a:r>
          </a:p>
        </p:txBody>
      </p:sp>
      <p:grpSp>
        <p:nvGrpSpPr>
          <p:cNvPr id="285" name="Group 545"/>
          <p:cNvGrpSpPr/>
          <p:nvPr/>
        </p:nvGrpSpPr>
        <p:grpSpPr>
          <a:xfrm>
            <a:off x="9324505" y="3814345"/>
            <a:ext cx="744418" cy="652954"/>
            <a:chOff x="3175" y="-1587"/>
            <a:chExt cx="490538" cy="430212"/>
          </a:xfrm>
          <a:solidFill>
            <a:srgbClr val="BFBFBF"/>
          </a:solidFill>
        </p:grpSpPr>
        <p:sp>
          <p:nvSpPr>
            <p:cNvPr id="286"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7"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37"/>
                                        </p:tgtEl>
                                        <p:attrNameLst>
                                          <p:attrName>style.visibility</p:attrName>
                                        </p:attrNameLst>
                                      </p:cBhvr>
                                      <p:to>
                                        <p:strVal val="visible"/>
                                      </p:to>
                                    </p:set>
                                    <p:animEffect transition="in" filter="fade">
                                      <p:cBhvr>
                                        <p:cTn id="12" dur="500"/>
                                        <p:tgtEl>
                                          <p:spTgt spid="137"/>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4"/>
                                        </p:tgtEl>
                                        <p:attrNameLst>
                                          <p:attrName>style.visibility</p:attrName>
                                        </p:attrNameLst>
                                      </p:cBhvr>
                                      <p:to>
                                        <p:strVal val="visible"/>
                                      </p:to>
                                    </p:set>
                                    <p:animEffect transition="in" filter="fade">
                                      <p:cBhvr>
                                        <p:cTn id="22" dur="500"/>
                                        <p:tgtEl>
                                          <p:spTgt spid="234"/>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35"/>
                                        </p:tgtEl>
                                        <p:attrNameLst>
                                          <p:attrName>style.visibility</p:attrName>
                                        </p:attrNameLst>
                                      </p:cBhvr>
                                      <p:to>
                                        <p:strVal val="visible"/>
                                      </p:to>
                                    </p:set>
                                    <p:anim calcmode="lin" valueType="num">
                                      <p:cBhvr>
                                        <p:cTn id="26" dur="500" fill="hold"/>
                                        <p:tgtEl>
                                          <p:spTgt spid="235"/>
                                        </p:tgtEl>
                                        <p:attrNameLst>
                                          <p:attrName>ppt_w</p:attrName>
                                        </p:attrNameLst>
                                      </p:cBhvr>
                                      <p:tavLst>
                                        <p:tav tm="0">
                                          <p:val>
                                            <p:fltVal val="0"/>
                                          </p:val>
                                        </p:tav>
                                        <p:tav tm="100000">
                                          <p:val>
                                            <p:strVal val="#ppt_w"/>
                                          </p:val>
                                        </p:tav>
                                      </p:tavLst>
                                    </p:anim>
                                    <p:anim calcmode="lin" valueType="num">
                                      <p:cBhvr>
                                        <p:cTn id="27" dur="500" fill="hold"/>
                                        <p:tgtEl>
                                          <p:spTgt spid="235"/>
                                        </p:tgtEl>
                                        <p:attrNameLst>
                                          <p:attrName>ppt_h</p:attrName>
                                        </p:attrNameLst>
                                      </p:cBhvr>
                                      <p:tavLst>
                                        <p:tav tm="0">
                                          <p:val>
                                            <p:fltVal val="0"/>
                                          </p:val>
                                        </p:tav>
                                        <p:tav tm="100000">
                                          <p:val>
                                            <p:strVal val="#ppt_h"/>
                                          </p:val>
                                        </p:tav>
                                      </p:tavLst>
                                    </p:anim>
                                    <p:animEffect transition="in" filter="fade">
                                      <p:cBhvr>
                                        <p:cTn id="28" dur="500"/>
                                        <p:tgtEl>
                                          <p:spTgt spid="235"/>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88"/>
                                        </p:tgtEl>
                                        <p:attrNameLst>
                                          <p:attrName>style.visibility</p:attrName>
                                        </p:attrNameLst>
                                      </p:cBhvr>
                                      <p:to>
                                        <p:strVal val="visible"/>
                                      </p:to>
                                    </p:set>
                                    <p:animEffect transition="in" filter="wipe(right)">
                                      <p:cBhvr>
                                        <p:cTn id="31" dur="500"/>
                                        <p:tgtEl>
                                          <p:spTgt spid="28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89"/>
                                        </p:tgtEl>
                                        <p:attrNameLst>
                                          <p:attrName>style.visibility</p:attrName>
                                        </p:attrNameLst>
                                      </p:cBhvr>
                                      <p:to>
                                        <p:strVal val="visible"/>
                                      </p:to>
                                    </p:set>
                                    <p:animEffect transition="in" filter="wipe(right)">
                                      <p:cBhvr>
                                        <p:cTn id="34" dur="750"/>
                                        <p:tgtEl>
                                          <p:spTgt spid="289"/>
                                        </p:tgtEl>
                                      </p:cBhvr>
                                    </p:animEffect>
                                  </p:childTnLst>
                                </p:cTn>
                              </p:par>
                            </p:childTnLst>
                          </p:cTn>
                        </p:par>
                        <p:par>
                          <p:cTn id="35" fill="hold">
                            <p:stCondLst>
                              <p:cond delay="2000"/>
                            </p:stCondLst>
                            <p:childTnLst>
                              <p:par>
                                <p:cTn id="36" presetID="42" presetClass="path" presetSubtype="0" accel="50000" decel="50000" fill="hold" nodeType="afterEffect">
                                  <p:stCondLst>
                                    <p:cond delay="0"/>
                                  </p:stCondLst>
                                  <p:childTnLst>
                                    <p:animMotion origin="layout" path="M -3.54167E-6 2.22222E-6 L -3.54167E-6 -0.58935 " pathEditMode="relative" rAng="0" ptsTypes="AA">
                                      <p:cBhvr>
                                        <p:cTn id="37" dur="2000" fill="hold"/>
                                        <p:tgtEl>
                                          <p:spTgt spid="110"/>
                                        </p:tgtEl>
                                        <p:attrNameLst>
                                          <p:attrName>ppt_x</p:attrName>
                                          <p:attrName>ppt_y</p:attrName>
                                        </p:attrNameLst>
                                      </p:cBhvr>
                                      <p:rCtr x="0" y="-29468"/>
                                    </p:animMotion>
                                  </p:childTnLst>
                                </p:cTn>
                              </p:par>
                            </p:childTnLst>
                          </p:cTn>
                        </p:par>
                        <p:par>
                          <p:cTn id="38" fill="hold">
                            <p:stCondLst>
                              <p:cond delay="4000"/>
                            </p:stCondLst>
                            <p:childTnLst>
                              <p:par>
                                <p:cTn id="39" presetID="8" presetClass="emph" presetSubtype="0" fill="hold" nodeType="afterEffect">
                                  <p:stCondLst>
                                    <p:cond delay="0"/>
                                  </p:stCondLst>
                                  <p:childTnLst>
                                    <p:animRot by="5400000">
                                      <p:cBhvr>
                                        <p:cTn id="40" dur="1250" fill="hold"/>
                                        <p:tgtEl>
                                          <p:spTgt spid="110"/>
                                        </p:tgtEl>
                                        <p:attrNameLst>
                                          <p:attrName>r</p:attrName>
                                        </p:attrNameLst>
                                      </p:cBhvr>
                                    </p:animRot>
                                  </p:childTnLst>
                                </p:cTn>
                              </p:par>
                              <p:par>
                                <p:cTn id="41" presetID="10" presetClass="entr" presetSubtype="0" fill="hold" grpId="0" nodeType="withEffect">
                                  <p:stCondLst>
                                    <p:cond delay="0"/>
                                  </p:stCondLst>
                                  <p:childTnLst>
                                    <p:set>
                                      <p:cBhvr>
                                        <p:cTn id="42" dur="1" fill="hold">
                                          <p:stCondLst>
                                            <p:cond delay="0"/>
                                          </p:stCondLst>
                                        </p:cTn>
                                        <p:tgtEl>
                                          <p:spTgt spid="238"/>
                                        </p:tgtEl>
                                        <p:attrNameLst>
                                          <p:attrName>style.visibility</p:attrName>
                                        </p:attrNameLst>
                                      </p:cBhvr>
                                      <p:to>
                                        <p:strVal val="visible"/>
                                      </p:to>
                                    </p:set>
                                    <p:animEffect transition="in" filter="fade">
                                      <p:cBhvr>
                                        <p:cTn id="43" dur="1250"/>
                                        <p:tgtEl>
                                          <p:spTgt spid="238"/>
                                        </p:tgtEl>
                                      </p:cBhvr>
                                    </p:animEffect>
                                  </p:childTnLst>
                                </p:cTn>
                              </p:par>
                            </p:childTnLst>
                          </p:cTn>
                        </p:par>
                        <p:par>
                          <p:cTn id="44" fill="hold">
                            <p:stCondLst>
                              <p:cond delay="5500"/>
                            </p:stCondLst>
                            <p:childTnLst>
                              <p:par>
                                <p:cTn id="45" presetID="53" presetClass="entr" presetSubtype="16" fill="hold" grpId="0" nodeType="afterEffect">
                                  <p:stCondLst>
                                    <p:cond delay="0"/>
                                  </p:stCondLst>
                                  <p:childTnLst>
                                    <p:set>
                                      <p:cBhvr>
                                        <p:cTn id="46" dur="1" fill="hold">
                                          <p:stCondLst>
                                            <p:cond delay="0"/>
                                          </p:stCondLst>
                                        </p:cTn>
                                        <p:tgtEl>
                                          <p:spTgt spid="239"/>
                                        </p:tgtEl>
                                        <p:attrNameLst>
                                          <p:attrName>style.visibility</p:attrName>
                                        </p:attrNameLst>
                                      </p:cBhvr>
                                      <p:to>
                                        <p:strVal val="visible"/>
                                      </p:to>
                                    </p:set>
                                    <p:anim calcmode="lin" valueType="num">
                                      <p:cBhvr>
                                        <p:cTn id="47" dur="500" fill="hold"/>
                                        <p:tgtEl>
                                          <p:spTgt spid="239"/>
                                        </p:tgtEl>
                                        <p:attrNameLst>
                                          <p:attrName>ppt_w</p:attrName>
                                        </p:attrNameLst>
                                      </p:cBhvr>
                                      <p:tavLst>
                                        <p:tav tm="0">
                                          <p:val>
                                            <p:fltVal val="0"/>
                                          </p:val>
                                        </p:tav>
                                        <p:tav tm="100000">
                                          <p:val>
                                            <p:strVal val="#ppt_w"/>
                                          </p:val>
                                        </p:tav>
                                      </p:tavLst>
                                    </p:anim>
                                    <p:anim calcmode="lin" valueType="num">
                                      <p:cBhvr>
                                        <p:cTn id="48" dur="500" fill="hold"/>
                                        <p:tgtEl>
                                          <p:spTgt spid="239"/>
                                        </p:tgtEl>
                                        <p:attrNameLst>
                                          <p:attrName>ppt_h</p:attrName>
                                        </p:attrNameLst>
                                      </p:cBhvr>
                                      <p:tavLst>
                                        <p:tav tm="0">
                                          <p:val>
                                            <p:fltVal val="0"/>
                                          </p:val>
                                        </p:tav>
                                        <p:tav tm="100000">
                                          <p:val>
                                            <p:strVal val="#ppt_h"/>
                                          </p:val>
                                        </p:tav>
                                      </p:tavLst>
                                    </p:anim>
                                    <p:animEffect transition="in" filter="fade">
                                      <p:cBhvr>
                                        <p:cTn id="49" dur="500"/>
                                        <p:tgtEl>
                                          <p:spTgt spid="239"/>
                                        </p:tgtEl>
                                      </p:cBhvr>
                                    </p:animEffect>
                                  </p:childTnLst>
                                </p:cTn>
                              </p:par>
                              <p:par>
                                <p:cTn id="50" presetID="22" presetClass="entr" presetSubtype="8"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90"/>
                                        </p:tgtEl>
                                        <p:attrNameLst>
                                          <p:attrName>style.visibility</p:attrName>
                                        </p:attrNameLst>
                                      </p:cBhvr>
                                      <p:to>
                                        <p:strVal val="visible"/>
                                      </p:to>
                                    </p:set>
                                    <p:animEffect transition="in" filter="wipe(right)">
                                      <p:cBhvr>
                                        <p:cTn id="55" dur="500"/>
                                        <p:tgtEl>
                                          <p:spTgt spid="29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91"/>
                                        </p:tgtEl>
                                        <p:attrNameLst>
                                          <p:attrName>style.visibility</p:attrName>
                                        </p:attrNameLst>
                                      </p:cBhvr>
                                      <p:to>
                                        <p:strVal val="visible"/>
                                      </p:to>
                                    </p:set>
                                    <p:animEffect transition="in" filter="wipe(right)">
                                      <p:cBhvr>
                                        <p:cTn id="58" dur="750"/>
                                        <p:tgtEl>
                                          <p:spTgt spid="291"/>
                                        </p:tgtEl>
                                      </p:cBhvr>
                                    </p:animEffect>
                                  </p:childTnLst>
                                </p:cTn>
                              </p:par>
                            </p:childTnLst>
                          </p:cTn>
                        </p:par>
                        <p:par>
                          <p:cTn id="59" fill="hold">
                            <p:stCondLst>
                              <p:cond delay="6000"/>
                            </p:stCondLst>
                            <p:childTnLst>
                              <p:par>
                                <p:cTn id="60" presetID="42" presetClass="path" presetSubtype="0" accel="50000" decel="50000" fill="hold" nodeType="afterEffect">
                                  <p:stCondLst>
                                    <p:cond delay="0"/>
                                  </p:stCondLst>
                                  <p:childTnLst>
                                    <p:animMotion origin="layout" path="M -3.54167E-6 -0.58935 L 0.26029 -0.58935 " pathEditMode="relative" rAng="0" ptsTypes="AA">
                                      <p:cBhvr>
                                        <p:cTn id="61" dur="2000" fill="hold"/>
                                        <p:tgtEl>
                                          <p:spTgt spid="110"/>
                                        </p:tgtEl>
                                        <p:attrNameLst>
                                          <p:attrName>ppt_x</p:attrName>
                                          <p:attrName>ppt_y</p:attrName>
                                        </p:attrNameLst>
                                      </p:cBhvr>
                                      <p:rCtr x="13008" y="0"/>
                                    </p:animMotion>
                                  </p:childTnLst>
                                </p:cTn>
                              </p:par>
                            </p:childTnLst>
                          </p:cTn>
                        </p:par>
                        <p:par>
                          <p:cTn id="62" fill="hold">
                            <p:stCondLst>
                              <p:cond delay="8000"/>
                            </p:stCondLst>
                            <p:childTnLst>
                              <p:par>
                                <p:cTn id="63" presetID="8" presetClass="emph" presetSubtype="0" fill="hold" nodeType="afterEffect">
                                  <p:stCondLst>
                                    <p:cond delay="0"/>
                                  </p:stCondLst>
                                  <p:childTnLst>
                                    <p:animRot by="5400000">
                                      <p:cBhvr>
                                        <p:cTn id="64" dur="1250" fill="hold"/>
                                        <p:tgtEl>
                                          <p:spTgt spid="110"/>
                                        </p:tgtEl>
                                        <p:attrNameLst>
                                          <p:attrName>r</p:attrName>
                                        </p:attrNameLst>
                                      </p:cBhvr>
                                    </p:animRot>
                                  </p:childTnLst>
                                </p:cTn>
                              </p:par>
                            </p:childTnLst>
                          </p:cTn>
                        </p:par>
                        <p:par>
                          <p:cTn id="65" fill="hold">
                            <p:stCondLst>
                              <p:cond delay="9500"/>
                            </p:stCondLst>
                            <p:childTnLst>
                              <p:par>
                                <p:cTn id="66" presetID="8" presetClass="emph" presetSubtype="0" fill="hold" nodeType="afterEffect">
                                  <p:stCondLst>
                                    <p:cond delay="0"/>
                                  </p:stCondLst>
                                  <p:childTnLst>
                                    <p:animRot by="21600000">
                                      <p:cBhvr>
                                        <p:cTn id="67" dur="1250" fill="hold"/>
                                        <p:tgtEl>
                                          <p:spTgt spid="110"/>
                                        </p:tgtEl>
                                        <p:attrNameLst>
                                          <p:attrName>r</p:attrName>
                                        </p:attrNameLst>
                                      </p:cBhvr>
                                    </p:animRot>
                                  </p:childTnLst>
                                </p:cTn>
                              </p:par>
                              <p:par>
                                <p:cTn id="68" presetID="10" presetClass="entr" presetSubtype="0" fill="hold" grpId="0" nodeType="withEffect">
                                  <p:stCondLst>
                                    <p:cond delay="0"/>
                                  </p:stCondLst>
                                  <p:childTnLst>
                                    <p:set>
                                      <p:cBhvr>
                                        <p:cTn id="69" dur="1" fill="hold">
                                          <p:stCondLst>
                                            <p:cond delay="0"/>
                                          </p:stCondLst>
                                        </p:cTn>
                                        <p:tgtEl>
                                          <p:spTgt spid="246"/>
                                        </p:tgtEl>
                                        <p:attrNameLst>
                                          <p:attrName>style.visibility</p:attrName>
                                        </p:attrNameLst>
                                      </p:cBhvr>
                                      <p:to>
                                        <p:strVal val="visible"/>
                                      </p:to>
                                    </p:set>
                                    <p:animEffect transition="in" filter="fade">
                                      <p:cBhvr>
                                        <p:cTn id="70" dur="1000"/>
                                        <p:tgtEl>
                                          <p:spTgt spid="24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47"/>
                                        </p:tgtEl>
                                        <p:attrNameLst>
                                          <p:attrName>style.visibility</p:attrName>
                                        </p:attrNameLst>
                                      </p:cBhvr>
                                      <p:to>
                                        <p:strVal val="visible"/>
                                      </p:to>
                                    </p:set>
                                    <p:anim calcmode="lin" valueType="num">
                                      <p:cBhvr>
                                        <p:cTn id="73" dur="1000" fill="hold"/>
                                        <p:tgtEl>
                                          <p:spTgt spid="247"/>
                                        </p:tgtEl>
                                        <p:attrNameLst>
                                          <p:attrName>ppt_w</p:attrName>
                                        </p:attrNameLst>
                                      </p:cBhvr>
                                      <p:tavLst>
                                        <p:tav tm="0">
                                          <p:val>
                                            <p:fltVal val="0"/>
                                          </p:val>
                                        </p:tav>
                                        <p:tav tm="100000">
                                          <p:val>
                                            <p:strVal val="#ppt_w"/>
                                          </p:val>
                                        </p:tav>
                                      </p:tavLst>
                                    </p:anim>
                                    <p:anim calcmode="lin" valueType="num">
                                      <p:cBhvr>
                                        <p:cTn id="74" dur="1000" fill="hold"/>
                                        <p:tgtEl>
                                          <p:spTgt spid="247"/>
                                        </p:tgtEl>
                                        <p:attrNameLst>
                                          <p:attrName>ppt_h</p:attrName>
                                        </p:attrNameLst>
                                      </p:cBhvr>
                                      <p:tavLst>
                                        <p:tav tm="0">
                                          <p:val>
                                            <p:fltVal val="0"/>
                                          </p:val>
                                        </p:tav>
                                        <p:tav tm="100000">
                                          <p:val>
                                            <p:strVal val="#ppt_h"/>
                                          </p:val>
                                        </p:tav>
                                      </p:tavLst>
                                    </p:anim>
                                    <p:animEffect transition="in" filter="fade">
                                      <p:cBhvr>
                                        <p:cTn id="75" dur="1000"/>
                                        <p:tgtEl>
                                          <p:spTgt spid="247"/>
                                        </p:tgtEl>
                                      </p:cBhvr>
                                    </p:animEffect>
                                  </p:childTnLst>
                                </p:cTn>
                              </p:par>
                              <p:par>
                                <p:cTn id="76" presetID="22" presetClass="entr" presetSubtype="1" fill="hold"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up)">
                                      <p:cBhvr>
                                        <p:cTn id="78" dur="500"/>
                                        <p:tgtEl>
                                          <p:spTgt spid="1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292"/>
                                        </p:tgtEl>
                                        <p:attrNameLst>
                                          <p:attrName>style.visibility</p:attrName>
                                        </p:attrNameLst>
                                      </p:cBhvr>
                                      <p:to>
                                        <p:strVal val="visible"/>
                                      </p:to>
                                    </p:set>
                                    <p:animEffect transition="in" filter="wipe(right)">
                                      <p:cBhvr>
                                        <p:cTn id="81" dur="500"/>
                                        <p:tgtEl>
                                          <p:spTgt spid="292"/>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294"/>
                                        </p:tgtEl>
                                        <p:attrNameLst>
                                          <p:attrName>style.visibility</p:attrName>
                                        </p:attrNameLst>
                                      </p:cBhvr>
                                      <p:to>
                                        <p:strVal val="visible"/>
                                      </p:to>
                                    </p:set>
                                    <p:animEffect transition="in" filter="wipe(right)">
                                      <p:cBhvr>
                                        <p:cTn id="84" dur="750"/>
                                        <p:tgtEl>
                                          <p:spTgt spid="294"/>
                                        </p:tgtEl>
                                      </p:cBhvr>
                                    </p:animEffect>
                                  </p:childTnLst>
                                </p:cTn>
                              </p:par>
                            </p:childTnLst>
                          </p:cTn>
                        </p:par>
                        <p:par>
                          <p:cTn id="85" fill="hold">
                            <p:stCondLst>
                              <p:cond delay="11000"/>
                            </p:stCondLst>
                            <p:childTnLst>
                              <p:par>
                                <p:cTn id="86" presetID="42" presetClass="path" presetSubtype="0" accel="50000" decel="50000" fill="hold" nodeType="afterEffect">
                                  <p:stCondLst>
                                    <p:cond delay="0"/>
                                  </p:stCondLst>
                                  <p:childTnLst>
                                    <p:animMotion origin="layout" path="M 0.26029 -0.58935 L 0.25899 -0.00648 " pathEditMode="relative" rAng="0" ptsTypes="AA">
                                      <p:cBhvr>
                                        <p:cTn id="87" dur="2000" fill="hold"/>
                                        <p:tgtEl>
                                          <p:spTgt spid="110"/>
                                        </p:tgtEl>
                                        <p:attrNameLst>
                                          <p:attrName>ppt_x</p:attrName>
                                          <p:attrName>ppt_y</p:attrName>
                                        </p:attrNameLst>
                                      </p:cBhvr>
                                      <p:rCtr x="-65" y="29144"/>
                                    </p:animMotion>
                                  </p:childTnLst>
                                </p:cTn>
                              </p:par>
                            </p:childTnLst>
                          </p:cTn>
                        </p:par>
                        <p:par>
                          <p:cTn id="88" fill="hold">
                            <p:stCondLst>
                              <p:cond delay="13000"/>
                            </p:stCondLst>
                            <p:childTnLst>
                              <p:par>
                                <p:cTn id="89" presetID="8" presetClass="emph" presetSubtype="0" fill="hold" nodeType="afterEffect">
                                  <p:stCondLst>
                                    <p:cond delay="0"/>
                                  </p:stCondLst>
                                  <p:childTnLst>
                                    <p:animRot by="-5400000">
                                      <p:cBhvr>
                                        <p:cTn id="90" dur="1250" fill="hold"/>
                                        <p:tgtEl>
                                          <p:spTgt spid="110"/>
                                        </p:tgtEl>
                                        <p:attrNameLst>
                                          <p:attrName>r</p:attrName>
                                        </p:attrNameLst>
                                      </p:cBhvr>
                                    </p:animRot>
                                  </p:childTnLst>
                                </p:cTn>
                              </p:par>
                              <p:par>
                                <p:cTn id="91" presetID="10" presetClass="entr" presetSubtype="0" fill="hold" grpId="0" nodeType="withEffect">
                                  <p:stCondLst>
                                    <p:cond delay="0"/>
                                  </p:stCondLst>
                                  <p:childTnLst>
                                    <p:set>
                                      <p:cBhvr>
                                        <p:cTn id="92" dur="1" fill="hold">
                                          <p:stCondLst>
                                            <p:cond delay="0"/>
                                          </p:stCondLst>
                                        </p:cTn>
                                        <p:tgtEl>
                                          <p:spTgt spid="250"/>
                                        </p:tgtEl>
                                        <p:attrNameLst>
                                          <p:attrName>style.visibility</p:attrName>
                                        </p:attrNameLst>
                                      </p:cBhvr>
                                      <p:to>
                                        <p:strVal val="visible"/>
                                      </p:to>
                                    </p:set>
                                    <p:animEffect transition="in" filter="fade">
                                      <p:cBhvr>
                                        <p:cTn id="93" dur="1250"/>
                                        <p:tgtEl>
                                          <p:spTgt spid="250"/>
                                        </p:tgtEl>
                                      </p:cBhvr>
                                    </p:animEffect>
                                  </p:childTnLst>
                                </p:cTn>
                              </p:par>
                            </p:childTnLst>
                          </p:cTn>
                        </p:par>
                        <p:par>
                          <p:cTn id="94" fill="hold">
                            <p:stCondLst>
                              <p:cond delay="14500"/>
                            </p:stCondLst>
                            <p:childTnLst>
                              <p:par>
                                <p:cTn id="95" presetID="53" presetClass="entr" presetSubtype="16" fill="hold" grpId="0" nodeType="afterEffect">
                                  <p:stCondLst>
                                    <p:cond delay="0"/>
                                  </p:stCondLst>
                                  <p:childTnLst>
                                    <p:set>
                                      <p:cBhvr>
                                        <p:cTn id="96" dur="1" fill="hold">
                                          <p:stCondLst>
                                            <p:cond delay="0"/>
                                          </p:stCondLst>
                                        </p:cTn>
                                        <p:tgtEl>
                                          <p:spTgt spid="251"/>
                                        </p:tgtEl>
                                        <p:attrNameLst>
                                          <p:attrName>style.visibility</p:attrName>
                                        </p:attrNameLst>
                                      </p:cBhvr>
                                      <p:to>
                                        <p:strVal val="visible"/>
                                      </p:to>
                                    </p:set>
                                    <p:anim calcmode="lin" valueType="num">
                                      <p:cBhvr>
                                        <p:cTn id="97" dur="500" fill="hold"/>
                                        <p:tgtEl>
                                          <p:spTgt spid="251"/>
                                        </p:tgtEl>
                                        <p:attrNameLst>
                                          <p:attrName>ppt_w</p:attrName>
                                        </p:attrNameLst>
                                      </p:cBhvr>
                                      <p:tavLst>
                                        <p:tav tm="0">
                                          <p:val>
                                            <p:fltVal val="0"/>
                                          </p:val>
                                        </p:tav>
                                        <p:tav tm="100000">
                                          <p:val>
                                            <p:strVal val="#ppt_w"/>
                                          </p:val>
                                        </p:tav>
                                      </p:tavLst>
                                    </p:anim>
                                    <p:anim calcmode="lin" valueType="num">
                                      <p:cBhvr>
                                        <p:cTn id="98" dur="500" fill="hold"/>
                                        <p:tgtEl>
                                          <p:spTgt spid="251"/>
                                        </p:tgtEl>
                                        <p:attrNameLst>
                                          <p:attrName>ppt_h</p:attrName>
                                        </p:attrNameLst>
                                      </p:cBhvr>
                                      <p:tavLst>
                                        <p:tav tm="0">
                                          <p:val>
                                            <p:fltVal val="0"/>
                                          </p:val>
                                        </p:tav>
                                        <p:tav tm="100000">
                                          <p:val>
                                            <p:strVal val="#ppt_h"/>
                                          </p:val>
                                        </p:tav>
                                      </p:tavLst>
                                    </p:anim>
                                    <p:animEffect transition="in" filter="fade">
                                      <p:cBhvr>
                                        <p:cTn id="99" dur="500"/>
                                        <p:tgtEl>
                                          <p:spTgt spid="251"/>
                                        </p:tgtEl>
                                      </p:cBhvr>
                                    </p:animEffect>
                                  </p:childTnLst>
                                </p:cTn>
                              </p:par>
                              <p:par>
                                <p:cTn id="100" presetID="22" presetClass="entr" presetSubtype="8" fill="hold" nodeType="withEffect">
                                  <p:stCondLst>
                                    <p:cond delay="0"/>
                                  </p:stCondLst>
                                  <p:childTnLst>
                                    <p:set>
                                      <p:cBhvr>
                                        <p:cTn id="101" dur="1" fill="hold">
                                          <p:stCondLst>
                                            <p:cond delay="0"/>
                                          </p:stCondLst>
                                        </p:cTn>
                                        <p:tgtEl>
                                          <p:spTgt spid="232"/>
                                        </p:tgtEl>
                                        <p:attrNameLst>
                                          <p:attrName>style.visibility</p:attrName>
                                        </p:attrNameLst>
                                      </p:cBhvr>
                                      <p:to>
                                        <p:strVal val="visible"/>
                                      </p:to>
                                    </p:set>
                                    <p:animEffect transition="in" filter="wipe(left)">
                                      <p:cBhvr>
                                        <p:cTn id="102" dur="500"/>
                                        <p:tgtEl>
                                          <p:spTgt spid="232"/>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95"/>
                                        </p:tgtEl>
                                        <p:attrNameLst>
                                          <p:attrName>style.visibility</p:attrName>
                                        </p:attrNameLst>
                                      </p:cBhvr>
                                      <p:to>
                                        <p:strVal val="visible"/>
                                      </p:to>
                                    </p:set>
                                    <p:animEffect transition="in" filter="wipe(right)">
                                      <p:cBhvr>
                                        <p:cTn id="105" dur="500"/>
                                        <p:tgtEl>
                                          <p:spTgt spid="295"/>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96"/>
                                        </p:tgtEl>
                                        <p:attrNameLst>
                                          <p:attrName>style.visibility</p:attrName>
                                        </p:attrNameLst>
                                      </p:cBhvr>
                                      <p:to>
                                        <p:strVal val="visible"/>
                                      </p:to>
                                    </p:set>
                                    <p:animEffect transition="in" filter="wipe(right)">
                                      <p:cBhvr>
                                        <p:cTn id="108" dur="750"/>
                                        <p:tgtEl>
                                          <p:spTgt spid="296"/>
                                        </p:tgtEl>
                                      </p:cBhvr>
                                    </p:animEffect>
                                  </p:childTnLst>
                                </p:cTn>
                              </p:par>
                            </p:childTnLst>
                          </p:cTn>
                        </p:par>
                        <p:par>
                          <p:cTn id="109" fill="hold">
                            <p:stCondLst>
                              <p:cond delay="15000"/>
                            </p:stCondLst>
                            <p:childTnLst>
                              <p:par>
                                <p:cTn id="110" presetID="42" presetClass="path" presetSubtype="0" accel="50000" decel="50000" fill="hold" nodeType="afterEffect">
                                  <p:stCondLst>
                                    <p:cond delay="0"/>
                                  </p:stCondLst>
                                  <p:childTnLst>
                                    <p:animMotion origin="layout" path="M 0.25899 -0.00648 L 0.5698 -0.00648 " pathEditMode="relative" rAng="0" ptsTypes="AA">
                                      <p:cBhvr>
                                        <p:cTn id="111" dur="2000" fill="hold"/>
                                        <p:tgtEl>
                                          <p:spTgt spid="110"/>
                                        </p:tgtEl>
                                        <p:attrNameLst>
                                          <p:attrName>ppt_x</p:attrName>
                                          <p:attrName>ppt_y</p:attrName>
                                        </p:attrNameLst>
                                      </p:cBhvr>
                                      <p:rCtr x="15534" y="0"/>
                                    </p:animMotion>
                                  </p:childTnLst>
                                </p:cTn>
                              </p:par>
                            </p:childTnLst>
                          </p:cTn>
                        </p:par>
                        <p:par>
                          <p:cTn id="112" fill="hold">
                            <p:stCondLst>
                              <p:cond delay="17000"/>
                            </p:stCondLst>
                            <p:childTnLst>
                              <p:par>
                                <p:cTn id="113" presetID="8" presetClass="emph" presetSubtype="0" fill="hold" nodeType="afterEffect">
                                  <p:stCondLst>
                                    <p:cond delay="0"/>
                                  </p:stCondLst>
                                  <p:childTnLst>
                                    <p:animRot by="-5400000">
                                      <p:cBhvr>
                                        <p:cTn id="114" dur="1250" fill="hold"/>
                                        <p:tgtEl>
                                          <p:spTgt spid="110"/>
                                        </p:tgtEl>
                                        <p:attrNameLst>
                                          <p:attrName>r</p:attrName>
                                        </p:attrNameLst>
                                      </p:cBhvr>
                                    </p:animRot>
                                  </p:childTnLst>
                                </p:cTn>
                              </p:par>
                              <p:par>
                                <p:cTn id="115" presetID="10" presetClass="entr" presetSubtype="0" fill="hold" grpId="0" nodeType="withEffect">
                                  <p:stCondLst>
                                    <p:cond delay="0"/>
                                  </p:stCondLst>
                                  <p:childTnLst>
                                    <p:set>
                                      <p:cBhvr>
                                        <p:cTn id="116" dur="1" fill="hold">
                                          <p:stCondLst>
                                            <p:cond delay="0"/>
                                          </p:stCondLst>
                                        </p:cTn>
                                        <p:tgtEl>
                                          <p:spTgt spid="254"/>
                                        </p:tgtEl>
                                        <p:attrNameLst>
                                          <p:attrName>style.visibility</p:attrName>
                                        </p:attrNameLst>
                                      </p:cBhvr>
                                      <p:to>
                                        <p:strVal val="visible"/>
                                      </p:to>
                                    </p:set>
                                    <p:animEffect transition="in" filter="fade">
                                      <p:cBhvr>
                                        <p:cTn id="117" dur="1250"/>
                                        <p:tgtEl>
                                          <p:spTgt spid="254"/>
                                        </p:tgtEl>
                                      </p:cBhvr>
                                    </p:animEffect>
                                  </p:childTnLst>
                                </p:cTn>
                              </p:par>
                            </p:childTnLst>
                          </p:cTn>
                        </p:par>
                        <p:par>
                          <p:cTn id="118" fill="hold">
                            <p:stCondLst>
                              <p:cond delay="18500"/>
                            </p:stCondLst>
                            <p:childTnLst>
                              <p:par>
                                <p:cTn id="119" presetID="53" presetClass="entr" presetSubtype="16" fill="hold" grpId="0" nodeType="afterEffect">
                                  <p:stCondLst>
                                    <p:cond delay="0"/>
                                  </p:stCondLst>
                                  <p:childTnLst>
                                    <p:set>
                                      <p:cBhvr>
                                        <p:cTn id="120" dur="1" fill="hold">
                                          <p:stCondLst>
                                            <p:cond delay="0"/>
                                          </p:stCondLst>
                                        </p:cTn>
                                        <p:tgtEl>
                                          <p:spTgt spid="255"/>
                                        </p:tgtEl>
                                        <p:attrNameLst>
                                          <p:attrName>style.visibility</p:attrName>
                                        </p:attrNameLst>
                                      </p:cBhvr>
                                      <p:to>
                                        <p:strVal val="visible"/>
                                      </p:to>
                                    </p:set>
                                    <p:anim calcmode="lin" valueType="num">
                                      <p:cBhvr>
                                        <p:cTn id="121" dur="500" fill="hold"/>
                                        <p:tgtEl>
                                          <p:spTgt spid="255"/>
                                        </p:tgtEl>
                                        <p:attrNameLst>
                                          <p:attrName>ppt_w</p:attrName>
                                        </p:attrNameLst>
                                      </p:cBhvr>
                                      <p:tavLst>
                                        <p:tav tm="0">
                                          <p:val>
                                            <p:fltVal val="0"/>
                                          </p:val>
                                        </p:tav>
                                        <p:tav tm="100000">
                                          <p:val>
                                            <p:strVal val="#ppt_w"/>
                                          </p:val>
                                        </p:tav>
                                      </p:tavLst>
                                    </p:anim>
                                    <p:anim calcmode="lin" valueType="num">
                                      <p:cBhvr>
                                        <p:cTn id="122" dur="500" fill="hold"/>
                                        <p:tgtEl>
                                          <p:spTgt spid="255"/>
                                        </p:tgtEl>
                                        <p:attrNameLst>
                                          <p:attrName>ppt_h</p:attrName>
                                        </p:attrNameLst>
                                      </p:cBhvr>
                                      <p:tavLst>
                                        <p:tav tm="0">
                                          <p:val>
                                            <p:fltVal val="0"/>
                                          </p:val>
                                        </p:tav>
                                        <p:tav tm="100000">
                                          <p:val>
                                            <p:strVal val="#ppt_h"/>
                                          </p:val>
                                        </p:tav>
                                      </p:tavLst>
                                    </p:anim>
                                    <p:animEffect transition="in" filter="fade">
                                      <p:cBhvr>
                                        <p:cTn id="123" dur="500"/>
                                        <p:tgtEl>
                                          <p:spTgt spid="255"/>
                                        </p:tgtEl>
                                      </p:cBhvr>
                                    </p:animEffect>
                                  </p:childTnLst>
                                </p:cTn>
                              </p:par>
                              <p:par>
                                <p:cTn id="124" presetID="53" presetClass="entr" presetSubtype="16" fill="hold" nodeType="withEffect">
                                  <p:stCondLst>
                                    <p:cond delay="0"/>
                                  </p:stCondLst>
                                  <p:childTnLst>
                                    <p:set>
                                      <p:cBhvr>
                                        <p:cTn id="125" dur="1" fill="hold">
                                          <p:stCondLst>
                                            <p:cond delay="0"/>
                                          </p:stCondLst>
                                        </p:cTn>
                                        <p:tgtEl>
                                          <p:spTgt spid="285"/>
                                        </p:tgtEl>
                                        <p:attrNameLst>
                                          <p:attrName>style.visibility</p:attrName>
                                        </p:attrNameLst>
                                      </p:cBhvr>
                                      <p:to>
                                        <p:strVal val="visible"/>
                                      </p:to>
                                    </p:set>
                                    <p:anim calcmode="lin" valueType="num">
                                      <p:cBhvr>
                                        <p:cTn id="126" dur="500" fill="hold"/>
                                        <p:tgtEl>
                                          <p:spTgt spid="285"/>
                                        </p:tgtEl>
                                        <p:attrNameLst>
                                          <p:attrName>ppt_w</p:attrName>
                                        </p:attrNameLst>
                                      </p:cBhvr>
                                      <p:tavLst>
                                        <p:tav tm="0">
                                          <p:val>
                                            <p:fltVal val="0"/>
                                          </p:val>
                                        </p:tav>
                                        <p:tav tm="100000">
                                          <p:val>
                                            <p:strVal val="#ppt_w"/>
                                          </p:val>
                                        </p:tav>
                                      </p:tavLst>
                                    </p:anim>
                                    <p:anim calcmode="lin" valueType="num">
                                      <p:cBhvr>
                                        <p:cTn id="127" dur="500" fill="hold"/>
                                        <p:tgtEl>
                                          <p:spTgt spid="285"/>
                                        </p:tgtEl>
                                        <p:attrNameLst>
                                          <p:attrName>ppt_h</p:attrName>
                                        </p:attrNameLst>
                                      </p:cBhvr>
                                      <p:tavLst>
                                        <p:tav tm="0">
                                          <p:val>
                                            <p:fltVal val="0"/>
                                          </p:val>
                                        </p:tav>
                                        <p:tav tm="100000">
                                          <p:val>
                                            <p:strVal val="#ppt_h"/>
                                          </p:val>
                                        </p:tav>
                                      </p:tavLst>
                                    </p:anim>
                                    <p:animEffect transition="in" filter="fade">
                                      <p:cBhvr>
                                        <p:cTn id="128" dur="500"/>
                                        <p:tgtEl>
                                          <p:spTgt spid="285"/>
                                        </p:tgtEl>
                                      </p:cBhvr>
                                    </p:animEffect>
                                  </p:childTnLst>
                                </p:cTn>
                              </p:par>
                              <p:par>
                                <p:cTn id="129" presetID="22" presetClass="entr" presetSubtype="4" fill="hold" nodeType="withEffect">
                                  <p:stCondLst>
                                    <p:cond delay="0"/>
                                  </p:stCondLst>
                                  <p:childTnLst>
                                    <p:set>
                                      <p:cBhvr>
                                        <p:cTn id="130" dur="1" fill="hold">
                                          <p:stCondLst>
                                            <p:cond delay="0"/>
                                          </p:stCondLst>
                                        </p:cTn>
                                        <p:tgtEl>
                                          <p:spTgt spid="233"/>
                                        </p:tgtEl>
                                        <p:attrNameLst>
                                          <p:attrName>style.visibility</p:attrName>
                                        </p:attrNameLst>
                                      </p:cBhvr>
                                      <p:to>
                                        <p:strVal val="visible"/>
                                      </p:to>
                                    </p:set>
                                    <p:animEffect transition="in" filter="wipe(down)">
                                      <p:cBhvr>
                                        <p:cTn id="131" dur="500"/>
                                        <p:tgtEl>
                                          <p:spTgt spid="233"/>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297"/>
                                        </p:tgtEl>
                                        <p:attrNameLst>
                                          <p:attrName>style.visibility</p:attrName>
                                        </p:attrNameLst>
                                      </p:cBhvr>
                                      <p:to>
                                        <p:strVal val="visible"/>
                                      </p:to>
                                    </p:set>
                                    <p:animEffect transition="in" filter="wipe(right)">
                                      <p:cBhvr>
                                        <p:cTn id="134" dur="500"/>
                                        <p:tgtEl>
                                          <p:spTgt spid="297"/>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298"/>
                                        </p:tgtEl>
                                        <p:attrNameLst>
                                          <p:attrName>style.visibility</p:attrName>
                                        </p:attrNameLst>
                                      </p:cBhvr>
                                      <p:to>
                                        <p:strVal val="visible"/>
                                      </p:to>
                                    </p:set>
                                    <p:animEffect transition="in" filter="wipe(right)">
                                      <p:cBhvr>
                                        <p:cTn id="137" dur="750"/>
                                        <p:tgtEl>
                                          <p:spTgt spid="298"/>
                                        </p:tgtEl>
                                      </p:cBhvr>
                                    </p:animEffect>
                                  </p:childTnLst>
                                </p:cTn>
                              </p:par>
                            </p:childTnLst>
                          </p:cTn>
                        </p:par>
                        <p:par>
                          <p:cTn id="138" fill="hold">
                            <p:stCondLst>
                              <p:cond delay="19000"/>
                            </p:stCondLst>
                            <p:childTnLst>
                              <p:par>
                                <p:cTn id="139" presetID="42" presetClass="path" presetSubtype="0" accel="50000" decel="50000" fill="hold" nodeType="afterEffect">
                                  <p:stCondLst>
                                    <p:cond delay="0"/>
                                  </p:stCondLst>
                                  <p:childTnLst>
                                    <p:animMotion origin="layout" path="M 0.5698 -0.00648 L 0.57045 -0.49537 " pathEditMode="relative" rAng="0" ptsTypes="AA">
                                      <p:cBhvr>
                                        <p:cTn id="140" dur="2000" fill="hold"/>
                                        <p:tgtEl>
                                          <p:spTgt spid="110"/>
                                        </p:tgtEl>
                                        <p:attrNameLst>
                                          <p:attrName>ppt_x</p:attrName>
                                          <p:attrName>ppt_y</p:attrName>
                                        </p:attrNameLst>
                                      </p:cBhvr>
                                      <p:rCtr x="26" y="-24444"/>
                                    </p:animMotion>
                                  </p:childTnLst>
                                </p:cTn>
                              </p:par>
                            </p:childTnLst>
                          </p:cTn>
                        </p:par>
                        <p:par>
                          <p:cTn id="141" fill="hold">
                            <p:stCondLst>
                              <p:cond delay="21000"/>
                            </p:stCondLst>
                            <p:childTnLst>
                              <p:par>
                                <p:cTn id="142" presetID="8" presetClass="emph" presetSubtype="0" fill="hold" nodeType="afterEffect">
                                  <p:stCondLst>
                                    <p:cond delay="0"/>
                                  </p:stCondLst>
                                  <p:childTnLst>
                                    <p:animRot by="5400000">
                                      <p:cBhvr>
                                        <p:cTn id="143" dur="1250" fill="hold"/>
                                        <p:tgtEl>
                                          <p:spTgt spid="110"/>
                                        </p:tgtEl>
                                        <p:attrNameLst>
                                          <p:attrName>r</p:attrName>
                                        </p:attrNameLst>
                                      </p:cBhvr>
                                    </p:animRot>
                                  </p:childTnLst>
                                </p:cTn>
                              </p:par>
                            </p:childTnLst>
                          </p:cTn>
                        </p:par>
                        <p:par>
                          <p:cTn id="144" fill="hold">
                            <p:stCondLst>
                              <p:cond delay="22500"/>
                            </p:stCondLst>
                            <p:childTnLst>
                              <p:par>
                                <p:cTn id="145" presetID="42" presetClass="path" presetSubtype="0" accel="50000" decel="50000" fill="hold" nodeType="afterEffect">
                                  <p:stCondLst>
                                    <p:cond delay="0"/>
                                  </p:stCondLst>
                                  <p:childTnLst>
                                    <p:animMotion origin="layout" path="M 0.57045 -0.49537 L 0.7806 -0.49445 " pathEditMode="relative" rAng="0" ptsTypes="AA">
                                      <p:cBhvr>
                                        <p:cTn id="146" dur="2000" fill="hold"/>
                                        <p:tgtEl>
                                          <p:spTgt spid="110"/>
                                        </p:tgtEl>
                                        <p:attrNameLst>
                                          <p:attrName>ppt_x</p:attrName>
                                          <p:attrName>ppt_y</p:attrName>
                                        </p:attrNameLst>
                                      </p:cBhvr>
                                      <p:rCtr x="10508"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 grpId="0"/>
      <p:bldP spid="289" grpId="0"/>
      <p:bldP spid="290" grpId="0"/>
      <p:bldP spid="291" grpId="0"/>
      <p:bldP spid="292" grpId="0"/>
      <p:bldP spid="294" grpId="0"/>
      <p:bldP spid="295" grpId="0"/>
      <p:bldP spid="296" grpId="0"/>
      <p:bldP spid="297" grpId="0"/>
      <p:bldP spid="298" grpId="0"/>
      <p:bldP spid="234" grpId="0" animBg="1"/>
      <p:bldP spid="235" grpId="0"/>
      <p:bldP spid="238" grpId="0" animBg="1"/>
      <p:bldP spid="239" grpId="0"/>
      <p:bldP spid="246" grpId="0" animBg="1"/>
      <p:bldP spid="247" grpId="0"/>
      <p:bldP spid="250" grpId="0" animBg="1"/>
      <p:bldP spid="251" grpId="0"/>
      <p:bldP spid="254" grpId="0" animBg="1"/>
      <p:bldP spid="25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2236373" y="1803902"/>
            <a:ext cx="3800472" cy="3800444"/>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70" name="组合 69"/>
          <p:cNvGrpSpPr/>
          <p:nvPr/>
        </p:nvGrpSpPr>
        <p:grpSpPr>
          <a:xfrm>
            <a:off x="5221189" y="4329756"/>
            <a:ext cx="874817" cy="87481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73" name="组合 72"/>
          <p:cNvGrpSpPr/>
          <p:nvPr/>
        </p:nvGrpSpPr>
        <p:grpSpPr>
          <a:xfrm>
            <a:off x="2829537" y="2420859"/>
            <a:ext cx="376406" cy="376402"/>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78" name="组合 77"/>
          <p:cNvGrpSpPr/>
          <p:nvPr/>
        </p:nvGrpSpPr>
        <p:grpSpPr>
          <a:xfrm>
            <a:off x="4811777" y="5581603"/>
            <a:ext cx="438066" cy="438062"/>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83" name="组合 82"/>
          <p:cNvGrpSpPr/>
          <p:nvPr/>
        </p:nvGrpSpPr>
        <p:grpSpPr>
          <a:xfrm>
            <a:off x="4353616" y="1660800"/>
            <a:ext cx="458161" cy="458157"/>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87" name="组合 86"/>
          <p:cNvGrpSpPr/>
          <p:nvPr/>
        </p:nvGrpSpPr>
        <p:grpSpPr>
          <a:xfrm>
            <a:off x="2099178" y="5284241"/>
            <a:ext cx="291132" cy="291129"/>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91" name="Group 30"/>
          <p:cNvGrpSpPr/>
          <p:nvPr/>
        </p:nvGrpSpPr>
        <p:grpSpPr>
          <a:xfrm>
            <a:off x="3861480" y="2671948"/>
            <a:ext cx="767855" cy="655484"/>
            <a:chOff x="3440113" y="1050925"/>
            <a:chExt cx="390525" cy="333376"/>
          </a:xfrm>
          <a:solidFill>
            <a:schemeClr val="tx2"/>
          </a:solidFill>
        </p:grpSpPr>
        <p:sp>
          <p:nvSpPr>
            <p:cNvPr id="92"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94"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5"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6"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7"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98" name="矩形 1"/>
          <p:cNvSpPr>
            <a:spLocks noChangeArrowheads="1"/>
          </p:cNvSpPr>
          <p:nvPr/>
        </p:nvSpPr>
        <p:spPr bwMode="auto">
          <a:xfrm>
            <a:off x="3192166" y="3426658"/>
            <a:ext cx="2091283" cy="1230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0" tIns="60940" rIns="121880" bIns="6094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panose="020B0503020204020204" charset="-122"/>
              <a:ea typeface="微软雅黑" panose="020B0503020204020204" charset="-122"/>
            </a:endParaRPr>
          </a:p>
        </p:txBody>
      </p:sp>
      <p:sp>
        <p:nvSpPr>
          <p:cNvPr id="99" name="TextBox 98"/>
          <p:cNvSpPr txBox="1"/>
          <p:nvPr/>
        </p:nvSpPr>
        <p:spPr>
          <a:xfrm>
            <a:off x="8126326" y="3429001"/>
            <a:ext cx="3657547" cy="538569"/>
          </a:xfrm>
          <a:prstGeom prst="rect">
            <a:avLst/>
          </a:prstGeom>
          <a:noFill/>
        </p:spPr>
        <p:txBody>
          <a:bodyPr wrap="square" lIns="121880" tIns="60940" rIns="121880" bIns="60940" rtlCol="0">
            <a:spAutoFit/>
          </a:bodyPr>
          <a:lstStyle/>
          <a:p>
            <a:pPr algn="ctr"/>
            <a:r>
              <a:rPr lang="zh-CN" altLang="en-US" sz="2700" dirty="0">
                <a:solidFill>
                  <a:schemeClr val="tx1">
                    <a:lumMod val="50000"/>
                    <a:lumOff val="50000"/>
                  </a:schemeClr>
                </a:solidFill>
                <a:latin typeface="微软雅黑" panose="020B0503020204020204" charset="-122"/>
                <a:ea typeface="微软雅黑" panose="020B0503020204020204" charset="-122"/>
              </a:rPr>
              <a:t>添加相关项目名称</a:t>
            </a:r>
          </a:p>
        </p:txBody>
      </p:sp>
      <p:sp>
        <p:nvSpPr>
          <p:cNvPr id="100" name="TextBox 22"/>
          <p:cNvSpPr txBox="1"/>
          <p:nvPr/>
        </p:nvSpPr>
        <p:spPr>
          <a:xfrm>
            <a:off x="7844108" y="4057580"/>
            <a:ext cx="3735569" cy="1787003"/>
          </a:xfrm>
          <a:prstGeom prst="rect">
            <a:avLst/>
          </a:prstGeom>
          <a:noFill/>
        </p:spPr>
        <p:txBody>
          <a:bodyPr wrap="square" lIns="87742" tIns="43871" rIns="87742" bIns="43871"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charset="-122"/>
                <a:ea typeface="微软雅黑" panose="020B0503020204020204" charset="-122"/>
              </a:defRPr>
            </a:lvl1pPr>
          </a:lstStyle>
          <a:p>
            <a:pPr>
              <a:defRPr/>
            </a:pPr>
            <a:r>
              <a:rPr lang="zh-CN" altLang="en-US" sz="15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a:t>
            </a:r>
            <a:endParaRPr lang="en-US" altLang="zh-CN" sz="1500" kern="0" noProof="1">
              <a:solidFill>
                <a:schemeClr val="tx1">
                  <a:lumMod val="50000"/>
                  <a:lumOff val="50000"/>
                </a:schemeClr>
              </a:solidFill>
            </a:endParaRPr>
          </a:p>
        </p:txBody>
      </p:sp>
      <p:grpSp>
        <p:nvGrpSpPr>
          <p:cNvPr id="101" name="组合 100"/>
          <p:cNvGrpSpPr/>
          <p:nvPr/>
        </p:nvGrpSpPr>
        <p:grpSpPr>
          <a:xfrm>
            <a:off x="6648271" y="1861890"/>
            <a:ext cx="1331330" cy="1331324"/>
            <a:chOff x="5252030" y="2008764"/>
            <a:chExt cx="809336" cy="809336"/>
          </a:xfrm>
          <a:solidFill>
            <a:schemeClr val="accent4"/>
          </a:solidFill>
        </p:grpSpPr>
        <p:sp>
          <p:nvSpPr>
            <p:cNvPr id="102" name="椭圆 10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03" name="椭圆 10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1167573" y="2397804"/>
            <a:ext cx="1527881" cy="1527874"/>
            <a:chOff x="5252030" y="2008764"/>
            <a:chExt cx="809336" cy="809336"/>
          </a:xfrm>
          <a:solidFill>
            <a:schemeClr val="accent1"/>
          </a:solidFill>
        </p:grpSpPr>
        <p:sp>
          <p:nvSpPr>
            <p:cNvPr id="108" name="椭圆 10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09" name="椭圆 10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0" name="组合 109"/>
          <p:cNvGrpSpPr/>
          <p:nvPr/>
        </p:nvGrpSpPr>
        <p:grpSpPr>
          <a:xfrm>
            <a:off x="1229715" y="4593016"/>
            <a:ext cx="592459" cy="592456"/>
            <a:chOff x="5252030" y="2008764"/>
            <a:chExt cx="809336" cy="809336"/>
          </a:xfrm>
          <a:solidFill>
            <a:schemeClr val="accent2"/>
          </a:solidFill>
        </p:grpSpPr>
        <p:sp>
          <p:nvSpPr>
            <p:cNvPr id="111" name="椭圆 11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12" name="椭圆 11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2505105" y="4085951"/>
            <a:ext cx="295685" cy="295683"/>
            <a:chOff x="5252030" y="2008764"/>
            <a:chExt cx="809336" cy="809336"/>
          </a:xfrm>
          <a:solidFill>
            <a:schemeClr val="accent2"/>
          </a:solidFill>
        </p:grpSpPr>
        <p:sp>
          <p:nvSpPr>
            <p:cNvPr id="114" name="椭圆 11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15" name="椭圆 11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6" name="组合 115"/>
          <p:cNvGrpSpPr/>
          <p:nvPr/>
        </p:nvGrpSpPr>
        <p:grpSpPr>
          <a:xfrm>
            <a:off x="2264169" y="1971116"/>
            <a:ext cx="295685" cy="295683"/>
            <a:chOff x="5252030" y="2008764"/>
            <a:chExt cx="809336" cy="809336"/>
          </a:xfrm>
          <a:solidFill>
            <a:schemeClr val="accent1"/>
          </a:solidFill>
        </p:grpSpPr>
        <p:sp>
          <p:nvSpPr>
            <p:cNvPr id="117" name="椭圆 11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18" name="椭圆 11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9" name="组合 118"/>
          <p:cNvGrpSpPr/>
          <p:nvPr/>
        </p:nvGrpSpPr>
        <p:grpSpPr>
          <a:xfrm>
            <a:off x="3346168" y="5241939"/>
            <a:ext cx="295685" cy="295683"/>
            <a:chOff x="5252030" y="2008764"/>
            <a:chExt cx="809336" cy="809336"/>
          </a:xfrm>
          <a:solidFill>
            <a:schemeClr val="tx2"/>
          </a:solidFill>
        </p:grpSpPr>
        <p:sp>
          <p:nvSpPr>
            <p:cNvPr id="120" name="椭圆 11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1" name="椭圆 12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2" name="组合 121"/>
          <p:cNvGrpSpPr/>
          <p:nvPr/>
        </p:nvGrpSpPr>
        <p:grpSpPr>
          <a:xfrm>
            <a:off x="3916776" y="4875782"/>
            <a:ext cx="219833" cy="219832"/>
            <a:chOff x="5252030" y="2008764"/>
            <a:chExt cx="809336" cy="809336"/>
          </a:xfrm>
          <a:solidFill>
            <a:schemeClr val="tx2"/>
          </a:solidFill>
        </p:grpSpPr>
        <p:sp>
          <p:nvSpPr>
            <p:cNvPr id="123" name="椭圆 12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4" name="椭圆 12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a:off x="5503547" y="2723450"/>
            <a:ext cx="592459" cy="592456"/>
            <a:chOff x="5252030" y="2008764"/>
            <a:chExt cx="809336" cy="809336"/>
          </a:xfrm>
          <a:solidFill>
            <a:schemeClr val="accent3"/>
          </a:solidFill>
        </p:grpSpPr>
        <p:sp>
          <p:nvSpPr>
            <p:cNvPr id="126" name="椭圆 12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7" name="椭圆 12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8" name="组合 127"/>
          <p:cNvGrpSpPr/>
          <p:nvPr/>
        </p:nvGrpSpPr>
        <p:grpSpPr>
          <a:xfrm>
            <a:off x="6219441" y="3865616"/>
            <a:ext cx="428831" cy="428829"/>
            <a:chOff x="5252030" y="2008764"/>
            <a:chExt cx="809336" cy="809336"/>
          </a:xfrm>
          <a:solidFill>
            <a:schemeClr val="accent4"/>
          </a:solidFill>
        </p:grpSpPr>
        <p:sp>
          <p:nvSpPr>
            <p:cNvPr id="129" name="椭圆 12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30" name="椭圆 12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nvGrpSpPr>
        <p:grpSpPr>
          <a:xfrm>
            <a:off x="6432458" y="3421588"/>
            <a:ext cx="214415" cy="214414"/>
            <a:chOff x="5252030" y="2008764"/>
            <a:chExt cx="809336" cy="809336"/>
          </a:xfrm>
          <a:solidFill>
            <a:schemeClr val="accent4"/>
          </a:solidFill>
        </p:grpSpPr>
        <p:sp>
          <p:nvSpPr>
            <p:cNvPr id="132" name="椭圆 13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33" name="椭圆 13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30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strVal val="(6*min(max(#ppt_w*#ppt_h,.3),1)-7.4)/-.7*#ppt_w"/>
                                          </p:val>
                                        </p:tav>
                                        <p:tav tm="100000">
                                          <p:val>
                                            <p:strVal val="#ppt_w"/>
                                          </p:val>
                                        </p:tav>
                                      </p:tavLst>
                                    </p:anim>
                                    <p:anim calcmode="lin" valueType="num">
                                      <p:cBhvr>
                                        <p:cTn id="8" dur="500" fill="hold"/>
                                        <p:tgtEl>
                                          <p:spTgt spid="57"/>
                                        </p:tgtEl>
                                        <p:attrNameLst>
                                          <p:attrName>ppt_h</p:attrName>
                                        </p:attrNameLst>
                                      </p:cBhvr>
                                      <p:tavLst>
                                        <p:tav tm="0">
                                          <p:val>
                                            <p:strVal val="(6*min(max(#ppt_w*#ppt_h,.3),1)-7.4)/-.7*#ppt_h"/>
                                          </p:val>
                                        </p:tav>
                                        <p:tav tm="100000">
                                          <p:val>
                                            <p:strVal val="#ppt_h"/>
                                          </p:val>
                                        </p:tav>
                                      </p:tavLst>
                                    </p:anim>
                                    <p:anim calcmode="lin" valueType="num">
                                      <p:cBhvr>
                                        <p:cTn id="9" dur="500" fill="hold"/>
                                        <p:tgtEl>
                                          <p:spTgt spid="57"/>
                                        </p:tgtEl>
                                        <p:attrNameLst>
                                          <p:attrName>ppt_x</p:attrName>
                                        </p:attrNameLst>
                                      </p:cBhvr>
                                      <p:tavLst>
                                        <p:tav tm="0">
                                          <p:val>
                                            <p:fltVal val="0.5"/>
                                          </p:val>
                                        </p:tav>
                                        <p:tav tm="100000">
                                          <p:val>
                                            <p:strVal val="#ppt_x"/>
                                          </p:val>
                                        </p:tav>
                                      </p:tavLst>
                                    </p:anim>
                                    <p:anim calcmode="lin" valueType="num">
                                      <p:cBhvr>
                                        <p:cTn id="10" dur="500" fill="hold"/>
                                        <p:tgtEl>
                                          <p:spTgt spid="57"/>
                                        </p:tgtEl>
                                        <p:attrNameLst>
                                          <p:attrName>ppt_y</p:attrName>
                                        </p:attrNameLst>
                                      </p:cBhvr>
                                      <p:tavLst>
                                        <p:tav tm="0">
                                          <p:val>
                                            <p:strVal val="1+(6*min(max(#ppt_w*#ppt_h,.3),1)-7.4)/-.7*#ppt_h/2"/>
                                          </p:val>
                                        </p:tav>
                                        <p:tav tm="100000">
                                          <p:val>
                                            <p:strVal val="#ppt_y"/>
                                          </p:val>
                                        </p:tav>
                                      </p:tavLst>
                                    </p:anim>
                                  </p:childTnLst>
                                </p:cTn>
                              </p:par>
                              <p:par>
                                <p:cTn id="11" presetID="53" presetClass="entr" presetSubtype="16" fill="hold" nodeType="withEffect">
                                  <p:stCondLst>
                                    <p:cond delay="30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500" fill="hold"/>
                                        <p:tgtEl>
                                          <p:spTgt spid="101"/>
                                        </p:tgtEl>
                                        <p:attrNameLst>
                                          <p:attrName>ppt_w</p:attrName>
                                        </p:attrNameLst>
                                      </p:cBhvr>
                                      <p:tavLst>
                                        <p:tav tm="0">
                                          <p:val>
                                            <p:fltVal val="0"/>
                                          </p:val>
                                        </p:tav>
                                        <p:tav tm="100000">
                                          <p:val>
                                            <p:strVal val="#ppt_w"/>
                                          </p:val>
                                        </p:tav>
                                      </p:tavLst>
                                    </p:anim>
                                    <p:anim calcmode="lin" valueType="num">
                                      <p:cBhvr>
                                        <p:cTn id="14" dur="500" fill="hold"/>
                                        <p:tgtEl>
                                          <p:spTgt spid="101"/>
                                        </p:tgtEl>
                                        <p:attrNameLst>
                                          <p:attrName>ppt_h</p:attrName>
                                        </p:attrNameLst>
                                      </p:cBhvr>
                                      <p:tavLst>
                                        <p:tav tm="0">
                                          <p:val>
                                            <p:fltVal val="0"/>
                                          </p:val>
                                        </p:tav>
                                        <p:tav tm="100000">
                                          <p:val>
                                            <p:strVal val="#ppt_h"/>
                                          </p:val>
                                        </p:tav>
                                      </p:tavLst>
                                    </p:anim>
                                    <p:animEffect transition="in" filter="fade">
                                      <p:cBhvr>
                                        <p:cTn id="15" dur="500"/>
                                        <p:tgtEl>
                                          <p:spTgt spid="101"/>
                                        </p:tgtEl>
                                      </p:cBhvr>
                                    </p:animEffect>
                                  </p:childTnLst>
                                </p:cTn>
                              </p:par>
                              <p:par>
                                <p:cTn id="16" presetID="53" presetClass="entr" presetSubtype="16" fill="hold" nodeType="withEffect">
                                  <p:stCondLst>
                                    <p:cond delay="100"/>
                                  </p:stCondLst>
                                  <p:childTnLst>
                                    <p:set>
                                      <p:cBhvr>
                                        <p:cTn id="17" dur="1" fill="hold">
                                          <p:stCondLst>
                                            <p:cond delay="0"/>
                                          </p:stCondLst>
                                        </p:cTn>
                                        <p:tgtEl>
                                          <p:spTgt spid="107"/>
                                        </p:tgtEl>
                                        <p:attrNameLst>
                                          <p:attrName>style.visibility</p:attrName>
                                        </p:attrNameLst>
                                      </p:cBhvr>
                                      <p:to>
                                        <p:strVal val="visible"/>
                                      </p:to>
                                    </p:set>
                                    <p:anim calcmode="lin" valueType="num">
                                      <p:cBhvr>
                                        <p:cTn id="18" dur="500" fill="hold"/>
                                        <p:tgtEl>
                                          <p:spTgt spid="107"/>
                                        </p:tgtEl>
                                        <p:attrNameLst>
                                          <p:attrName>ppt_w</p:attrName>
                                        </p:attrNameLst>
                                      </p:cBhvr>
                                      <p:tavLst>
                                        <p:tav tm="0">
                                          <p:val>
                                            <p:fltVal val="0"/>
                                          </p:val>
                                        </p:tav>
                                        <p:tav tm="100000">
                                          <p:val>
                                            <p:strVal val="#ppt_w"/>
                                          </p:val>
                                        </p:tav>
                                      </p:tavLst>
                                    </p:anim>
                                    <p:anim calcmode="lin" valueType="num">
                                      <p:cBhvr>
                                        <p:cTn id="19" dur="500" fill="hold"/>
                                        <p:tgtEl>
                                          <p:spTgt spid="107"/>
                                        </p:tgtEl>
                                        <p:attrNameLst>
                                          <p:attrName>ppt_h</p:attrName>
                                        </p:attrNameLst>
                                      </p:cBhvr>
                                      <p:tavLst>
                                        <p:tav tm="0">
                                          <p:val>
                                            <p:fltVal val="0"/>
                                          </p:val>
                                        </p:tav>
                                        <p:tav tm="100000">
                                          <p:val>
                                            <p:strVal val="#ppt_h"/>
                                          </p:val>
                                        </p:tav>
                                      </p:tavLst>
                                    </p:anim>
                                    <p:animEffect transition="in" filter="fade">
                                      <p:cBhvr>
                                        <p:cTn id="20" dur="500"/>
                                        <p:tgtEl>
                                          <p:spTgt spid="107"/>
                                        </p:tgtEl>
                                      </p:cBhvr>
                                    </p:animEffect>
                                  </p:childTnLst>
                                </p:cTn>
                              </p:par>
                              <p:par>
                                <p:cTn id="21" presetID="53" presetClass="entr" presetSubtype="16" fill="hold" nodeType="withEffect">
                                  <p:stCondLst>
                                    <p:cond delay="400"/>
                                  </p:stCondLst>
                                  <p:childTnLst>
                                    <p:set>
                                      <p:cBhvr>
                                        <p:cTn id="22" dur="1" fill="hold">
                                          <p:stCondLst>
                                            <p:cond delay="0"/>
                                          </p:stCondLst>
                                        </p:cTn>
                                        <p:tgtEl>
                                          <p:spTgt spid="110"/>
                                        </p:tgtEl>
                                        <p:attrNameLst>
                                          <p:attrName>style.visibility</p:attrName>
                                        </p:attrNameLst>
                                      </p:cBhvr>
                                      <p:to>
                                        <p:strVal val="visible"/>
                                      </p:to>
                                    </p:set>
                                    <p:anim calcmode="lin" valueType="num">
                                      <p:cBhvr>
                                        <p:cTn id="23" dur="500" fill="hold"/>
                                        <p:tgtEl>
                                          <p:spTgt spid="110"/>
                                        </p:tgtEl>
                                        <p:attrNameLst>
                                          <p:attrName>ppt_w</p:attrName>
                                        </p:attrNameLst>
                                      </p:cBhvr>
                                      <p:tavLst>
                                        <p:tav tm="0">
                                          <p:val>
                                            <p:fltVal val="0"/>
                                          </p:val>
                                        </p:tav>
                                        <p:tav tm="100000">
                                          <p:val>
                                            <p:strVal val="#ppt_w"/>
                                          </p:val>
                                        </p:tav>
                                      </p:tavLst>
                                    </p:anim>
                                    <p:anim calcmode="lin" valueType="num">
                                      <p:cBhvr>
                                        <p:cTn id="24" dur="500" fill="hold"/>
                                        <p:tgtEl>
                                          <p:spTgt spid="110"/>
                                        </p:tgtEl>
                                        <p:attrNameLst>
                                          <p:attrName>ppt_h</p:attrName>
                                        </p:attrNameLst>
                                      </p:cBhvr>
                                      <p:tavLst>
                                        <p:tav tm="0">
                                          <p:val>
                                            <p:fltVal val="0"/>
                                          </p:val>
                                        </p:tav>
                                        <p:tav tm="100000">
                                          <p:val>
                                            <p:strVal val="#ppt_h"/>
                                          </p:val>
                                        </p:tav>
                                      </p:tavLst>
                                    </p:anim>
                                    <p:animEffect transition="in" filter="fade">
                                      <p:cBhvr>
                                        <p:cTn id="25" dur="500"/>
                                        <p:tgtEl>
                                          <p:spTgt spid="110"/>
                                        </p:tgtEl>
                                      </p:cBhvr>
                                    </p:animEffect>
                                  </p:childTnLst>
                                </p:cTn>
                              </p:par>
                              <p:par>
                                <p:cTn id="26" presetID="53" presetClass="entr" presetSubtype="16" fill="hold" nodeType="withEffect">
                                  <p:stCondLst>
                                    <p:cond delay="300"/>
                                  </p:stCondLst>
                                  <p:childTnLst>
                                    <p:set>
                                      <p:cBhvr>
                                        <p:cTn id="27" dur="1" fill="hold">
                                          <p:stCondLst>
                                            <p:cond delay="0"/>
                                          </p:stCondLst>
                                        </p:cTn>
                                        <p:tgtEl>
                                          <p:spTgt spid="125"/>
                                        </p:tgtEl>
                                        <p:attrNameLst>
                                          <p:attrName>style.visibility</p:attrName>
                                        </p:attrNameLst>
                                      </p:cBhvr>
                                      <p:to>
                                        <p:strVal val="visible"/>
                                      </p:to>
                                    </p:set>
                                    <p:anim calcmode="lin" valueType="num">
                                      <p:cBhvr>
                                        <p:cTn id="28" dur="500" fill="hold"/>
                                        <p:tgtEl>
                                          <p:spTgt spid="125"/>
                                        </p:tgtEl>
                                        <p:attrNameLst>
                                          <p:attrName>ppt_w</p:attrName>
                                        </p:attrNameLst>
                                      </p:cBhvr>
                                      <p:tavLst>
                                        <p:tav tm="0">
                                          <p:val>
                                            <p:fltVal val="0"/>
                                          </p:val>
                                        </p:tav>
                                        <p:tav tm="100000">
                                          <p:val>
                                            <p:strVal val="#ppt_w"/>
                                          </p:val>
                                        </p:tav>
                                      </p:tavLst>
                                    </p:anim>
                                    <p:anim calcmode="lin" valueType="num">
                                      <p:cBhvr>
                                        <p:cTn id="29" dur="500" fill="hold"/>
                                        <p:tgtEl>
                                          <p:spTgt spid="125"/>
                                        </p:tgtEl>
                                        <p:attrNameLst>
                                          <p:attrName>ppt_h</p:attrName>
                                        </p:attrNameLst>
                                      </p:cBhvr>
                                      <p:tavLst>
                                        <p:tav tm="0">
                                          <p:val>
                                            <p:fltVal val="0"/>
                                          </p:val>
                                        </p:tav>
                                        <p:tav tm="100000">
                                          <p:val>
                                            <p:strVal val="#ppt_h"/>
                                          </p:val>
                                        </p:tav>
                                      </p:tavLst>
                                    </p:anim>
                                    <p:animEffect transition="in" filter="fade">
                                      <p:cBhvr>
                                        <p:cTn id="30" dur="500"/>
                                        <p:tgtEl>
                                          <p:spTgt spid="125"/>
                                        </p:tgtEl>
                                      </p:cBhvr>
                                    </p:animEffect>
                                  </p:childTnLst>
                                </p:cTn>
                              </p:par>
                              <p:par>
                                <p:cTn id="31" presetID="23" presetClass="entr" presetSubtype="528"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1000" fill="hold"/>
                                        <p:tgtEl>
                                          <p:spTgt spid="70"/>
                                        </p:tgtEl>
                                        <p:attrNameLst>
                                          <p:attrName>ppt_w</p:attrName>
                                        </p:attrNameLst>
                                      </p:cBhvr>
                                      <p:tavLst>
                                        <p:tav tm="0">
                                          <p:val>
                                            <p:fltVal val="0"/>
                                          </p:val>
                                        </p:tav>
                                        <p:tav tm="100000">
                                          <p:val>
                                            <p:strVal val="#ppt_w"/>
                                          </p:val>
                                        </p:tav>
                                      </p:tavLst>
                                    </p:anim>
                                    <p:anim calcmode="lin" valueType="num">
                                      <p:cBhvr>
                                        <p:cTn id="34" dur="1000" fill="hold"/>
                                        <p:tgtEl>
                                          <p:spTgt spid="70"/>
                                        </p:tgtEl>
                                        <p:attrNameLst>
                                          <p:attrName>ppt_h</p:attrName>
                                        </p:attrNameLst>
                                      </p:cBhvr>
                                      <p:tavLst>
                                        <p:tav tm="0">
                                          <p:val>
                                            <p:fltVal val="0"/>
                                          </p:val>
                                        </p:tav>
                                        <p:tav tm="100000">
                                          <p:val>
                                            <p:strVal val="#ppt_h"/>
                                          </p:val>
                                        </p:tav>
                                      </p:tavLst>
                                    </p:anim>
                                    <p:anim calcmode="lin" valueType="num">
                                      <p:cBhvr>
                                        <p:cTn id="35" dur="1000" fill="hold"/>
                                        <p:tgtEl>
                                          <p:spTgt spid="70"/>
                                        </p:tgtEl>
                                        <p:attrNameLst>
                                          <p:attrName>ppt_x</p:attrName>
                                        </p:attrNameLst>
                                      </p:cBhvr>
                                      <p:tavLst>
                                        <p:tav tm="0">
                                          <p:val>
                                            <p:fltVal val="0.5"/>
                                          </p:val>
                                        </p:tav>
                                        <p:tav tm="100000">
                                          <p:val>
                                            <p:strVal val="#ppt_x"/>
                                          </p:val>
                                        </p:tav>
                                      </p:tavLst>
                                    </p:anim>
                                    <p:anim calcmode="lin" valueType="num">
                                      <p:cBhvr>
                                        <p:cTn id="36" dur="1000" fill="hold"/>
                                        <p:tgtEl>
                                          <p:spTgt spid="70"/>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200"/>
                                  </p:stCondLst>
                                  <p:childTnLst>
                                    <p:set>
                                      <p:cBhvr>
                                        <p:cTn id="38" dur="1" fill="hold">
                                          <p:stCondLst>
                                            <p:cond delay="0"/>
                                          </p:stCondLst>
                                        </p:cTn>
                                        <p:tgtEl>
                                          <p:spTgt spid="73"/>
                                        </p:tgtEl>
                                        <p:attrNameLst>
                                          <p:attrName>style.visibility</p:attrName>
                                        </p:attrNameLst>
                                      </p:cBhvr>
                                      <p:to>
                                        <p:strVal val="visible"/>
                                      </p:to>
                                    </p:set>
                                    <p:anim calcmode="lin" valueType="num">
                                      <p:cBhvr>
                                        <p:cTn id="39" dur="1000" fill="hold"/>
                                        <p:tgtEl>
                                          <p:spTgt spid="73"/>
                                        </p:tgtEl>
                                        <p:attrNameLst>
                                          <p:attrName>ppt_w</p:attrName>
                                        </p:attrNameLst>
                                      </p:cBhvr>
                                      <p:tavLst>
                                        <p:tav tm="0">
                                          <p:val>
                                            <p:fltVal val="0"/>
                                          </p:val>
                                        </p:tav>
                                        <p:tav tm="100000">
                                          <p:val>
                                            <p:strVal val="#ppt_w"/>
                                          </p:val>
                                        </p:tav>
                                      </p:tavLst>
                                    </p:anim>
                                    <p:anim calcmode="lin" valueType="num">
                                      <p:cBhvr>
                                        <p:cTn id="40" dur="1000" fill="hold"/>
                                        <p:tgtEl>
                                          <p:spTgt spid="73"/>
                                        </p:tgtEl>
                                        <p:attrNameLst>
                                          <p:attrName>ppt_h</p:attrName>
                                        </p:attrNameLst>
                                      </p:cBhvr>
                                      <p:tavLst>
                                        <p:tav tm="0">
                                          <p:val>
                                            <p:fltVal val="0"/>
                                          </p:val>
                                        </p:tav>
                                        <p:tav tm="100000">
                                          <p:val>
                                            <p:strVal val="#ppt_h"/>
                                          </p:val>
                                        </p:tav>
                                      </p:tavLst>
                                    </p:anim>
                                    <p:anim calcmode="lin" valueType="num">
                                      <p:cBhvr>
                                        <p:cTn id="41" dur="1000" fill="hold"/>
                                        <p:tgtEl>
                                          <p:spTgt spid="73"/>
                                        </p:tgtEl>
                                        <p:attrNameLst>
                                          <p:attrName>ppt_x</p:attrName>
                                        </p:attrNameLst>
                                      </p:cBhvr>
                                      <p:tavLst>
                                        <p:tav tm="0">
                                          <p:val>
                                            <p:fltVal val="0.5"/>
                                          </p:val>
                                        </p:tav>
                                        <p:tav tm="100000">
                                          <p:val>
                                            <p:strVal val="#ppt_x"/>
                                          </p:val>
                                        </p:tav>
                                      </p:tavLst>
                                    </p:anim>
                                    <p:anim calcmode="lin" valueType="num">
                                      <p:cBhvr>
                                        <p:cTn id="42" dur="1000" fill="hold"/>
                                        <p:tgtEl>
                                          <p:spTgt spid="73"/>
                                        </p:tgtEl>
                                        <p:attrNameLst>
                                          <p:attrName>ppt_y</p:attrName>
                                        </p:attrNameLst>
                                      </p:cBhvr>
                                      <p:tavLst>
                                        <p:tav tm="0">
                                          <p:val>
                                            <p:fltVal val="0.5"/>
                                          </p:val>
                                        </p:tav>
                                        <p:tav tm="100000">
                                          <p:val>
                                            <p:strVal val="#ppt_y"/>
                                          </p:val>
                                        </p:tav>
                                      </p:tavLst>
                                    </p:anim>
                                  </p:childTnLst>
                                </p:cTn>
                              </p:par>
                              <p:par>
                                <p:cTn id="43" presetID="53" presetClass="entr" presetSubtype="16" fill="hold" nodeType="withEffect">
                                  <p:stCondLst>
                                    <p:cond delay="100"/>
                                  </p:stCondLst>
                                  <p:childTnLst>
                                    <p:set>
                                      <p:cBhvr>
                                        <p:cTn id="44" dur="1" fill="hold">
                                          <p:stCondLst>
                                            <p:cond delay="0"/>
                                          </p:stCondLst>
                                        </p:cTn>
                                        <p:tgtEl>
                                          <p:spTgt spid="122"/>
                                        </p:tgtEl>
                                        <p:attrNameLst>
                                          <p:attrName>style.visibility</p:attrName>
                                        </p:attrNameLst>
                                      </p:cBhvr>
                                      <p:to>
                                        <p:strVal val="visible"/>
                                      </p:to>
                                    </p:set>
                                    <p:anim calcmode="lin" valueType="num">
                                      <p:cBhvr>
                                        <p:cTn id="45" dur="500" fill="hold"/>
                                        <p:tgtEl>
                                          <p:spTgt spid="122"/>
                                        </p:tgtEl>
                                        <p:attrNameLst>
                                          <p:attrName>ppt_w</p:attrName>
                                        </p:attrNameLst>
                                      </p:cBhvr>
                                      <p:tavLst>
                                        <p:tav tm="0">
                                          <p:val>
                                            <p:fltVal val="0"/>
                                          </p:val>
                                        </p:tav>
                                        <p:tav tm="100000">
                                          <p:val>
                                            <p:strVal val="#ppt_w"/>
                                          </p:val>
                                        </p:tav>
                                      </p:tavLst>
                                    </p:anim>
                                    <p:anim calcmode="lin" valueType="num">
                                      <p:cBhvr>
                                        <p:cTn id="46" dur="500" fill="hold"/>
                                        <p:tgtEl>
                                          <p:spTgt spid="122"/>
                                        </p:tgtEl>
                                        <p:attrNameLst>
                                          <p:attrName>ppt_h</p:attrName>
                                        </p:attrNameLst>
                                      </p:cBhvr>
                                      <p:tavLst>
                                        <p:tav tm="0">
                                          <p:val>
                                            <p:fltVal val="0"/>
                                          </p:val>
                                        </p:tav>
                                        <p:tav tm="100000">
                                          <p:val>
                                            <p:strVal val="#ppt_h"/>
                                          </p:val>
                                        </p:tav>
                                      </p:tavLst>
                                    </p:anim>
                                    <p:animEffect transition="in" filter="fade">
                                      <p:cBhvr>
                                        <p:cTn id="47" dur="500"/>
                                        <p:tgtEl>
                                          <p:spTgt spid="122"/>
                                        </p:tgtEl>
                                      </p:cBhvr>
                                    </p:animEffect>
                                  </p:childTnLst>
                                </p:cTn>
                              </p:par>
                              <p:par>
                                <p:cTn id="48" presetID="53" presetClass="entr" presetSubtype="16" fill="hold" nodeType="withEffect">
                                  <p:stCondLst>
                                    <p:cond delay="500"/>
                                  </p:stCondLst>
                                  <p:childTnLst>
                                    <p:set>
                                      <p:cBhvr>
                                        <p:cTn id="49" dur="1" fill="hold">
                                          <p:stCondLst>
                                            <p:cond delay="0"/>
                                          </p:stCondLst>
                                        </p:cTn>
                                        <p:tgtEl>
                                          <p:spTgt spid="119"/>
                                        </p:tgtEl>
                                        <p:attrNameLst>
                                          <p:attrName>style.visibility</p:attrName>
                                        </p:attrNameLst>
                                      </p:cBhvr>
                                      <p:to>
                                        <p:strVal val="visible"/>
                                      </p:to>
                                    </p:set>
                                    <p:anim calcmode="lin" valueType="num">
                                      <p:cBhvr>
                                        <p:cTn id="50" dur="500" fill="hold"/>
                                        <p:tgtEl>
                                          <p:spTgt spid="119"/>
                                        </p:tgtEl>
                                        <p:attrNameLst>
                                          <p:attrName>ppt_w</p:attrName>
                                        </p:attrNameLst>
                                      </p:cBhvr>
                                      <p:tavLst>
                                        <p:tav tm="0">
                                          <p:val>
                                            <p:fltVal val="0"/>
                                          </p:val>
                                        </p:tav>
                                        <p:tav tm="100000">
                                          <p:val>
                                            <p:strVal val="#ppt_w"/>
                                          </p:val>
                                        </p:tav>
                                      </p:tavLst>
                                    </p:anim>
                                    <p:anim calcmode="lin" valueType="num">
                                      <p:cBhvr>
                                        <p:cTn id="51" dur="500" fill="hold"/>
                                        <p:tgtEl>
                                          <p:spTgt spid="119"/>
                                        </p:tgtEl>
                                        <p:attrNameLst>
                                          <p:attrName>ppt_h</p:attrName>
                                        </p:attrNameLst>
                                      </p:cBhvr>
                                      <p:tavLst>
                                        <p:tav tm="0">
                                          <p:val>
                                            <p:fltVal val="0"/>
                                          </p:val>
                                        </p:tav>
                                        <p:tav tm="100000">
                                          <p:val>
                                            <p:strVal val="#ppt_h"/>
                                          </p:val>
                                        </p:tav>
                                      </p:tavLst>
                                    </p:anim>
                                    <p:animEffect transition="in" filter="fade">
                                      <p:cBhvr>
                                        <p:cTn id="52" dur="500"/>
                                        <p:tgtEl>
                                          <p:spTgt spid="119"/>
                                        </p:tgtEl>
                                      </p:cBhvr>
                                    </p:animEffect>
                                  </p:childTnLst>
                                </p:cTn>
                              </p:par>
                              <p:par>
                                <p:cTn id="53" presetID="23" presetClass="entr" presetSubtype="528" fill="hold" nodeType="with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p:cTn id="55" dur="1000" fill="hold"/>
                                        <p:tgtEl>
                                          <p:spTgt spid="78"/>
                                        </p:tgtEl>
                                        <p:attrNameLst>
                                          <p:attrName>ppt_w</p:attrName>
                                        </p:attrNameLst>
                                      </p:cBhvr>
                                      <p:tavLst>
                                        <p:tav tm="0">
                                          <p:val>
                                            <p:fltVal val="0"/>
                                          </p:val>
                                        </p:tav>
                                        <p:tav tm="100000">
                                          <p:val>
                                            <p:strVal val="#ppt_w"/>
                                          </p:val>
                                        </p:tav>
                                      </p:tavLst>
                                    </p:anim>
                                    <p:anim calcmode="lin" valueType="num">
                                      <p:cBhvr>
                                        <p:cTn id="56" dur="1000" fill="hold"/>
                                        <p:tgtEl>
                                          <p:spTgt spid="78"/>
                                        </p:tgtEl>
                                        <p:attrNameLst>
                                          <p:attrName>ppt_h</p:attrName>
                                        </p:attrNameLst>
                                      </p:cBhvr>
                                      <p:tavLst>
                                        <p:tav tm="0">
                                          <p:val>
                                            <p:fltVal val="0"/>
                                          </p:val>
                                        </p:tav>
                                        <p:tav tm="100000">
                                          <p:val>
                                            <p:strVal val="#ppt_h"/>
                                          </p:val>
                                        </p:tav>
                                      </p:tavLst>
                                    </p:anim>
                                    <p:anim calcmode="lin" valueType="num">
                                      <p:cBhvr>
                                        <p:cTn id="57" dur="1000" fill="hold"/>
                                        <p:tgtEl>
                                          <p:spTgt spid="78"/>
                                        </p:tgtEl>
                                        <p:attrNameLst>
                                          <p:attrName>ppt_x</p:attrName>
                                        </p:attrNameLst>
                                      </p:cBhvr>
                                      <p:tavLst>
                                        <p:tav tm="0">
                                          <p:val>
                                            <p:fltVal val="0.5"/>
                                          </p:val>
                                        </p:tav>
                                        <p:tav tm="100000">
                                          <p:val>
                                            <p:strVal val="#ppt_x"/>
                                          </p:val>
                                        </p:tav>
                                      </p:tavLst>
                                    </p:anim>
                                    <p:anim calcmode="lin" valueType="num">
                                      <p:cBhvr>
                                        <p:cTn id="58" dur="1000" fill="hold"/>
                                        <p:tgtEl>
                                          <p:spTgt spid="78"/>
                                        </p:tgtEl>
                                        <p:attrNameLst>
                                          <p:attrName>ppt_y</p:attrName>
                                        </p:attrNameLst>
                                      </p:cBhvr>
                                      <p:tavLst>
                                        <p:tav tm="0">
                                          <p:val>
                                            <p:fltVal val="0.5"/>
                                          </p:val>
                                        </p:tav>
                                        <p:tav tm="100000">
                                          <p:val>
                                            <p:strVal val="#ppt_y"/>
                                          </p:val>
                                        </p:tav>
                                      </p:tavLst>
                                    </p:anim>
                                  </p:childTnLst>
                                </p:cTn>
                              </p:par>
                              <p:par>
                                <p:cTn id="59" presetID="53" presetClass="entr" presetSubtype="16" fill="hold" nodeType="withEffect">
                                  <p:stCondLst>
                                    <p:cond delay="300"/>
                                  </p:stCondLst>
                                  <p:childTnLst>
                                    <p:set>
                                      <p:cBhvr>
                                        <p:cTn id="60" dur="1" fill="hold">
                                          <p:stCondLst>
                                            <p:cond delay="0"/>
                                          </p:stCondLst>
                                        </p:cTn>
                                        <p:tgtEl>
                                          <p:spTgt spid="131"/>
                                        </p:tgtEl>
                                        <p:attrNameLst>
                                          <p:attrName>style.visibility</p:attrName>
                                        </p:attrNameLst>
                                      </p:cBhvr>
                                      <p:to>
                                        <p:strVal val="visible"/>
                                      </p:to>
                                    </p:set>
                                    <p:anim calcmode="lin" valueType="num">
                                      <p:cBhvr>
                                        <p:cTn id="61" dur="500" fill="hold"/>
                                        <p:tgtEl>
                                          <p:spTgt spid="131"/>
                                        </p:tgtEl>
                                        <p:attrNameLst>
                                          <p:attrName>ppt_w</p:attrName>
                                        </p:attrNameLst>
                                      </p:cBhvr>
                                      <p:tavLst>
                                        <p:tav tm="0">
                                          <p:val>
                                            <p:fltVal val="0"/>
                                          </p:val>
                                        </p:tav>
                                        <p:tav tm="100000">
                                          <p:val>
                                            <p:strVal val="#ppt_w"/>
                                          </p:val>
                                        </p:tav>
                                      </p:tavLst>
                                    </p:anim>
                                    <p:anim calcmode="lin" valueType="num">
                                      <p:cBhvr>
                                        <p:cTn id="62" dur="500" fill="hold"/>
                                        <p:tgtEl>
                                          <p:spTgt spid="131"/>
                                        </p:tgtEl>
                                        <p:attrNameLst>
                                          <p:attrName>ppt_h</p:attrName>
                                        </p:attrNameLst>
                                      </p:cBhvr>
                                      <p:tavLst>
                                        <p:tav tm="0">
                                          <p:val>
                                            <p:fltVal val="0"/>
                                          </p:val>
                                        </p:tav>
                                        <p:tav tm="100000">
                                          <p:val>
                                            <p:strVal val="#ppt_h"/>
                                          </p:val>
                                        </p:tav>
                                      </p:tavLst>
                                    </p:anim>
                                    <p:animEffect transition="in" filter="fade">
                                      <p:cBhvr>
                                        <p:cTn id="63" dur="500"/>
                                        <p:tgtEl>
                                          <p:spTgt spid="131"/>
                                        </p:tgtEl>
                                      </p:cBhvr>
                                    </p:animEffect>
                                  </p:childTnLst>
                                </p:cTn>
                              </p:par>
                              <p:par>
                                <p:cTn id="64" presetID="53" presetClass="entr" presetSubtype="16" fill="hold" nodeType="withEffect">
                                  <p:stCondLst>
                                    <p:cond delay="400"/>
                                  </p:stCondLst>
                                  <p:childTnLst>
                                    <p:set>
                                      <p:cBhvr>
                                        <p:cTn id="65" dur="1" fill="hold">
                                          <p:stCondLst>
                                            <p:cond delay="0"/>
                                          </p:stCondLst>
                                        </p:cTn>
                                        <p:tgtEl>
                                          <p:spTgt spid="128"/>
                                        </p:tgtEl>
                                        <p:attrNameLst>
                                          <p:attrName>style.visibility</p:attrName>
                                        </p:attrNameLst>
                                      </p:cBhvr>
                                      <p:to>
                                        <p:strVal val="visible"/>
                                      </p:to>
                                    </p:set>
                                    <p:anim calcmode="lin" valueType="num">
                                      <p:cBhvr>
                                        <p:cTn id="66" dur="500" fill="hold"/>
                                        <p:tgtEl>
                                          <p:spTgt spid="128"/>
                                        </p:tgtEl>
                                        <p:attrNameLst>
                                          <p:attrName>ppt_w</p:attrName>
                                        </p:attrNameLst>
                                      </p:cBhvr>
                                      <p:tavLst>
                                        <p:tav tm="0">
                                          <p:val>
                                            <p:fltVal val="0"/>
                                          </p:val>
                                        </p:tav>
                                        <p:tav tm="100000">
                                          <p:val>
                                            <p:strVal val="#ppt_w"/>
                                          </p:val>
                                        </p:tav>
                                      </p:tavLst>
                                    </p:anim>
                                    <p:anim calcmode="lin" valueType="num">
                                      <p:cBhvr>
                                        <p:cTn id="67" dur="500" fill="hold"/>
                                        <p:tgtEl>
                                          <p:spTgt spid="128"/>
                                        </p:tgtEl>
                                        <p:attrNameLst>
                                          <p:attrName>ppt_h</p:attrName>
                                        </p:attrNameLst>
                                      </p:cBhvr>
                                      <p:tavLst>
                                        <p:tav tm="0">
                                          <p:val>
                                            <p:fltVal val="0"/>
                                          </p:val>
                                        </p:tav>
                                        <p:tav tm="100000">
                                          <p:val>
                                            <p:strVal val="#ppt_h"/>
                                          </p:val>
                                        </p:tav>
                                      </p:tavLst>
                                    </p:anim>
                                    <p:animEffect transition="in" filter="fade">
                                      <p:cBhvr>
                                        <p:cTn id="68" dur="500"/>
                                        <p:tgtEl>
                                          <p:spTgt spid="128"/>
                                        </p:tgtEl>
                                      </p:cBhvr>
                                    </p:animEffect>
                                  </p:childTnLst>
                                </p:cTn>
                              </p:par>
                              <p:par>
                                <p:cTn id="69" presetID="23" presetClass="entr" presetSubtype="528" fill="hold" nodeType="withEffect">
                                  <p:stCondLst>
                                    <p:cond delay="200"/>
                                  </p:stCondLst>
                                  <p:childTnLst>
                                    <p:set>
                                      <p:cBhvr>
                                        <p:cTn id="70" dur="1" fill="hold">
                                          <p:stCondLst>
                                            <p:cond delay="0"/>
                                          </p:stCondLst>
                                        </p:cTn>
                                        <p:tgtEl>
                                          <p:spTgt spid="83"/>
                                        </p:tgtEl>
                                        <p:attrNameLst>
                                          <p:attrName>style.visibility</p:attrName>
                                        </p:attrNameLst>
                                      </p:cBhvr>
                                      <p:to>
                                        <p:strVal val="visible"/>
                                      </p:to>
                                    </p:set>
                                    <p:anim calcmode="lin" valueType="num">
                                      <p:cBhvr>
                                        <p:cTn id="71" dur="600" fill="hold"/>
                                        <p:tgtEl>
                                          <p:spTgt spid="83"/>
                                        </p:tgtEl>
                                        <p:attrNameLst>
                                          <p:attrName>ppt_w</p:attrName>
                                        </p:attrNameLst>
                                      </p:cBhvr>
                                      <p:tavLst>
                                        <p:tav tm="0">
                                          <p:val>
                                            <p:fltVal val="0"/>
                                          </p:val>
                                        </p:tav>
                                        <p:tav tm="100000">
                                          <p:val>
                                            <p:strVal val="#ppt_w"/>
                                          </p:val>
                                        </p:tav>
                                      </p:tavLst>
                                    </p:anim>
                                    <p:anim calcmode="lin" valueType="num">
                                      <p:cBhvr>
                                        <p:cTn id="72" dur="600" fill="hold"/>
                                        <p:tgtEl>
                                          <p:spTgt spid="83"/>
                                        </p:tgtEl>
                                        <p:attrNameLst>
                                          <p:attrName>ppt_h</p:attrName>
                                        </p:attrNameLst>
                                      </p:cBhvr>
                                      <p:tavLst>
                                        <p:tav tm="0">
                                          <p:val>
                                            <p:fltVal val="0"/>
                                          </p:val>
                                        </p:tav>
                                        <p:tav tm="100000">
                                          <p:val>
                                            <p:strVal val="#ppt_h"/>
                                          </p:val>
                                        </p:tav>
                                      </p:tavLst>
                                    </p:anim>
                                    <p:anim calcmode="lin" valueType="num">
                                      <p:cBhvr>
                                        <p:cTn id="73" dur="600" fill="hold"/>
                                        <p:tgtEl>
                                          <p:spTgt spid="83"/>
                                        </p:tgtEl>
                                        <p:attrNameLst>
                                          <p:attrName>ppt_x</p:attrName>
                                        </p:attrNameLst>
                                      </p:cBhvr>
                                      <p:tavLst>
                                        <p:tav tm="0">
                                          <p:val>
                                            <p:fltVal val="0.5"/>
                                          </p:val>
                                        </p:tav>
                                        <p:tav tm="100000">
                                          <p:val>
                                            <p:strVal val="#ppt_x"/>
                                          </p:val>
                                        </p:tav>
                                      </p:tavLst>
                                    </p:anim>
                                    <p:anim calcmode="lin" valueType="num">
                                      <p:cBhvr>
                                        <p:cTn id="74" dur="600" fill="hold"/>
                                        <p:tgtEl>
                                          <p:spTgt spid="83"/>
                                        </p:tgtEl>
                                        <p:attrNameLst>
                                          <p:attrName>ppt_y</p:attrName>
                                        </p:attrNameLst>
                                      </p:cBhvr>
                                      <p:tavLst>
                                        <p:tav tm="0">
                                          <p:val>
                                            <p:fltVal val="0.5"/>
                                          </p:val>
                                        </p:tav>
                                        <p:tav tm="100000">
                                          <p:val>
                                            <p:strVal val="#ppt_y"/>
                                          </p:val>
                                        </p:tav>
                                      </p:tavLst>
                                    </p:anim>
                                  </p:childTnLst>
                                </p:cTn>
                              </p:par>
                              <p:par>
                                <p:cTn id="75" presetID="53" presetClass="entr" presetSubtype="16" fill="hold" nodeType="withEffect">
                                  <p:stCondLst>
                                    <p:cond delay="600"/>
                                  </p:stCondLst>
                                  <p:childTnLst>
                                    <p:set>
                                      <p:cBhvr>
                                        <p:cTn id="76" dur="1" fill="hold">
                                          <p:stCondLst>
                                            <p:cond delay="0"/>
                                          </p:stCondLst>
                                        </p:cTn>
                                        <p:tgtEl>
                                          <p:spTgt spid="116"/>
                                        </p:tgtEl>
                                        <p:attrNameLst>
                                          <p:attrName>style.visibility</p:attrName>
                                        </p:attrNameLst>
                                      </p:cBhvr>
                                      <p:to>
                                        <p:strVal val="visible"/>
                                      </p:to>
                                    </p:set>
                                    <p:anim calcmode="lin" valueType="num">
                                      <p:cBhvr>
                                        <p:cTn id="77" dur="500" fill="hold"/>
                                        <p:tgtEl>
                                          <p:spTgt spid="116"/>
                                        </p:tgtEl>
                                        <p:attrNameLst>
                                          <p:attrName>ppt_w</p:attrName>
                                        </p:attrNameLst>
                                      </p:cBhvr>
                                      <p:tavLst>
                                        <p:tav tm="0">
                                          <p:val>
                                            <p:fltVal val="0"/>
                                          </p:val>
                                        </p:tav>
                                        <p:tav tm="100000">
                                          <p:val>
                                            <p:strVal val="#ppt_w"/>
                                          </p:val>
                                        </p:tav>
                                      </p:tavLst>
                                    </p:anim>
                                    <p:anim calcmode="lin" valueType="num">
                                      <p:cBhvr>
                                        <p:cTn id="78" dur="500" fill="hold"/>
                                        <p:tgtEl>
                                          <p:spTgt spid="116"/>
                                        </p:tgtEl>
                                        <p:attrNameLst>
                                          <p:attrName>ppt_h</p:attrName>
                                        </p:attrNameLst>
                                      </p:cBhvr>
                                      <p:tavLst>
                                        <p:tav tm="0">
                                          <p:val>
                                            <p:fltVal val="0"/>
                                          </p:val>
                                        </p:tav>
                                        <p:tav tm="100000">
                                          <p:val>
                                            <p:strVal val="#ppt_h"/>
                                          </p:val>
                                        </p:tav>
                                      </p:tavLst>
                                    </p:anim>
                                    <p:animEffect transition="in" filter="fade">
                                      <p:cBhvr>
                                        <p:cTn id="79" dur="500"/>
                                        <p:tgtEl>
                                          <p:spTgt spid="116"/>
                                        </p:tgtEl>
                                      </p:cBhvr>
                                    </p:animEffect>
                                  </p:childTnLst>
                                </p:cTn>
                              </p:par>
                              <p:par>
                                <p:cTn id="80" presetID="23" presetClass="entr" presetSubtype="528" fill="hold" nodeType="withEffect">
                                  <p:stCondLst>
                                    <p:cond delay="0"/>
                                  </p:stCondLst>
                                  <p:childTnLst>
                                    <p:set>
                                      <p:cBhvr>
                                        <p:cTn id="81" dur="1" fill="hold">
                                          <p:stCondLst>
                                            <p:cond delay="0"/>
                                          </p:stCondLst>
                                        </p:cTn>
                                        <p:tgtEl>
                                          <p:spTgt spid="87"/>
                                        </p:tgtEl>
                                        <p:attrNameLst>
                                          <p:attrName>style.visibility</p:attrName>
                                        </p:attrNameLst>
                                      </p:cBhvr>
                                      <p:to>
                                        <p:strVal val="visible"/>
                                      </p:to>
                                    </p:set>
                                    <p:anim calcmode="lin" valueType="num">
                                      <p:cBhvr>
                                        <p:cTn id="82" dur="700" fill="hold"/>
                                        <p:tgtEl>
                                          <p:spTgt spid="87"/>
                                        </p:tgtEl>
                                        <p:attrNameLst>
                                          <p:attrName>ppt_w</p:attrName>
                                        </p:attrNameLst>
                                      </p:cBhvr>
                                      <p:tavLst>
                                        <p:tav tm="0">
                                          <p:val>
                                            <p:fltVal val="0"/>
                                          </p:val>
                                        </p:tav>
                                        <p:tav tm="100000">
                                          <p:val>
                                            <p:strVal val="#ppt_w"/>
                                          </p:val>
                                        </p:tav>
                                      </p:tavLst>
                                    </p:anim>
                                    <p:anim calcmode="lin" valueType="num">
                                      <p:cBhvr>
                                        <p:cTn id="83" dur="700" fill="hold"/>
                                        <p:tgtEl>
                                          <p:spTgt spid="87"/>
                                        </p:tgtEl>
                                        <p:attrNameLst>
                                          <p:attrName>ppt_h</p:attrName>
                                        </p:attrNameLst>
                                      </p:cBhvr>
                                      <p:tavLst>
                                        <p:tav tm="0">
                                          <p:val>
                                            <p:fltVal val="0"/>
                                          </p:val>
                                        </p:tav>
                                        <p:tav tm="100000">
                                          <p:val>
                                            <p:strVal val="#ppt_h"/>
                                          </p:val>
                                        </p:tav>
                                      </p:tavLst>
                                    </p:anim>
                                    <p:anim calcmode="lin" valueType="num">
                                      <p:cBhvr>
                                        <p:cTn id="84" dur="700" fill="hold"/>
                                        <p:tgtEl>
                                          <p:spTgt spid="87"/>
                                        </p:tgtEl>
                                        <p:attrNameLst>
                                          <p:attrName>ppt_x</p:attrName>
                                        </p:attrNameLst>
                                      </p:cBhvr>
                                      <p:tavLst>
                                        <p:tav tm="0">
                                          <p:val>
                                            <p:fltVal val="0.5"/>
                                          </p:val>
                                        </p:tav>
                                        <p:tav tm="100000">
                                          <p:val>
                                            <p:strVal val="#ppt_x"/>
                                          </p:val>
                                        </p:tav>
                                      </p:tavLst>
                                    </p:anim>
                                    <p:anim calcmode="lin" valueType="num">
                                      <p:cBhvr>
                                        <p:cTn id="85" dur="700" fill="hold"/>
                                        <p:tgtEl>
                                          <p:spTgt spid="87"/>
                                        </p:tgtEl>
                                        <p:attrNameLst>
                                          <p:attrName>ppt_y</p:attrName>
                                        </p:attrNameLst>
                                      </p:cBhvr>
                                      <p:tavLst>
                                        <p:tav tm="0">
                                          <p:val>
                                            <p:fltVal val="0.5"/>
                                          </p:val>
                                        </p:tav>
                                        <p:tav tm="100000">
                                          <p:val>
                                            <p:strVal val="#ppt_y"/>
                                          </p:val>
                                        </p:tav>
                                      </p:tavLst>
                                    </p:anim>
                                  </p:childTnLst>
                                </p:cTn>
                              </p:par>
                              <p:par>
                                <p:cTn id="86" presetID="53" presetClass="entr" presetSubtype="16" fill="hold" nodeType="withEffect">
                                  <p:stCondLst>
                                    <p:cond delay="400"/>
                                  </p:stCondLst>
                                  <p:childTnLst>
                                    <p:set>
                                      <p:cBhvr>
                                        <p:cTn id="87" dur="1" fill="hold">
                                          <p:stCondLst>
                                            <p:cond delay="0"/>
                                          </p:stCondLst>
                                        </p:cTn>
                                        <p:tgtEl>
                                          <p:spTgt spid="113"/>
                                        </p:tgtEl>
                                        <p:attrNameLst>
                                          <p:attrName>style.visibility</p:attrName>
                                        </p:attrNameLst>
                                      </p:cBhvr>
                                      <p:to>
                                        <p:strVal val="visible"/>
                                      </p:to>
                                    </p:set>
                                    <p:anim calcmode="lin" valueType="num">
                                      <p:cBhvr>
                                        <p:cTn id="88" dur="500" fill="hold"/>
                                        <p:tgtEl>
                                          <p:spTgt spid="113"/>
                                        </p:tgtEl>
                                        <p:attrNameLst>
                                          <p:attrName>ppt_w</p:attrName>
                                        </p:attrNameLst>
                                      </p:cBhvr>
                                      <p:tavLst>
                                        <p:tav tm="0">
                                          <p:val>
                                            <p:fltVal val="0"/>
                                          </p:val>
                                        </p:tav>
                                        <p:tav tm="100000">
                                          <p:val>
                                            <p:strVal val="#ppt_w"/>
                                          </p:val>
                                        </p:tav>
                                      </p:tavLst>
                                    </p:anim>
                                    <p:anim calcmode="lin" valueType="num">
                                      <p:cBhvr>
                                        <p:cTn id="89" dur="500" fill="hold"/>
                                        <p:tgtEl>
                                          <p:spTgt spid="113"/>
                                        </p:tgtEl>
                                        <p:attrNameLst>
                                          <p:attrName>ppt_h</p:attrName>
                                        </p:attrNameLst>
                                      </p:cBhvr>
                                      <p:tavLst>
                                        <p:tav tm="0">
                                          <p:val>
                                            <p:fltVal val="0"/>
                                          </p:val>
                                        </p:tav>
                                        <p:tav tm="100000">
                                          <p:val>
                                            <p:strVal val="#ppt_h"/>
                                          </p:val>
                                        </p:tav>
                                      </p:tavLst>
                                    </p:anim>
                                    <p:animEffect transition="in" filter="fade">
                                      <p:cBhvr>
                                        <p:cTn id="90" dur="500"/>
                                        <p:tgtEl>
                                          <p:spTgt spid="113"/>
                                        </p:tgtEl>
                                      </p:cBhvr>
                                    </p:animEffect>
                                  </p:childTnLst>
                                </p:cTn>
                              </p:par>
                            </p:childTnLst>
                          </p:cTn>
                        </p:par>
                        <p:par>
                          <p:cTn id="91" fill="hold">
                            <p:stCondLst>
                              <p:cond delay="800"/>
                            </p:stCondLst>
                            <p:childTnLst>
                              <p:par>
                                <p:cTn id="92" presetID="42" presetClass="entr" presetSubtype="0" fill="hold" nodeType="afterEffect">
                                  <p:stCondLst>
                                    <p:cond delay="0"/>
                                  </p:stCondLst>
                                  <p:childTnLst>
                                    <p:set>
                                      <p:cBhvr>
                                        <p:cTn id="93" dur="1" fill="hold">
                                          <p:stCondLst>
                                            <p:cond delay="0"/>
                                          </p:stCondLst>
                                        </p:cTn>
                                        <p:tgtEl>
                                          <p:spTgt spid="91"/>
                                        </p:tgtEl>
                                        <p:attrNameLst>
                                          <p:attrName>style.visibility</p:attrName>
                                        </p:attrNameLst>
                                      </p:cBhvr>
                                      <p:to>
                                        <p:strVal val="visible"/>
                                      </p:to>
                                    </p:set>
                                    <p:animEffect transition="in" filter="fade">
                                      <p:cBhvr>
                                        <p:cTn id="94" dur="1000"/>
                                        <p:tgtEl>
                                          <p:spTgt spid="91"/>
                                        </p:tgtEl>
                                      </p:cBhvr>
                                    </p:animEffect>
                                    <p:anim calcmode="lin" valueType="num">
                                      <p:cBhvr>
                                        <p:cTn id="95" dur="1000" fill="hold"/>
                                        <p:tgtEl>
                                          <p:spTgt spid="91"/>
                                        </p:tgtEl>
                                        <p:attrNameLst>
                                          <p:attrName>ppt_x</p:attrName>
                                        </p:attrNameLst>
                                      </p:cBhvr>
                                      <p:tavLst>
                                        <p:tav tm="0">
                                          <p:val>
                                            <p:strVal val="#ppt_x"/>
                                          </p:val>
                                        </p:tav>
                                        <p:tav tm="100000">
                                          <p:val>
                                            <p:strVal val="#ppt_x"/>
                                          </p:val>
                                        </p:tav>
                                      </p:tavLst>
                                    </p:anim>
                                    <p:anim calcmode="lin" valueType="num">
                                      <p:cBhvr>
                                        <p:cTn id="96" dur="1000" fill="hold"/>
                                        <p:tgtEl>
                                          <p:spTgt spid="91"/>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98"/>
                                        </p:tgtEl>
                                        <p:attrNameLst>
                                          <p:attrName>style.visibility</p:attrName>
                                        </p:attrNameLst>
                                      </p:cBhvr>
                                      <p:to>
                                        <p:strVal val="visible"/>
                                      </p:to>
                                    </p:set>
                                    <p:animEffect transition="in" filter="fade">
                                      <p:cBhvr>
                                        <p:cTn id="99" dur="1000"/>
                                        <p:tgtEl>
                                          <p:spTgt spid="98"/>
                                        </p:tgtEl>
                                      </p:cBhvr>
                                    </p:animEffect>
                                    <p:anim calcmode="lin" valueType="num">
                                      <p:cBhvr>
                                        <p:cTn id="100" dur="1000" fill="hold"/>
                                        <p:tgtEl>
                                          <p:spTgt spid="98"/>
                                        </p:tgtEl>
                                        <p:attrNameLst>
                                          <p:attrName>ppt_x</p:attrName>
                                        </p:attrNameLst>
                                      </p:cBhvr>
                                      <p:tavLst>
                                        <p:tav tm="0">
                                          <p:val>
                                            <p:strVal val="#ppt_x"/>
                                          </p:val>
                                        </p:tav>
                                        <p:tav tm="100000">
                                          <p:val>
                                            <p:strVal val="#ppt_x"/>
                                          </p:val>
                                        </p:tav>
                                      </p:tavLst>
                                    </p:anim>
                                    <p:anim calcmode="lin" valueType="num">
                                      <p:cBhvr>
                                        <p:cTn id="101" dur="1000" fill="hold"/>
                                        <p:tgtEl>
                                          <p:spTgt spid="98"/>
                                        </p:tgtEl>
                                        <p:attrNameLst>
                                          <p:attrName>ppt_y</p:attrName>
                                        </p:attrNameLst>
                                      </p:cBhvr>
                                      <p:tavLst>
                                        <p:tav tm="0">
                                          <p:val>
                                            <p:strVal val="#ppt_y-.1"/>
                                          </p:val>
                                        </p:tav>
                                        <p:tav tm="100000">
                                          <p:val>
                                            <p:strVal val="#ppt_y"/>
                                          </p:val>
                                        </p:tav>
                                      </p:tavLst>
                                    </p:anim>
                                  </p:childTnLst>
                                </p:cTn>
                              </p:par>
                            </p:childTnLst>
                          </p:cTn>
                        </p:par>
                        <p:par>
                          <p:cTn id="102" fill="hold">
                            <p:stCondLst>
                              <p:cond delay="1800"/>
                            </p:stCondLst>
                            <p:childTnLst>
                              <p:par>
                                <p:cTn id="103" presetID="52"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Scale>
                                      <p:cBhvr>
                                        <p:cTn id="105" dur="500" decel="50000" fill="hold">
                                          <p:stCondLst>
                                            <p:cond delay="0"/>
                                          </p:stCondLst>
                                        </p:cTn>
                                        <p:tgtEl>
                                          <p:spTgt spid="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6" dur="500" decel="50000" fill="hold">
                                          <p:stCondLst>
                                            <p:cond delay="0"/>
                                          </p:stCondLst>
                                        </p:cTn>
                                        <p:tgtEl>
                                          <p:spTgt spid="99"/>
                                        </p:tgtEl>
                                        <p:attrNameLst>
                                          <p:attrName>ppt_x</p:attrName>
                                          <p:attrName>ppt_y</p:attrName>
                                        </p:attrNameLst>
                                      </p:cBhvr>
                                    </p:animMotion>
                                    <p:animEffect transition="in" filter="fade">
                                      <p:cBhvr>
                                        <p:cTn id="107" dur="500"/>
                                        <p:tgtEl>
                                          <p:spTgt spid="99"/>
                                        </p:tgtEl>
                                      </p:cBhvr>
                                    </p:animEffect>
                                  </p:childTnLst>
                                </p:cTn>
                              </p:par>
                            </p:childTnLst>
                          </p:cTn>
                        </p:par>
                        <p:par>
                          <p:cTn id="108" fill="hold">
                            <p:stCondLst>
                              <p:cond delay="2300"/>
                            </p:stCondLst>
                            <p:childTnLst>
                              <p:par>
                                <p:cTn id="109" presetID="16" presetClass="entr" presetSubtype="21" fill="hold" grpId="0" nodeType="afterEffect">
                                  <p:stCondLst>
                                    <p:cond delay="0"/>
                                  </p:stCondLst>
                                  <p:childTnLst>
                                    <p:set>
                                      <p:cBhvr>
                                        <p:cTn id="110" dur="1" fill="hold">
                                          <p:stCondLst>
                                            <p:cond delay="0"/>
                                          </p:stCondLst>
                                        </p:cTn>
                                        <p:tgtEl>
                                          <p:spTgt spid="100"/>
                                        </p:tgtEl>
                                        <p:attrNameLst>
                                          <p:attrName>style.visibility</p:attrName>
                                        </p:attrNameLst>
                                      </p:cBhvr>
                                      <p:to>
                                        <p:strVal val="visible"/>
                                      </p:to>
                                    </p:set>
                                    <p:animEffect transition="in" filter="barn(inVertical)">
                                      <p:cBhvr>
                                        <p:cTn id="11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rot="19800000">
            <a:off x="4507292" y="2149426"/>
            <a:ext cx="1436420" cy="1847311"/>
            <a:chOff x="3102484" y="1163896"/>
            <a:chExt cx="1077642" cy="1385911"/>
          </a:xfrm>
        </p:grpSpPr>
        <p:sp>
          <p:nvSpPr>
            <p:cNvPr id="54" name="椭圆 34"/>
            <p:cNvSpPr/>
            <p:nvPr/>
          </p:nvSpPr>
          <p:spPr>
            <a:xfrm rot="10094606">
              <a:off x="3102484" y="11638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a:gsLst>
                <a:gs pos="100000">
                  <a:schemeClr val="tx2"/>
                </a:gs>
                <a:gs pos="0">
                  <a:schemeClr val="tx2">
                    <a:lumMod val="75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rot="16200000">
              <a:off x="3123442" y="1198146"/>
              <a:ext cx="967866" cy="967866"/>
            </a:xfrm>
            <a:prstGeom prst="ellipse">
              <a:avLst/>
            </a:prstGeom>
            <a:gradFill>
              <a:gsLst>
                <a:gs pos="0">
                  <a:schemeClr val="tx2"/>
                </a:gs>
                <a:gs pos="100000">
                  <a:schemeClr val="tx2">
                    <a:lumMod val="75000"/>
                  </a:schemeClr>
                </a:gs>
              </a:gsLst>
              <a:lin ang="5400000" scaled="0"/>
            </a:gra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rot="13301840">
            <a:off x="5923846" y="2144688"/>
            <a:ext cx="1415133" cy="1838579"/>
            <a:chOff x="4020870" y="2194485"/>
            <a:chExt cx="1102258" cy="1432090"/>
          </a:xfrm>
          <a:effectLst>
            <a:outerShdw blurRad="444500" dist="254000" dir="8100000" algn="tr" rotWithShape="0">
              <a:prstClr val="black">
                <a:alpha val="50000"/>
              </a:prstClr>
            </a:outerShdw>
          </a:effectLst>
        </p:grpSpPr>
        <p:sp>
          <p:nvSpPr>
            <p:cNvPr id="5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rot="19800000" flipH="1" flipV="1">
            <a:off x="5902559" y="3682411"/>
            <a:ext cx="1436420" cy="1847311"/>
            <a:chOff x="3102484" y="1163896"/>
            <a:chExt cx="1077642" cy="1385911"/>
          </a:xfrm>
        </p:grpSpPr>
        <p:sp>
          <p:nvSpPr>
            <p:cNvPr id="63" name="椭圆 34"/>
            <p:cNvSpPr/>
            <p:nvPr/>
          </p:nvSpPr>
          <p:spPr>
            <a:xfrm rot="10094606">
              <a:off x="3102484" y="11638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a:gsLst>
                <a:gs pos="100000">
                  <a:schemeClr val="accent1"/>
                </a:gs>
                <a:gs pos="0">
                  <a:schemeClr val="accent1">
                    <a:lumMod val="75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16200000">
              <a:off x="3123442" y="1198146"/>
              <a:ext cx="967866" cy="967866"/>
            </a:xfrm>
            <a:prstGeom prst="ellipse">
              <a:avLst/>
            </a:prstGeom>
            <a:gradFill>
              <a:gsLst>
                <a:gs pos="0">
                  <a:schemeClr val="accent1"/>
                </a:gs>
                <a:gs pos="100000">
                  <a:schemeClr val="accent1">
                    <a:lumMod val="75000"/>
                  </a:schemeClr>
                </a:gs>
              </a:gsLst>
              <a:lin ang="5400000" scaled="0"/>
            </a:gra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rot="13301840" flipH="1" flipV="1">
            <a:off x="4507295" y="3677674"/>
            <a:ext cx="1415133" cy="1838579"/>
            <a:chOff x="4020870" y="2194485"/>
            <a:chExt cx="1102258" cy="1432090"/>
          </a:xfrm>
          <a:effectLst>
            <a:outerShdw blurRad="444500" dist="254000" dir="8100000" algn="tr" rotWithShape="0">
              <a:prstClr val="black">
                <a:alpha val="50000"/>
              </a:prstClr>
            </a:outerShdw>
          </a:effectLst>
        </p:grpSpPr>
        <p:sp>
          <p:nvSpPr>
            <p:cNvPr id="6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TextBox 9"/>
          <p:cNvSpPr txBox="1"/>
          <p:nvPr/>
        </p:nvSpPr>
        <p:spPr>
          <a:xfrm>
            <a:off x="4267757" y="2528579"/>
            <a:ext cx="1607052" cy="369218"/>
          </a:xfrm>
          <a:prstGeom prst="rect">
            <a:avLst/>
          </a:prstGeom>
          <a:noFill/>
          <a:effectLst/>
        </p:spPr>
        <p:txBody>
          <a:bodyPr wrap="square" lIns="121880" tIns="60940" rIns="121880" bIns="60940" rtlCol="0">
            <a:spAutoFit/>
          </a:bodyPr>
          <a:lstStyle/>
          <a:p>
            <a:pPr algn="ctr"/>
            <a:r>
              <a:rPr lang="zh-CN" altLang="en-US" sz="1600" dirty="0">
                <a:solidFill>
                  <a:schemeClr val="bg1"/>
                </a:solidFill>
                <a:latin typeface="微软雅黑" panose="020B0503020204020204" charset="-122"/>
                <a:ea typeface="微软雅黑" panose="020B0503020204020204" charset="-122"/>
              </a:rPr>
              <a:t>添加标题</a:t>
            </a:r>
          </a:p>
        </p:txBody>
      </p:sp>
      <p:sp>
        <p:nvSpPr>
          <p:cNvPr id="70" name="TextBox 9"/>
          <p:cNvSpPr txBox="1"/>
          <p:nvPr/>
        </p:nvSpPr>
        <p:spPr>
          <a:xfrm>
            <a:off x="4285811" y="2815071"/>
            <a:ext cx="1607052" cy="615363"/>
          </a:xfrm>
          <a:prstGeom prst="rect">
            <a:avLst/>
          </a:prstGeom>
          <a:noFill/>
          <a:effectLst/>
        </p:spPr>
        <p:txBody>
          <a:bodyPr wrap="square" lIns="121880" tIns="60940" rIns="121880" bIns="60940" rtlCol="0">
            <a:spAutoFit/>
          </a:bodyPr>
          <a:lstStyle/>
          <a:p>
            <a:pPr algn="ctr"/>
            <a:r>
              <a:rPr lang="en-US" altLang="zh-CN" sz="3200" dirty="0">
                <a:solidFill>
                  <a:schemeClr val="bg1"/>
                </a:solidFill>
                <a:latin typeface="Impact" panose="020B0806030902050204" pitchFamily="34" charset="0"/>
                <a:ea typeface="微软雅黑" panose="020B0503020204020204" charset="-122"/>
              </a:rPr>
              <a:t>45%</a:t>
            </a:r>
            <a:endParaRPr lang="zh-CN" altLang="en-US" sz="3200" dirty="0">
              <a:solidFill>
                <a:schemeClr val="bg1"/>
              </a:solidFill>
              <a:latin typeface="Impact" panose="020B0806030902050204" pitchFamily="34" charset="0"/>
              <a:ea typeface="微软雅黑" panose="020B0503020204020204" charset="-122"/>
            </a:endParaRPr>
          </a:p>
        </p:txBody>
      </p:sp>
      <p:sp>
        <p:nvSpPr>
          <p:cNvPr id="71" name="TextBox 9"/>
          <p:cNvSpPr txBox="1"/>
          <p:nvPr/>
        </p:nvSpPr>
        <p:spPr>
          <a:xfrm>
            <a:off x="5994432" y="2528579"/>
            <a:ext cx="1607052" cy="369218"/>
          </a:xfrm>
          <a:prstGeom prst="rect">
            <a:avLst/>
          </a:prstGeom>
          <a:noFill/>
          <a:effectLst/>
        </p:spPr>
        <p:txBody>
          <a:bodyPr wrap="square" lIns="121880" tIns="60940" rIns="121880" bIns="60940" rtlCol="0">
            <a:spAutoFit/>
          </a:bodyPr>
          <a:lstStyle/>
          <a:p>
            <a:pPr algn="ctr"/>
            <a:r>
              <a:rPr lang="zh-CN" altLang="en-US" sz="1600"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2" name="TextBox 9"/>
          <p:cNvSpPr txBox="1"/>
          <p:nvPr/>
        </p:nvSpPr>
        <p:spPr>
          <a:xfrm>
            <a:off x="5984030" y="2740958"/>
            <a:ext cx="1607052" cy="615363"/>
          </a:xfrm>
          <a:prstGeom prst="rect">
            <a:avLst/>
          </a:prstGeom>
          <a:noFill/>
          <a:effectLst/>
        </p:spPr>
        <p:txBody>
          <a:bodyPr wrap="square" lIns="121880" tIns="60940" rIns="121880" bIns="60940" rtlCol="0">
            <a:spAutoFit/>
          </a:bodyPr>
          <a:lstStyle/>
          <a:p>
            <a:pPr algn="ctr"/>
            <a:r>
              <a:rPr lang="en-US" altLang="zh-CN" sz="3200" dirty="0">
                <a:solidFill>
                  <a:schemeClr val="tx1">
                    <a:lumMod val="50000"/>
                    <a:lumOff val="50000"/>
                  </a:schemeClr>
                </a:solidFill>
                <a:latin typeface="Impact" panose="020B0806030902050204" pitchFamily="34" charset="0"/>
                <a:ea typeface="微软雅黑" panose="020B0503020204020204" charset="-122"/>
              </a:rPr>
              <a:t>22%</a:t>
            </a:r>
            <a:endParaRPr lang="zh-CN" altLang="en-US" sz="3200" dirty="0">
              <a:solidFill>
                <a:schemeClr val="tx1">
                  <a:lumMod val="50000"/>
                  <a:lumOff val="50000"/>
                </a:schemeClr>
              </a:solidFill>
              <a:latin typeface="Impact" panose="020B0806030902050204" pitchFamily="34" charset="0"/>
              <a:ea typeface="微软雅黑" panose="020B0503020204020204" charset="-122"/>
            </a:endParaRPr>
          </a:p>
        </p:txBody>
      </p:sp>
      <p:sp>
        <p:nvSpPr>
          <p:cNvPr id="73" name="TextBox 9"/>
          <p:cNvSpPr txBox="1"/>
          <p:nvPr/>
        </p:nvSpPr>
        <p:spPr>
          <a:xfrm>
            <a:off x="6003155" y="4375656"/>
            <a:ext cx="1607052" cy="369218"/>
          </a:xfrm>
          <a:prstGeom prst="rect">
            <a:avLst/>
          </a:prstGeom>
          <a:noFill/>
          <a:effectLst/>
        </p:spPr>
        <p:txBody>
          <a:bodyPr wrap="square" lIns="121880" tIns="60940" rIns="121880" bIns="60940" rtlCol="0">
            <a:spAutoFit/>
          </a:bodyPr>
          <a:lstStyle/>
          <a:p>
            <a:pPr algn="ctr"/>
            <a:r>
              <a:rPr lang="zh-CN" altLang="en-US" sz="1600" dirty="0">
                <a:solidFill>
                  <a:schemeClr val="bg1"/>
                </a:solidFill>
                <a:latin typeface="微软雅黑" panose="020B0503020204020204" charset="-122"/>
                <a:ea typeface="微软雅黑" panose="020B0503020204020204" charset="-122"/>
              </a:rPr>
              <a:t>添加标题</a:t>
            </a:r>
          </a:p>
        </p:txBody>
      </p:sp>
      <p:sp>
        <p:nvSpPr>
          <p:cNvPr id="74" name="TextBox 9"/>
          <p:cNvSpPr txBox="1"/>
          <p:nvPr/>
        </p:nvSpPr>
        <p:spPr>
          <a:xfrm>
            <a:off x="6012486" y="4643307"/>
            <a:ext cx="1607052" cy="615363"/>
          </a:xfrm>
          <a:prstGeom prst="rect">
            <a:avLst/>
          </a:prstGeom>
          <a:noFill/>
          <a:effectLst/>
        </p:spPr>
        <p:txBody>
          <a:bodyPr wrap="square" lIns="121880" tIns="60940" rIns="121880" bIns="60940" rtlCol="0">
            <a:spAutoFit/>
          </a:bodyPr>
          <a:lstStyle/>
          <a:p>
            <a:pPr algn="ctr"/>
            <a:r>
              <a:rPr lang="en-US" altLang="zh-CN" sz="3200" dirty="0">
                <a:solidFill>
                  <a:schemeClr val="bg1"/>
                </a:solidFill>
                <a:latin typeface="Impact" panose="020B0806030902050204" pitchFamily="34" charset="0"/>
                <a:ea typeface="微软雅黑" panose="020B0503020204020204" charset="-122"/>
              </a:rPr>
              <a:t>19%</a:t>
            </a:r>
            <a:endParaRPr lang="zh-CN" altLang="en-US" sz="3200" dirty="0">
              <a:solidFill>
                <a:schemeClr val="bg1"/>
              </a:solidFill>
              <a:latin typeface="Impact" panose="020B0806030902050204" pitchFamily="34" charset="0"/>
              <a:ea typeface="微软雅黑" panose="020B0503020204020204" charset="-122"/>
            </a:endParaRPr>
          </a:p>
        </p:txBody>
      </p:sp>
      <p:sp>
        <p:nvSpPr>
          <p:cNvPr id="75" name="TextBox 9"/>
          <p:cNvSpPr txBox="1"/>
          <p:nvPr/>
        </p:nvSpPr>
        <p:spPr>
          <a:xfrm>
            <a:off x="4267757" y="4375656"/>
            <a:ext cx="1607052" cy="369218"/>
          </a:xfrm>
          <a:prstGeom prst="rect">
            <a:avLst/>
          </a:prstGeom>
          <a:noFill/>
          <a:effectLst/>
        </p:spPr>
        <p:txBody>
          <a:bodyPr wrap="square" lIns="121880" tIns="60940" rIns="121880" bIns="60940" rtlCol="0">
            <a:spAutoFit/>
          </a:bodyPr>
          <a:lstStyle/>
          <a:p>
            <a:pPr algn="ctr"/>
            <a:r>
              <a:rPr lang="zh-CN" altLang="en-US" sz="1600"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6" name="TextBox 9"/>
          <p:cNvSpPr txBox="1"/>
          <p:nvPr/>
        </p:nvSpPr>
        <p:spPr>
          <a:xfrm>
            <a:off x="4267757" y="4643307"/>
            <a:ext cx="1607052" cy="615363"/>
          </a:xfrm>
          <a:prstGeom prst="rect">
            <a:avLst/>
          </a:prstGeom>
          <a:noFill/>
          <a:effectLst/>
        </p:spPr>
        <p:txBody>
          <a:bodyPr wrap="square" lIns="121880" tIns="60940" rIns="121880" bIns="60940" rtlCol="0">
            <a:spAutoFit/>
          </a:bodyPr>
          <a:lstStyle/>
          <a:p>
            <a:pPr algn="ctr"/>
            <a:r>
              <a:rPr lang="en-US" altLang="zh-CN" sz="3200" dirty="0">
                <a:solidFill>
                  <a:schemeClr val="tx1">
                    <a:lumMod val="50000"/>
                    <a:lumOff val="50000"/>
                  </a:schemeClr>
                </a:solidFill>
                <a:latin typeface="Impact" panose="020B0806030902050204" pitchFamily="34" charset="0"/>
                <a:ea typeface="微软雅黑" panose="020B0503020204020204" charset="-122"/>
              </a:rPr>
              <a:t>14%</a:t>
            </a:r>
            <a:endParaRPr lang="zh-CN" altLang="en-US" sz="3200" dirty="0">
              <a:solidFill>
                <a:schemeClr val="tx1">
                  <a:lumMod val="50000"/>
                  <a:lumOff val="50000"/>
                </a:schemeClr>
              </a:solidFill>
              <a:latin typeface="Impact" panose="020B0806030902050204" pitchFamily="34" charset="0"/>
              <a:ea typeface="微软雅黑" panose="020B0503020204020204" charset="-122"/>
            </a:endParaRPr>
          </a:p>
        </p:txBody>
      </p:sp>
      <p:sp>
        <p:nvSpPr>
          <p:cNvPr id="77" name="TextBox 76"/>
          <p:cNvSpPr txBox="1"/>
          <p:nvPr/>
        </p:nvSpPr>
        <p:spPr>
          <a:xfrm>
            <a:off x="814405" y="2168884"/>
            <a:ext cx="2648478" cy="1025605"/>
          </a:xfrm>
          <a:prstGeom prst="rect">
            <a:avLst/>
          </a:prstGeom>
          <a:noFill/>
        </p:spPr>
        <p:txBody>
          <a:bodyPr wrap="square" lIns="0" tIns="0" rIns="0" bIns="0" rtlCol="0">
            <a:spAutoFit/>
          </a:bodyPr>
          <a:lstStyle/>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详写内容</a:t>
            </a:r>
            <a:r>
              <a:rPr lang="en-US" altLang="zh-CN" sz="1300" kern="0" dirty="0">
                <a:solidFill>
                  <a:srgbClr val="000000">
                    <a:lumMod val="65000"/>
                    <a:lumOff val="35000"/>
                  </a:srgbClr>
                </a:solidFill>
                <a:latin typeface="微软雅黑" panose="020B0503020204020204" charset="-122"/>
                <a:ea typeface="微软雅黑" panose="020B0503020204020204" charset="-122"/>
              </a:rPr>
              <a:t>……</a:t>
            </a:r>
          </a:p>
          <a:p>
            <a:pPr defTabSz="1218565">
              <a:defRPr/>
            </a:pP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p:txBody>
      </p:sp>
      <p:sp>
        <p:nvSpPr>
          <p:cNvPr id="78" name="TextBox 77"/>
          <p:cNvSpPr txBox="1"/>
          <p:nvPr/>
        </p:nvSpPr>
        <p:spPr>
          <a:xfrm>
            <a:off x="8383922" y="2168884"/>
            <a:ext cx="2648479" cy="1025605"/>
          </a:xfrm>
          <a:prstGeom prst="rect">
            <a:avLst/>
          </a:prstGeom>
          <a:noFill/>
        </p:spPr>
        <p:txBody>
          <a:bodyPr wrap="square" lIns="0" tIns="0" rIns="0" bIns="0" rtlCol="0">
            <a:spAutoFit/>
          </a:bodyPr>
          <a:lstStyle/>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详写内容</a:t>
            </a:r>
            <a:r>
              <a:rPr lang="en-US" altLang="zh-CN" sz="1300" kern="0" dirty="0">
                <a:solidFill>
                  <a:srgbClr val="000000">
                    <a:lumMod val="65000"/>
                    <a:lumOff val="35000"/>
                  </a:srgbClr>
                </a:solidFill>
                <a:latin typeface="微软雅黑" panose="020B0503020204020204" charset="-122"/>
                <a:ea typeface="微软雅黑" panose="020B0503020204020204" charset="-122"/>
              </a:rPr>
              <a:t>……</a:t>
            </a:r>
          </a:p>
          <a:p>
            <a:pPr defTabSz="1218565">
              <a:defRPr/>
            </a:pP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p:txBody>
      </p:sp>
      <p:sp>
        <p:nvSpPr>
          <p:cNvPr id="79" name="TextBox 78"/>
          <p:cNvSpPr txBox="1"/>
          <p:nvPr/>
        </p:nvSpPr>
        <p:spPr>
          <a:xfrm>
            <a:off x="8383921" y="4150991"/>
            <a:ext cx="2648478" cy="1000125"/>
          </a:xfrm>
          <a:prstGeom prst="rect">
            <a:avLst/>
          </a:prstGeom>
          <a:noFill/>
        </p:spPr>
        <p:txBody>
          <a:bodyPr wrap="square" lIns="0" tIns="0" rIns="0" bIns="0" rtlCol="0">
            <a:spAutoFit/>
          </a:bodyPr>
          <a:lstStyle/>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详写内容</a:t>
            </a:r>
            <a:r>
              <a:rPr lang="en-US" altLang="zh-CN" sz="1300" kern="0" dirty="0">
                <a:solidFill>
                  <a:srgbClr val="000000">
                    <a:lumMod val="65000"/>
                    <a:lumOff val="35000"/>
                  </a:srgbClr>
                </a:solidFill>
                <a:latin typeface="微软雅黑" panose="020B0503020204020204" charset="-122"/>
                <a:ea typeface="微软雅黑" panose="020B0503020204020204" charset="-122"/>
              </a:rPr>
              <a:t>……</a:t>
            </a:r>
          </a:p>
          <a:p>
            <a:pPr defTabSz="1218565">
              <a:defRPr/>
            </a:pP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点击输入本栏的具体文字，简明扼要的说明分项内容，此为概念图解，请根据您的具体内容酌情修改 </a:t>
            </a: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p:txBody>
      </p:sp>
      <p:sp>
        <p:nvSpPr>
          <p:cNvPr id="80" name="TextBox 79"/>
          <p:cNvSpPr txBox="1"/>
          <p:nvPr/>
        </p:nvSpPr>
        <p:spPr>
          <a:xfrm>
            <a:off x="814405" y="4150991"/>
            <a:ext cx="2648478" cy="1025605"/>
          </a:xfrm>
          <a:prstGeom prst="rect">
            <a:avLst/>
          </a:prstGeom>
          <a:noFill/>
        </p:spPr>
        <p:txBody>
          <a:bodyPr wrap="square" lIns="0" tIns="0" rIns="0" bIns="0" rtlCol="0">
            <a:spAutoFit/>
          </a:bodyPr>
          <a:lstStyle/>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详写内容</a:t>
            </a:r>
            <a:r>
              <a:rPr lang="en-US" altLang="zh-CN" sz="1300" kern="0" dirty="0">
                <a:solidFill>
                  <a:srgbClr val="000000">
                    <a:lumMod val="65000"/>
                    <a:lumOff val="35000"/>
                  </a:srgbClr>
                </a:solidFill>
                <a:latin typeface="微软雅黑" panose="020B0503020204020204" charset="-122"/>
                <a:ea typeface="微软雅黑" panose="020B0503020204020204" charset="-122"/>
              </a:rPr>
              <a:t>……</a:t>
            </a:r>
          </a:p>
          <a:p>
            <a:pPr defTabSz="1218565">
              <a:defRPr/>
            </a:pP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a:p>
            <a:pPr defTabSz="1218565">
              <a:defRPr/>
            </a:pPr>
            <a:r>
              <a:rPr lang="zh-CN" altLang="en-US" sz="1300" kern="0" dirty="0">
                <a:solidFill>
                  <a:srgbClr val="000000">
                    <a:lumMod val="65000"/>
                    <a:lumOff val="35000"/>
                  </a:srgb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300" kern="0" dirty="0">
              <a:solidFill>
                <a:srgbClr val="000000">
                  <a:lumMod val="65000"/>
                  <a:lumOff val="35000"/>
                </a:srgb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52000">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14:bounceEnd="52000">
                                          <p:cBhvr additive="base">
                                            <p:cTn id="7" dur="500" fill="hold"/>
                                            <p:tgtEl>
                                              <p:spTgt spid="56"/>
                                            </p:tgtEl>
                                            <p:attrNameLst>
                                              <p:attrName>ppt_x</p:attrName>
                                            </p:attrNameLst>
                                          </p:cBhvr>
                                          <p:tavLst>
                                            <p:tav tm="0">
                                              <p:val>
                                                <p:strVal val="1+#ppt_w/2"/>
                                              </p:val>
                                            </p:tav>
                                            <p:tav tm="100000">
                                              <p:val>
                                                <p:strVal val="#ppt_x"/>
                                              </p:val>
                                            </p:tav>
                                          </p:tavLst>
                                        </p:anim>
                                        <p:anim calcmode="lin" valueType="num" p14:bounceEnd="52000">
                                          <p:cBhvr additive="base">
                                            <p:cTn id="8" dur="500" fill="hold"/>
                                            <p:tgtEl>
                                              <p:spTgt spid="56"/>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14:presetBounceEnd="5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52000">
                                          <p:cBhvr additive="base">
                                            <p:cTn id="11" dur="500" fill="hold"/>
                                            <p:tgtEl>
                                              <p:spTgt spid="53"/>
                                            </p:tgtEl>
                                            <p:attrNameLst>
                                              <p:attrName>ppt_x</p:attrName>
                                            </p:attrNameLst>
                                          </p:cBhvr>
                                          <p:tavLst>
                                            <p:tav tm="0">
                                              <p:val>
                                                <p:strVal val="0-#ppt_w/2"/>
                                              </p:val>
                                            </p:tav>
                                            <p:tav tm="100000">
                                              <p:val>
                                                <p:strVal val="#ppt_x"/>
                                              </p:val>
                                            </p:tav>
                                          </p:tavLst>
                                        </p:anim>
                                        <p:anim calcmode="lin" valueType="num" p14:bounceEnd="52000">
                                          <p:cBhvr additive="base">
                                            <p:cTn id="12" dur="5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14:presetBounceEnd="52000">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14:bounceEnd="52000">
                                          <p:cBhvr additive="base">
                                            <p:cTn id="15" dur="500" fill="hold"/>
                                            <p:tgtEl>
                                              <p:spTgt spid="65"/>
                                            </p:tgtEl>
                                            <p:attrNameLst>
                                              <p:attrName>ppt_x</p:attrName>
                                            </p:attrNameLst>
                                          </p:cBhvr>
                                          <p:tavLst>
                                            <p:tav tm="0">
                                              <p:val>
                                                <p:strVal val="0-#ppt_w/2"/>
                                              </p:val>
                                            </p:tav>
                                            <p:tav tm="100000">
                                              <p:val>
                                                <p:strVal val="#ppt_x"/>
                                              </p:val>
                                            </p:tav>
                                          </p:tavLst>
                                        </p:anim>
                                        <p:anim calcmode="lin" valueType="num" p14:bounceEnd="52000">
                                          <p:cBhvr additive="base">
                                            <p:cTn id="16" dur="500" fill="hold"/>
                                            <p:tgtEl>
                                              <p:spTgt spid="65"/>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52000">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14:bounceEnd="52000">
                                          <p:cBhvr additive="base">
                                            <p:cTn id="19" dur="500" fill="hold"/>
                                            <p:tgtEl>
                                              <p:spTgt spid="62"/>
                                            </p:tgtEl>
                                            <p:attrNameLst>
                                              <p:attrName>ppt_x</p:attrName>
                                            </p:attrNameLst>
                                          </p:cBhvr>
                                          <p:tavLst>
                                            <p:tav tm="0">
                                              <p:val>
                                                <p:strVal val="1+#ppt_w/2"/>
                                              </p:val>
                                            </p:tav>
                                            <p:tav tm="100000">
                                              <p:val>
                                                <p:strVal val="#ppt_x"/>
                                              </p:val>
                                            </p:tav>
                                          </p:tavLst>
                                        </p:anim>
                                        <p:anim calcmode="lin" valueType="num" p14:bounceEnd="52000">
                                          <p:cBhvr additive="base">
                                            <p:cTn id="20" dur="500" fill="hold"/>
                                            <p:tgtEl>
                                              <p:spTgt spid="6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randombar(horizontal)">
                                          <p:cBhvr>
                                            <p:cTn id="24" dur="500"/>
                                            <p:tgtEl>
                                              <p:spTgt spid="69"/>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randombar(horizontal)">
                                          <p:cBhvr>
                                            <p:cTn id="28" dur="500"/>
                                            <p:tgtEl>
                                              <p:spTgt spid="70"/>
                                            </p:tgtEl>
                                          </p:cBhvr>
                                        </p:animEffect>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randombar(horizontal)">
                                          <p:cBhvr>
                                            <p:cTn id="32" dur="500"/>
                                            <p:tgtEl>
                                              <p:spTgt spid="71"/>
                                            </p:tgtEl>
                                          </p:cBhvr>
                                        </p:animEffect>
                                      </p:childTnLst>
                                    </p:cTn>
                                  </p:par>
                                </p:childTnLst>
                              </p:cTn>
                            </p:par>
                            <p:par>
                              <p:cTn id="33" fill="hold">
                                <p:stCondLst>
                                  <p:cond delay="2000"/>
                                </p:stCondLst>
                                <p:childTnLst>
                                  <p:par>
                                    <p:cTn id="34" presetID="14" presetClass="entr" presetSubtype="10"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randombar(horizontal)">
                                          <p:cBhvr>
                                            <p:cTn id="36" dur="500"/>
                                            <p:tgtEl>
                                              <p:spTgt spid="72"/>
                                            </p:tgtEl>
                                          </p:cBhvr>
                                        </p:animEffect>
                                      </p:childTnLst>
                                    </p:cTn>
                                  </p:par>
                                </p:childTnLst>
                              </p:cTn>
                            </p:par>
                            <p:par>
                              <p:cTn id="37" fill="hold">
                                <p:stCondLst>
                                  <p:cond delay="2500"/>
                                </p:stCondLst>
                                <p:childTnLst>
                                  <p:par>
                                    <p:cTn id="38" presetID="14" presetClass="entr" presetSubtype="10" fill="hold" grpId="0" nodeType="after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randombar(horizontal)">
                                          <p:cBhvr>
                                            <p:cTn id="40" dur="500"/>
                                            <p:tgtEl>
                                              <p:spTgt spid="73"/>
                                            </p:tgtEl>
                                          </p:cBhvr>
                                        </p:animEffect>
                                      </p:childTnLst>
                                    </p:cTn>
                                  </p:par>
                                </p:childTnLst>
                              </p:cTn>
                            </p:par>
                            <p:par>
                              <p:cTn id="41" fill="hold">
                                <p:stCondLst>
                                  <p:cond delay="3000"/>
                                </p:stCondLst>
                                <p:childTnLst>
                                  <p:par>
                                    <p:cTn id="42" presetID="14" presetClass="entr" presetSubtype="1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randombar(horizontal)">
                                          <p:cBhvr>
                                            <p:cTn id="44" dur="500"/>
                                            <p:tgtEl>
                                              <p:spTgt spid="74"/>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randombar(horizontal)">
                                          <p:cBhvr>
                                            <p:cTn id="48" dur="500"/>
                                            <p:tgtEl>
                                              <p:spTgt spid="75"/>
                                            </p:tgtEl>
                                          </p:cBhvr>
                                        </p:animEffect>
                                      </p:childTnLst>
                                    </p:cTn>
                                  </p:par>
                                </p:childTnLst>
                              </p:cTn>
                            </p:par>
                            <p:par>
                              <p:cTn id="49" fill="hold">
                                <p:stCondLst>
                                  <p:cond delay="4000"/>
                                </p:stCondLst>
                                <p:childTnLst>
                                  <p:par>
                                    <p:cTn id="50" presetID="14" presetClass="entr" presetSubtype="10"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randombar(horizontal)">
                                          <p:cBhvr>
                                            <p:cTn id="52" dur="500"/>
                                            <p:tgtEl>
                                              <p:spTgt spid="76"/>
                                            </p:tgtEl>
                                          </p:cBhvr>
                                        </p:animEffect>
                                      </p:childTnLst>
                                    </p:cTn>
                                  </p:par>
                                </p:childTnLst>
                              </p:cTn>
                            </p:par>
                            <p:par>
                              <p:cTn id="53" fill="hold">
                                <p:stCondLst>
                                  <p:cond delay="4500"/>
                                </p:stCondLst>
                                <p:childTnLst>
                                  <p:par>
                                    <p:cTn id="54" presetID="2" presetClass="entr" presetSubtype="8"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 calcmode="lin" valueType="num">
                                          <p:cBhvr additive="base">
                                            <p:cTn id="56" dur="500" fill="hold"/>
                                            <p:tgtEl>
                                              <p:spTgt spid="77"/>
                                            </p:tgtEl>
                                            <p:attrNameLst>
                                              <p:attrName>ppt_x</p:attrName>
                                            </p:attrNameLst>
                                          </p:cBhvr>
                                          <p:tavLst>
                                            <p:tav tm="0">
                                              <p:val>
                                                <p:strVal val="0-#ppt_w/2"/>
                                              </p:val>
                                            </p:tav>
                                            <p:tav tm="100000">
                                              <p:val>
                                                <p:strVal val="#ppt_x"/>
                                              </p:val>
                                            </p:tav>
                                          </p:tavLst>
                                        </p:anim>
                                        <p:anim calcmode="lin" valueType="num">
                                          <p:cBhvr additive="base">
                                            <p:cTn id="57" dur="500" fill="hold"/>
                                            <p:tgtEl>
                                              <p:spTgt spid="77"/>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8"/>
                                            </p:tgtEl>
                                            <p:attrNameLst>
                                              <p:attrName>style.visibility</p:attrName>
                                            </p:attrNameLst>
                                          </p:cBhvr>
                                          <p:to>
                                            <p:strVal val="visible"/>
                                          </p:to>
                                        </p:set>
                                        <p:anim calcmode="lin" valueType="num">
                                          <p:cBhvr additive="base">
                                            <p:cTn id="60" dur="500" fill="hold"/>
                                            <p:tgtEl>
                                              <p:spTgt spid="78"/>
                                            </p:tgtEl>
                                            <p:attrNameLst>
                                              <p:attrName>ppt_x</p:attrName>
                                            </p:attrNameLst>
                                          </p:cBhvr>
                                          <p:tavLst>
                                            <p:tav tm="0">
                                              <p:val>
                                                <p:strVal val="1+#ppt_w/2"/>
                                              </p:val>
                                            </p:tav>
                                            <p:tav tm="100000">
                                              <p:val>
                                                <p:strVal val="#ppt_x"/>
                                              </p:val>
                                            </p:tav>
                                          </p:tavLst>
                                        </p:anim>
                                        <p:anim calcmode="lin" valueType="num">
                                          <p:cBhvr additive="base">
                                            <p:cTn id="61" dur="500" fill="hold"/>
                                            <p:tgtEl>
                                              <p:spTgt spid="78"/>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9"/>
                                            </p:tgtEl>
                                            <p:attrNameLst>
                                              <p:attrName>style.visibility</p:attrName>
                                            </p:attrNameLst>
                                          </p:cBhvr>
                                          <p:to>
                                            <p:strVal val="visible"/>
                                          </p:to>
                                        </p:set>
                                        <p:anim calcmode="lin" valueType="num">
                                          <p:cBhvr additive="base">
                                            <p:cTn id="64" dur="500" fill="hold"/>
                                            <p:tgtEl>
                                              <p:spTgt spid="79"/>
                                            </p:tgtEl>
                                            <p:attrNameLst>
                                              <p:attrName>ppt_x</p:attrName>
                                            </p:attrNameLst>
                                          </p:cBhvr>
                                          <p:tavLst>
                                            <p:tav tm="0">
                                              <p:val>
                                                <p:strVal val="1+#ppt_w/2"/>
                                              </p:val>
                                            </p:tav>
                                            <p:tav tm="100000">
                                              <p:val>
                                                <p:strVal val="#ppt_x"/>
                                              </p:val>
                                            </p:tav>
                                          </p:tavLst>
                                        </p:anim>
                                        <p:anim calcmode="lin" valueType="num">
                                          <p:cBhvr additive="base">
                                            <p:cTn id="65" dur="500" fill="hold"/>
                                            <p:tgtEl>
                                              <p:spTgt spid="79"/>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80"/>
                                            </p:tgtEl>
                                            <p:attrNameLst>
                                              <p:attrName>style.visibility</p:attrName>
                                            </p:attrNameLst>
                                          </p:cBhvr>
                                          <p:to>
                                            <p:strVal val="visible"/>
                                          </p:to>
                                        </p:set>
                                        <p:anim calcmode="lin" valueType="num">
                                          <p:cBhvr additive="base">
                                            <p:cTn id="68" dur="500" fill="hold"/>
                                            <p:tgtEl>
                                              <p:spTgt spid="80"/>
                                            </p:tgtEl>
                                            <p:attrNameLst>
                                              <p:attrName>ppt_x</p:attrName>
                                            </p:attrNameLst>
                                          </p:cBhvr>
                                          <p:tavLst>
                                            <p:tav tm="0">
                                              <p:val>
                                                <p:strVal val="0-#ppt_w/2"/>
                                              </p:val>
                                            </p:tav>
                                            <p:tav tm="100000">
                                              <p:val>
                                                <p:strVal val="#ppt_x"/>
                                              </p:val>
                                            </p:tav>
                                          </p:tavLst>
                                        </p:anim>
                                        <p:anim calcmode="lin" valueType="num">
                                          <p:cBhvr additive="base">
                                            <p:cTn id="69"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P spid="77" grpId="0"/>
          <p:bldP spid="78" grpId="0"/>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0-#ppt_w/2"/>
                                              </p:val>
                                            </p:tav>
                                            <p:tav tm="100000">
                                              <p:val>
                                                <p:strVal val="#ppt_x"/>
                                              </p:val>
                                            </p:tav>
                                          </p:tavLst>
                                        </p:anim>
                                        <p:anim calcmode="lin" valueType="num">
                                          <p:cBhvr additive="base">
                                            <p:cTn id="12" dur="5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0-#ppt_w/2"/>
                                              </p:val>
                                            </p:tav>
                                            <p:tav tm="100000">
                                              <p:val>
                                                <p:strVal val="#ppt_x"/>
                                              </p:val>
                                            </p:tav>
                                          </p:tavLst>
                                        </p:anim>
                                        <p:anim calcmode="lin" valueType="num">
                                          <p:cBhvr additive="base">
                                            <p:cTn id="16" dur="500" fill="hold"/>
                                            <p:tgtEl>
                                              <p:spTgt spid="65"/>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1+#ppt_w/2"/>
                                              </p:val>
                                            </p:tav>
                                            <p:tav tm="100000">
                                              <p:val>
                                                <p:strVal val="#ppt_x"/>
                                              </p:val>
                                            </p:tav>
                                          </p:tavLst>
                                        </p:anim>
                                        <p:anim calcmode="lin" valueType="num">
                                          <p:cBhvr additive="base">
                                            <p:cTn id="20" dur="500" fill="hold"/>
                                            <p:tgtEl>
                                              <p:spTgt spid="6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randombar(horizontal)">
                                          <p:cBhvr>
                                            <p:cTn id="24" dur="500"/>
                                            <p:tgtEl>
                                              <p:spTgt spid="69"/>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randombar(horizontal)">
                                          <p:cBhvr>
                                            <p:cTn id="28" dur="500"/>
                                            <p:tgtEl>
                                              <p:spTgt spid="70"/>
                                            </p:tgtEl>
                                          </p:cBhvr>
                                        </p:animEffect>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randombar(horizontal)">
                                          <p:cBhvr>
                                            <p:cTn id="32" dur="500"/>
                                            <p:tgtEl>
                                              <p:spTgt spid="71"/>
                                            </p:tgtEl>
                                          </p:cBhvr>
                                        </p:animEffect>
                                      </p:childTnLst>
                                    </p:cTn>
                                  </p:par>
                                </p:childTnLst>
                              </p:cTn>
                            </p:par>
                            <p:par>
                              <p:cTn id="33" fill="hold">
                                <p:stCondLst>
                                  <p:cond delay="2000"/>
                                </p:stCondLst>
                                <p:childTnLst>
                                  <p:par>
                                    <p:cTn id="34" presetID="14" presetClass="entr" presetSubtype="10"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randombar(horizontal)">
                                          <p:cBhvr>
                                            <p:cTn id="36" dur="500"/>
                                            <p:tgtEl>
                                              <p:spTgt spid="72"/>
                                            </p:tgtEl>
                                          </p:cBhvr>
                                        </p:animEffect>
                                      </p:childTnLst>
                                    </p:cTn>
                                  </p:par>
                                </p:childTnLst>
                              </p:cTn>
                            </p:par>
                            <p:par>
                              <p:cTn id="37" fill="hold">
                                <p:stCondLst>
                                  <p:cond delay="2500"/>
                                </p:stCondLst>
                                <p:childTnLst>
                                  <p:par>
                                    <p:cTn id="38" presetID="14" presetClass="entr" presetSubtype="10" fill="hold" grpId="0" nodeType="after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randombar(horizontal)">
                                          <p:cBhvr>
                                            <p:cTn id="40" dur="500"/>
                                            <p:tgtEl>
                                              <p:spTgt spid="73"/>
                                            </p:tgtEl>
                                          </p:cBhvr>
                                        </p:animEffect>
                                      </p:childTnLst>
                                    </p:cTn>
                                  </p:par>
                                </p:childTnLst>
                              </p:cTn>
                            </p:par>
                            <p:par>
                              <p:cTn id="41" fill="hold">
                                <p:stCondLst>
                                  <p:cond delay="3000"/>
                                </p:stCondLst>
                                <p:childTnLst>
                                  <p:par>
                                    <p:cTn id="42" presetID="14" presetClass="entr" presetSubtype="1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randombar(horizontal)">
                                          <p:cBhvr>
                                            <p:cTn id="44" dur="500"/>
                                            <p:tgtEl>
                                              <p:spTgt spid="74"/>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randombar(horizontal)">
                                          <p:cBhvr>
                                            <p:cTn id="48" dur="500"/>
                                            <p:tgtEl>
                                              <p:spTgt spid="75"/>
                                            </p:tgtEl>
                                          </p:cBhvr>
                                        </p:animEffect>
                                      </p:childTnLst>
                                    </p:cTn>
                                  </p:par>
                                </p:childTnLst>
                              </p:cTn>
                            </p:par>
                            <p:par>
                              <p:cTn id="49" fill="hold">
                                <p:stCondLst>
                                  <p:cond delay="4000"/>
                                </p:stCondLst>
                                <p:childTnLst>
                                  <p:par>
                                    <p:cTn id="50" presetID="14" presetClass="entr" presetSubtype="10"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randombar(horizontal)">
                                          <p:cBhvr>
                                            <p:cTn id="52" dur="500"/>
                                            <p:tgtEl>
                                              <p:spTgt spid="76"/>
                                            </p:tgtEl>
                                          </p:cBhvr>
                                        </p:animEffect>
                                      </p:childTnLst>
                                    </p:cTn>
                                  </p:par>
                                </p:childTnLst>
                              </p:cTn>
                            </p:par>
                            <p:par>
                              <p:cTn id="53" fill="hold">
                                <p:stCondLst>
                                  <p:cond delay="4500"/>
                                </p:stCondLst>
                                <p:childTnLst>
                                  <p:par>
                                    <p:cTn id="54" presetID="2" presetClass="entr" presetSubtype="8"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 calcmode="lin" valueType="num">
                                          <p:cBhvr additive="base">
                                            <p:cTn id="56" dur="500" fill="hold"/>
                                            <p:tgtEl>
                                              <p:spTgt spid="77"/>
                                            </p:tgtEl>
                                            <p:attrNameLst>
                                              <p:attrName>ppt_x</p:attrName>
                                            </p:attrNameLst>
                                          </p:cBhvr>
                                          <p:tavLst>
                                            <p:tav tm="0">
                                              <p:val>
                                                <p:strVal val="0-#ppt_w/2"/>
                                              </p:val>
                                            </p:tav>
                                            <p:tav tm="100000">
                                              <p:val>
                                                <p:strVal val="#ppt_x"/>
                                              </p:val>
                                            </p:tav>
                                          </p:tavLst>
                                        </p:anim>
                                        <p:anim calcmode="lin" valueType="num">
                                          <p:cBhvr additive="base">
                                            <p:cTn id="57" dur="500" fill="hold"/>
                                            <p:tgtEl>
                                              <p:spTgt spid="77"/>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8"/>
                                            </p:tgtEl>
                                            <p:attrNameLst>
                                              <p:attrName>style.visibility</p:attrName>
                                            </p:attrNameLst>
                                          </p:cBhvr>
                                          <p:to>
                                            <p:strVal val="visible"/>
                                          </p:to>
                                        </p:set>
                                        <p:anim calcmode="lin" valueType="num">
                                          <p:cBhvr additive="base">
                                            <p:cTn id="60" dur="500" fill="hold"/>
                                            <p:tgtEl>
                                              <p:spTgt spid="78"/>
                                            </p:tgtEl>
                                            <p:attrNameLst>
                                              <p:attrName>ppt_x</p:attrName>
                                            </p:attrNameLst>
                                          </p:cBhvr>
                                          <p:tavLst>
                                            <p:tav tm="0">
                                              <p:val>
                                                <p:strVal val="1+#ppt_w/2"/>
                                              </p:val>
                                            </p:tav>
                                            <p:tav tm="100000">
                                              <p:val>
                                                <p:strVal val="#ppt_x"/>
                                              </p:val>
                                            </p:tav>
                                          </p:tavLst>
                                        </p:anim>
                                        <p:anim calcmode="lin" valueType="num">
                                          <p:cBhvr additive="base">
                                            <p:cTn id="61" dur="500" fill="hold"/>
                                            <p:tgtEl>
                                              <p:spTgt spid="78"/>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9"/>
                                            </p:tgtEl>
                                            <p:attrNameLst>
                                              <p:attrName>style.visibility</p:attrName>
                                            </p:attrNameLst>
                                          </p:cBhvr>
                                          <p:to>
                                            <p:strVal val="visible"/>
                                          </p:to>
                                        </p:set>
                                        <p:anim calcmode="lin" valueType="num">
                                          <p:cBhvr additive="base">
                                            <p:cTn id="64" dur="500" fill="hold"/>
                                            <p:tgtEl>
                                              <p:spTgt spid="79"/>
                                            </p:tgtEl>
                                            <p:attrNameLst>
                                              <p:attrName>ppt_x</p:attrName>
                                            </p:attrNameLst>
                                          </p:cBhvr>
                                          <p:tavLst>
                                            <p:tav tm="0">
                                              <p:val>
                                                <p:strVal val="1+#ppt_w/2"/>
                                              </p:val>
                                            </p:tav>
                                            <p:tav tm="100000">
                                              <p:val>
                                                <p:strVal val="#ppt_x"/>
                                              </p:val>
                                            </p:tav>
                                          </p:tavLst>
                                        </p:anim>
                                        <p:anim calcmode="lin" valueType="num">
                                          <p:cBhvr additive="base">
                                            <p:cTn id="65" dur="500" fill="hold"/>
                                            <p:tgtEl>
                                              <p:spTgt spid="79"/>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80"/>
                                            </p:tgtEl>
                                            <p:attrNameLst>
                                              <p:attrName>style.visibility</p:attrName>
                                            </p:attrNameLst>
                                          </p:cBhvr>
                                          <p:to>
                                            <p:strVal val="visible"/>
                                          </p:to>
                                        </p:set>
                                        <p:anim calcmode="lin" valueType="num">
                                          <p:cBhvr additive="base">
                                            <p:cTn id="68" dur="500" fill="hold"/>
                                            <p:tgtEl>
                                              <p:spTgt spid="80"/>
                                            </p:tgtEl>
                                            <p:attrNameLst>
                                              <p:attrName>ppt_x</p:attrName>
                                            </p:attrNameLst>
                                          </p:cBhvr>
                                          <p:tavLst>
                                            <p:tav tm="0">
                                              <p:val>
                                                <p:strVal val="0-#ppt_w/2"/>
                                              </p:val>
                                            </p:tav>
                                            <p:tav tm="100000">
                                              <p:val>
                                                <p:strVal val="#ppt_x"/>
                                              </p:val>
                                            </p:tav>
                                          </p:tavLst>
                                        </p:anim>
                                        <p:anim calcmode="lin" valueType="num">
                                          <p:cBhvr additive="base">
                                            <p:cTn id="69"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P spid="77" grpId="0"/>
          <p:bldP spid="78" grpId="0"/>
          <p:bldP spid="79" grpId="0"/>
          <p:bldP spid="80"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1016362" y="2928876"/>
            <a:ext cx="9935488" cy="1367051"/>
            <a:chOff x="1015699" y="2928875"/>
            <a:chExt cx="9936781" cy="1367050"/>
          </a:xfrm>
        </p:grpSpPr>
        <p:cxnSp>
          <p:nvCxnSpPr>
            <p:cNvPr id="71" name="Straight Connector 31"/>
            <p:cNvCxnSpPr/>
            <p:nvPr/>
          </p:nvCxnSpPr>
          <p:spPr>
            <a:xfrm flipV="1">
              <a:off x="1015699" y="3621611"/>
              <a:ext cx="9936781" cy="1"/>
            </a:xfrm>
            <a:prstGeom prst="line">
              <a:avLst/>
            </a:prstGeom>
            <a:ln w="13970">
              <a:solidFill>
                <a:schemeClr val="tx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3" name="Straight Connector 31"/>
            <p:cNvCxnSpPr>
              <a:endCxn id="107" idx="4"/>
            </p:cNvCxnSpPr>
            <p:nvPr/>
          </p:nvCxnSpPr>
          <p:spPr>
            <a:xfrm flipV="1">
              <a:off x="2311076"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4" name="Oval 5"/>
            <p:cNvSpPr/>
            <p:nvPr/>
          </p:nvSpPr>
          <p:spPr>
            <a:xfrm>
              <a:off x="2247244"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cxnSp>
          <p:nvCxnSpPr>
            <p:cNvPr id="78" name="Straight Connector 31"/>
            <p:cNvCxnSpPr/>
            <p:nvPr/>
          </p:nvCxnSpPr>
          <p:spPr>
            <a:xfrm flipV="1">
              <a:off x="7265810"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Oval 5"/>
            <p:cNvSpPr/>
            <p:nvPr/>
          </p:nvSpPr>
          <p:spPr>
            <a:xfrm>
              <a:off x="7201978" y="3561532"/>
              <a:ext cx="127665" cy="127665"/>
            </a:xfrm>
            <a:prstGeom prst="ellipse">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cxnSp>
          <p:nvCxnSpPr>
            <p:cNvPr id="84" name="Straight Connector 31"/>
            <p:cNvCxnSpPr/>
            <p:nvPr/>
          </p:nvCxnSpPr>
          <p:spPr>
            <a:xfrm flipV="1">
              <a:off x="4777173"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Oval 5"/>
            <p:cNvSpPr/>
            <p:nvPr/>
          </p:nvSpPr>
          <p:spPr>
            <a:xfrm>
              <a:off x="4713341" y="3561532"/>
              <a:ext cx="127665" cy="127665"/>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cxnSp>
          <p:nvCxnSpPr>
            <p:cNvPr id="90" name="Straight Connector 31"/>
            <p:cNvCxnSpPr/>
            <p:nvPr/>
          </p:nvCxnSpPr>
          <p:spPr>
            <a:xfrm flipV="1">
              <a:off x="9743294"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Oval 5"/>
            <p:cNvSpPr/>
            <p:nvPr/>
          </p:nvSpPr>
          <p:spPr>
            <a:xfrm>
              <a:off x="9679462" y="3561532"/>
              <a:ext cx="127665" cy="127665"/>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grpSp>
      <p:sp>
        <p:nvSpPr>
          <p:cNvPr id="92" name="矩形 91"/>
          <p:cNvSpPr/>
          <p:nvPr/>
        </p:nvSpPr>
        <p:spPr>
          <a:xfrm>
            <a:off x="3058851" y="2031786"/>
            <a:ext cx="3339371" cy="1061819"/>
          </a:xfrm>
          <a:prstGeom prst="rect">
            <a:avLst/>
          </a:prstGeom>
        </p:spPr>
        <p:txBody>
          <a:bodyPr wrap="square" lIns="91431" tIns="45715" rIns="91431" bIns="45715">
            <a:spAutoFit/>
          </a:bodyPr>
          <a:lstStyle/>
          <a:p>
            <a:pPr>
              <a:lnSpc>
                <a:spcPct val="150000"/>
              </a:lnSpc>
              <a:spcBef>
                <a:spcPts val="1000"/>
              </a:spcBef>
            </a:pPr>
            <a:r>
              <a:rPr lang="zh-CN" altLang="en-US" sz="105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50" dirty="0">
              <a:solidFill>
                <a:srgbClr val="7F7F7F"/>
              </a:solidFill>
              <a:latin typeface="微软雅黑" panose="020B0503020204020204" charset="-122"/>
              <a:cs typeface="宋体" panose="02010600030101010101" pitchFamily="2" charset="-122"/>
            </a:endParaRPr>
          </a:p>
        </p:txBody>
      </p:sp>
      <p:sp>
        <p:nvSpPr>
          <p:cNvPr id="93" name="矩形 92"/>
          <p:cNvSpPr/>
          <p:nvPr/>
        </p:nvSpPr>
        <p:spPr>
          <a:xfrm>
            <a:off x="8025210" y="2031785"/>
            <a:ext cx="3339371" cy="1061819"/>
          </a:xfrm>
          <a:prstGeom prst="rect">
            <a:avLst/>
          </a:prstGeom>
        </p:spPr>
        <p:txBody>
          <a:bodyPr wrap="square" lIns="91431" tIns="45715" rIns="91431" bIns="45715">
            <a:spAutoFit/>
          </a:bodyPr>
          <a:lstStyle/>
          <a:p>
            <a:pPr>
              <a:lnSpc>
                <a:spcPct val="150000"/>
              </a:lnSpc>
              <a:spcBef>
                <a:spcPts val="1000"/>
              </a:spcBef>
            </a:pPr>
            <a:r>
              <a:rPr lang="zh-CN" altLang="en-US" sz="105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50" dirty="0">
              <a:solidFill>
                <a:srgbClr val="7F7F7F"/>
              </a:solidFill>
              <a:latin typeface="微软雅黑" panose="020B0503020204020204" charset="-122"/>
              <a:cs typeface="宋体" panose="02010600030101010101" pitchFamily="2" charset="-122"/>
            </a:endParaRPr>
          </a:p>
        </p:txBody>
      </p:sp>
      <p:sp>
        <p:nvSpPr>
          <p:cNvPr id="94" name="矩形 93"/>
          <p:cNvSpPr/>
          <p:nvPr/>
        </p:nvSpPr>
        <p:spPr>
          <a:xfrm>
            <a:off x="973905" y="4295926"/>
            <a:ext cx="2978813" cy="1061819"/>
          </a:xfrm>
          <a:prstGeom prst="rect">
            <a:avLst/>
          </a:prstGeom>
        </p:spPr>
        <p:txBody>
          <a:bodyPr wrap="square" lIns="91431" tIns="45715" rIns="91431" bIns="45715">
            <a:spAutoFit/>
          </a:bodyPr>
          <a:lstStyle/>
          <a:p>
            <a:pPr>
              <a:lnSpc>
                <a:spcPct val="150000"/>
              </a:lnSpc>
              <a:spcBef>
                <a:spcPts val="1000"/>
              </a:spcBef>
            </a:pPr>
            <a:r>
              <a:rPr lang="zh-CN" altLang="en-US" sz="105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50" dirty="0">
              <a:solidFill>
                <a:srgbClr val="7F7F7F"/>
              </a:solidFill>
              <a:latin typeface="微软雅黑" panose="020B0503020204020204" charset="-122"/>
              <a:cs typeface="宋体" panose="02010600030101010101" pitchFamily="2" charset="-122"/>
            </a:endParaRPr>
          </a:p>
        </p:txBody>
      </p:sp>
      <p:sp>
        <p:nvSpPr>
          <p:cNvPr id="95" name="矩形 94"/>
          <p:cNvSpPr/>
          <p:nvPr/>
        </p:nvSpPr>
        <p:spPr>
          <a:xfrm>
            <a:off x="5749790" y="4295926"/>
            <a:ext cx="3339371" cy="1059180"/>
          </a:xfrm>
          <a:prstGeom prst="rect">
            <a:avLst/>
          </a:prstGeom>
        </p:spPr>
        <p:txBody>
          <a:bodyPr wrap="square" lIns="91431" tIns="45715" rIns="91431" bIns="45715">
            <a:spAutoFit/>
          </a:bodyPr>
          <a:lstStyle/>
          <a:p>
            <a:pPr>
              <a:lnSpc>
                <a:spcPct val="150000"/>
              </a:lnSpc>
              <a:spcBef>
                <a:spcPts val="1000"/>
              </a:spcBef>
            </a:pPr>
            <a:r>
              <a:rPr lang="zh-CN" altLang="en-US" sz="105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 </a:t>
            </a:r>
            <a:endParaRPr lang="zh-CN" altLang="en-US" sz="1050" dirty="0">
              <a:solidFill>
                <a:srgbClr val="7F7F7F"/>
              </a:solidFill>
              <a:latin typeface="微软雅黑" panose="020B0503020204020204" charset="-122"/>
              <a:cs typeface="宋体" panose="02010600030101010101" pitchFamily="2" charset="-122"/>
            </a:endParaRPr>
          </a:p>
        </p:txBody>
      </p:sp>
      <p:grpSp>
        <p:nvGrpSpPr>
          <p:cNvPr id="96" name="组合 95"/>
          <p:cNvGrpSpPr/>
          <p:nvPr/>
        </p:nvGrpSpPr>
        <p:grpSpPr>
          <a:xfrm>
            <a:off x="1683278" y="1845935"/>
            <a:ext cx="1250856" cy="1253549"/>
            <a:chOff x="1771602" y="1706233"/>
            <a:chExt cx="1251019" cy="1253549"/>
          </a:xfrm>
        </p:grpSpPr>
        <p:grpSp>
          <p:nvGrpSpPr>
            <p:cNvPr id="104" name="Group 38"/>
            <p:cNvGrpSpPr/>
            <p:nvPr/>
          </p:nvGrpSpPr>
          <p:grpSpPr>
            <a:xfrm>
              <a:off x="1771602" y="1706233"/>
              <a:ext cx="1251019" cy="1253549"/>
              <a:chOff x="3692576" y="1742634"/>
              <a:chExt cx="2790379" cy="2796023"/>
            </a:xfrm>
          </p:grpSpPr>
          <p:grpSp>
            <p:nvGrpSpPr>
              <p:cNvPr id="106" name="组合 79"/>
              <p:cNvGrpSpPr/>
              <p:nvPr/>
            </p:nvGrpSpPr>
            <p:grpSpPr bwMode="auto">
              <a:xfrm>
                <a:off x="3692576" y="1742634"/>
                <a:ext cx="2790379" cy="2796023"/>
                <a:chOff x="6379729" y="2488774"/>
                <a:chExt cx="2513016" cy="2513016"/>
              </a:xfrm>
            </p:grpSpPr>
            <p:sp>
              <p:nvSpPr>
                <p:cNvPr id="10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0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07"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105"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6482" y="2107859"/>
              <a:ext cx="487177" cy="487177"/>
            </a:xfrm>
            <a:prstGeom prst="rect">
              <a:avLst/>
            </a:prstGeom>
          </p:spPr>
        </p:pic>
      </p:grpSp>
      <p:grpSp>
        <p:nvGrpSpPr>
          <p:cNvPr id="110" name="组合 109"/>
          <p:cNvGrpSpPr/>
          <p:nvPr/>
        </p:nvGrpSpPr>
        <p:grpSpPr>
          <a:xfrm>
            <a:off x="6617782" y="1844169"/>
            <a:ext cx="1250856" cy="1253549"/>
            <a:chOff x="6706749" y="1704468"/>
            <a:chExt cx="1251019" cy="1253549"/>
          </a:xfrm>
        </p:grpSpPr>
        <p:grpSp>
          <p:nvGrpSpPr>
            <p:cNvPr id="111" name="Group 43"/>
            <p:cNvGrpSpPr/>
            <p:nvPr/>
          </p:nvGrpSpPr>
          <p:grpSpPr>
            <a:xfrm>
              <a:off x="6706749" y="1704468"/>
              <a:ext cx="1251019" cy="1253549"/>
              <a:chOff x="3692576" y="1742634"/>
              <a:chExt cx="2790379" cy="2796023"/>
            </a:xfrm>
          </p:grpSpPr>
          <p:grpSp>
            <p:nvGrpSpPr>
              <p:cNvPr id="126" name="组合 79"/>
              <p:cNvGrpSpPr/>
              <p:nvPr/>
            </p:nvGrpSpPr>
            <p:grpSpPr bwMode="auto">
              <a:xfrm>
                <a:off x="3692576" y="1742634"/>
                <a:ext cx="2790379" cy="2796023"/>
                <a:chOff x="6379729" y="2488774"/>
                <a:chExt cx="2513016" cy="2513016"/>
              </a:xfrm>
            </p:grpSpPr>
            <p:sp>
              <p:nvSpPr>
                <p:cNvPr id="1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2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27"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12" name="Group 24"/>
            <p:cNvGrpSpPr>
              <a:grpSpLocks noChangeAspect="1"/>
            </p:cNvGrpSpPr>
            <p:nvPr/>
          </p:nvGrpSpPr>
          <p:grpSpPr>
            <a:xfrm>
              <a:off x="7152542" y="2112972"/>
              <a:ext cx="404336" cy="404336"/>
              <a:chOff x="6111586" y="318800"/>
              <a:chExt cx="490538" cy="490538"/>
            </a:xfrm>
            <a:solidFill>
              <a:srgbClr val="FFFFFF"/>
            </a:solidFill>
          </p:grpSpPr>
          <p:sp>
            <p:nvSpPr>
              <p:cNvPr id="113"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14"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15"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16"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17"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18"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19"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20"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21"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22"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23"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24"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25"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grpSp>
      </p:grpSp>
      <p:grpSp>
        <p:nvGrpSpPr>
          <p:cNvPr id="130" name="组合 129"/>
          <p:cNvGrpSpPr/>
          <p:nvPr/>
        </p:nvGrpSpPr>
        <p:grpSpPr>
          <a:xfrm>
            <a:off x="9124671" y="4155996"/>
            <a:ext cx="1250856" cy="1253549"/>
            <a:chOff x="9213965" y="4016294"/>
            <a:chExt cx="1251019" cy="1253549"/>
          </a:xfrm>
        </p:grpSpPr>
        <p:grpSp>
          <p:nvGrpSpPr>
            <p:cNvPr id="131" name="Group 48"/>
            <p:cNvGrpSpPr/>
            <p:nvPr/>
          </p:nvGrpSpPr>
          <p:grpSpPr>
            <a:xfrm>
              <a:off x="9213965" y="4016294"/>
              <a:ext cx="1251019" cy="1253549"/>
              <a:chOff x="3692576" y="1742634"/>
              <a:chExt cx="2790379" cy="2796023"/>
            </a:xfrm>
          </p:grpSpPr>
          <p:grpSp>
            <p:nvGrpSpPr>
              <p:cNvPr id="137" name="组合 79"/>
              <p:cNvGrpSpPr/>
              <p:nvPr/>
            </p:nvGrpSpPr>
            <p:grpSpPr bwMode="auto">
              <a:xfrm>
                <a:off x="3692576" y="1742634"/>
                <a:ext cx="2790379" cy="2796023"/>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38"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32" name="Group 132"/>
            <p:cNvGrpSpPr>
              <a:grpSpLocks noChangeAspect="1"/>
            </p:cNvGrpSpPr>
            <p:nvPr/>
          </p:nvGrpSpPr>
          <p:grpSpPr>
            <a:xfrm>
              <a:off x="9613622" y="4409789"/>
              <a:ext cx="471510" cy="461033"/>
              <a:chOff x="-6349" y="-1587"/>
              <a:chExt cx="500062" cy="488950"/>
            </a:xfrm>
            <a:solidFill>
              <a:srgbClr val="FFFFFF"/>
            </a:solidFill>
          </p:grpSpPr>
          <p:sp>
            <p:nvSpPr>
              <p:cNvPr id="133"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34"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35" name="Freeform 19"/>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sp>
            <p:nvSpPr>
              <p:cNvPr id="136" name="Freeform 20"/>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7F7F7F"/>
                  </a:solidFill>
                </a:endParaRPr>
              </a:p>
            </p:txBody>
          </p:sp>
        </p:grpSp>
      </p:grpSp>
      <p:grpSp>
        <p:nvGrpSpPr>
          <p:cNvPr id="141" name="组合 140"/>
          <p:cNvGrpSpPr/>
          <p:nvPr/>
        </p:nvGrpSpPr>
        <p:grpSpPr>
          <a:xfrm>
            <a:off x="4172316" y="4155996"/>
            <a:ext cx="1250856" cy="1253549"/>
            <a:chOff x="4260965" y="4016294"/>
            <a:chExt cx="1251019" cy="1253549"/>
          </a:xfrm>
        </p:grpSpPr>
        <p:grpSp>
          <p:nvGrpSpPr>
            <p:cNvPr id="142" name="Group 48"/>
            <p:cNvGrpSpPr/>
            <p:nvPr/>
          </p:nvGrpSpPr>
          <p:grpSpPr>
            <a:xfrm>
              <a:off x="4260965" y="4016294"/>
              <a:ext cx="1251019" cy="1253549"/>
              <a:chOff x="3692576" y="1742634"/>
              <a:chExt cx="2790379" cy="2796023"/>
            </a:xfrm>
          </p:grpSpPr>
          <p:grpSp>
            <p:nvGrpSpPr>
              <p:cNvPr id="161" name="组合 79"/>
              <p:cNvGrpSpPr/>
              <p:nvPr/>
            </p:nvGrpSpPr>
            <p:grpSpPr bwMode="auto">
              <a:xfrm>
                <a:off x="3692576" y="1742634"/>
                <a:ext cx="2790379" cy="2796023"/>
                <a:chOff x="6379729" y="2488774"/>
                <a:chExt cx="2513016" cy="2513016"/>
              </a:xfrm>
            </p:grpSpPr>
            <p:sp>
              <p:nvSpPr>
                <p:cNvPr id="1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62"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43" name="组合 142"/>
            <p:cNvGrpSpPr/>
            <p:nvPr/>
          </p:nvGrpSpPr>
          <p:grpSpPr>
            <a:xfrm>
              <a:off x="4665262" y="4441971"/>
              <a:ext cx="476042" cy="437541"/>
              <a:chOff x="4470401" y="1481138"/>
              <a:chExt cx="215900" cy="198438"/>
            </a:xfrm>
            <a:solidFill>
              <a:schemeClr val="bg1"/>
            </a:solidFill>
          </p:grpSpPr>
          <p:sp>
            <p:nvSpPr>
              <p:cNvPr id="144"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45"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46"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47"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48"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49"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55"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56"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58"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59"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sp>
            <p:nvSpPr>
              <p:cNvPr id="160"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F7F7F"/>
                  </a:solidFill>
                </a:endParaRP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500"/>
                                        <p:tgtEl>
                                          <p:spTgt spid="110"/>
                                        </p:tgtEl>
                                      </p:cBhvr>
                                    </p:animEffect>
                                    <p:anim calcmode="lin" valueType="num">
                                      <p:cBhvr>
                                        <p:cTn id="14" dur="500" fill="hold"/>
                                        <p:tgtEl>
                                          <p:spTgt spid="110"/>
                                        </p:tgtEl>
                                        <p:attrNameLst>
                                          <p:attrName>ppt_x</p:attrName>
                                        </p:attrNameLst>
                                      </p:cBhvr>
                                      <p:tavLst>
                                        <p:tav tm="0">
                                          <p:val>
                                            <p:strVal val="#ppt_x"/>
                                          </p:val>
                                        </p:tav>
                                        <p:tav tm="100000">
                                          <p:val>
                                            <p:strVal val="#ppt_x"/>
                                          </p:val>
                                        </p:tav>
                                      </p:tavLst>
                                    </p:anim>
                                    <p:anim calcmode="lin" valueType="num">
                                      <p:cBhvr>
                                        <p:cTn id="15" dur="500" fill="hold"/>
                                        <p:tgtEl>
                                          <p:spTgt spid="11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96"/>
                                        </p:tgtEl>
                                        <p:attrNameLst>
                                          <p:attrName>style.visibility</p:attrName>
                                        </p:attrNameLst>
                                      </p:cBhvr>
                                      <p:to>
                                        <p:strVal val="visible"/>
                                      </p:to>
                                    </p:set>
                                    <p:animEffect transition="in" filter="fade">
                                      <p:cBhvr>
                                        <p:cTn id="18" dur="500"/>
                                        <p:tgtEl>
                                          <p:spTgt spid="96"/>
                                        </p:tgtEl>
                                      </p:cBhvr>
                                    </p:animEffect>
                                    <p:anim calcmode="lin" valueType="num">
                                      <p:cBhvr>
                                        <p:cTn id="19" dur="500" fill="hold"/>
                                        <p:tgtEl>
                                          <p:spTgt spid="96"/>
                                        </p:tgtEl>
                                        <p:attrNameLst>
                                          <p:attrName>ppt_x</p:attrName>
                                        </p:attrNameLst>
                                      </p:cBhvr>
                                      <p:tavLst>
                                        <p:tav tm="0">
                                          <p:val>
                                            <p:strVal val="#ppt_x"/>
                                          </p:val>
                                        </p:tav>
                                        <p:tav tm="100000">
                                          <p:val>
                                            <p:strVal val="#ppt_x"/>
                                          </p:val>
                                        </p:tav>
                                      </p:tavLst>
                                    </p:anim>
                                    <p:anim calcmode="lin" valueType="num">
                                      <p:cBhvr>
                                        <p:cTn id="20" dur="500" fill="hold"/>
                                        <p:tgtEl>
                                          <p:spTgt spid="9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fade">
                                      <p:cBhvr>
                                        <p:cTn id="23" dur="1000"/>
                                        <p:tgtEl>
                                          <p:spTgt spid="141"/>
                                        </p:tgtEl>
                                      </p:cBhvr>
                                    </p:animEffect>
                                    <p:anim calcmode="lin" valueType="num">
                                      <p:cBhvr>
                                        <p:cTn id="24" dur="1000" fill="hold"/>
                                        <p:tgtEl>
                                          <p:spTgt spid="141"/>
                                        </p:tgtEl>
                                        <p:attrNameLst>
                                          <p:attrName>ppt_x</p:attrName>
                                        </p:attrNameLst>
                                      </p:cBhvr>
                                      <p:tavLst>
                                        <p:tav tm="0">
                                          <p:val>
                                            <p:strVal val="#ppt_x"/>
                                          </p:val>
                                        </p:tav>
                                        <p:tav tm="100000">
                                          <p:val>
                                            <p:strVal val="#ppt_x"/>
                                          </p:val>
                                        </p:tav>
                                      </p:tavLst>
                                    </p:anim>
                                    <p:anim calcmode="lin" valueType="num">
                                      <p:cBhvr>
                                        <p:cTn id="25" dur="1000" fill="hold"/>
                                        <p:tgtEl>
                                          <p:spTgt spid="141"/>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30"/>
                                        </p:tgtEl>
                                        <p:attrNameLst>
                                          <p:attrName>style.visibility</p:attrName>
                                        </p:attrNameLst>
                                      </p:cBhvr>
                                      <p:to>
                                        <p:strVal val="visible"/>
                                      </p:to>
                                    </p:set>
                                    <p:animEffect transition="in" filter="fade">
                                      <p:cBhvr>
                                        <p:cTn id="28" dur="1000"/>
                                        <p:tgtEl>
                                          <p:spTgt spid="130"/>
                                        </p:tgtEl>
                                      </p:cBhvr>
                                    </p:animEffect>
                                    <p:anim calcmode="lin" valueType="num">
                                      <p:cBhvr>
                                        <p:cTn id="29" dur="1000" fill="hold"/>
                                        <p:tgtEl>
                                          <p:spTgt spid="130"/>
                                        </p:tgtEl>
                                        <p:attrNameLst>
                                          <p:attrName>ppt_x</p:attrName>
                                        </p:attrNameLst>
                                      </p:cBhvr>
                                      <p:tavLst>
                                        <p:tav tm="0">
                                          <p:val>
                                            <p:strVal val="#ppt_x"/>
                                          </p:val>
                                        </p:tav>
                                        <p:tav tm="100000">
                                          <p:val>
                                            <p:strVal val="#ppt_x"/>
                                          </p:val>
                                        </p:tav>
                                      </p:tavLst>
                                    </p:anim>
                                    <p:anim calcmode="lin" valueType="num">
                                      <p:cBhvr>
                                        <p:cTn id="30"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fill="hold"/>
                                        <p:tgtEl>
                                          <p:spTgt spid="93"/>
                                        </p:tgtEl>
                                        <p:attrNameLst>
                                          <p:attrName>ppt_x</p:attrName>
                                        </p:attrNameLst>
                                      </p:cBhvr>
                                      <p:tavLst>
                                        <p:tav tm="0">
                                          <p:val>
                                            <p:strVal val="1+#ppt_w/2"/>
                                          </p:val>
                                        </p:tav>
                                        <p:tav tm="100000">
                                          <p:val>
                                            <p:strVal val="#ppt_x"/>
                                          </p:val>
                                        </p:tav>
                                      </p:tavLst>
                                    </p:anim>
                                    <p:anim calcmode="lin" valueType="num">
                                      <p:cBhvr additive="base">
                                        <p:cTn id="36" dur="500" fill="hold"/>
                                        <p:tgtEl>
                                          <p:spTgt spid="9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2"/>
                                        </p:tgtEl>
                                        <p:attrNameLst>
                                          <p:attrName>style.visibility</p:attrName>
                                        </p:attrNameLst>
                                      </p:cBhvr>
                                      <p:to>
                                        <p:strVal val="visible"/>
                                      </p:to>
                                    </p:set>
                                    <p:anim calcmode="lin" valueType="num">
                                      <p:cBhvr additive="base">
                                        <p:cTn id="39" dur="500" fill="hold"/>
                                        <p:tgtEl>
                                          <p:spTgt spid="92"/>
                                        </p:tgtEl>
                                        <p:attrNameLst>
                                          <p:attrName>ppt_x</p:attrName>
                                        </p:attrNameLst>
                                      </p:cBhvr>
                                      <p:tavLst>
                                        <p:tav tm="0">
                                          <p:val>
                                            <p:strVal val="1+#ppt_w/2"/>
                                          </p:val>
                                        </p:tav>
                                        <p:tav tm="100000">
                                          <p:val>
                                            <p:strVal val="#ppt_x"/>
                                          </p:val>
                                        </p:tav>
                                      </p:tavLst>
                                    </p:anim>
                                    <p:anim calcmode="lin" valueType="num">
                                      <p:cBhvr additive="base">
                                        <p:cTn id="40"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94"/>
                                        </p:tgtEl>
                                        <p:attrNameLst>
                                          <p:attrName>style.visibility</p:attrName>
                                        </p:attrNameLst>
                                      </p:cBhvr>
                                      <p:to>
                                        <p:strVal val="visible"/>
                                      </p:to>
                                    </p:set>
                                    <p:anim calcmode="lin" valueType="num">
                                      <p:cBhvr additive="base">
                                        <p:cTn id="45" dur="500" fill="hold"/>
                                        <p:tgtEl>
                                          <p:spTgt spid="94"/>
                                        </p:tgtEl>
                                        <p:attrNameLst>
                                          <p:attrName>ppt_x</p:attrName>
                                        </p:attrNameLst>
                                      </p:cBhvr>
                                      <p:tavLst>
                                        <p:tav tm="0">
                                          <p:val>
                                            <p:strVal val="0-#ppt_w/2"/>
                                          </p:val>
                                        </p:tav>
                                        <p:tav tm="100000">
                                          <p:val>
                                            <p:strVal val="#ppt_x"/>
                                          </p:val>
                                        </p:tav>
                                      </p:tavLst>
                                    </p:anim>
                                    <p:anim calcmode="lin" valueType="num">
                                      <p:cBhvr additive="base">
                                        <p:cTn id="46" dur="500" fill="hold"/>
                                        <p:tgtEl>
                                          <p:spTgt spid="9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additive="base">
                                        <p:cTn id="49" dur="500" fill="hold"/>
                                        <p:tgtEl>
                                          <p:spTgt spid="95"/>
                                        </p:tgtEl>
                                        <p:attrNameLst>
                                          <p:attrName>ppt_x</p:attrName>
                                        </p:attrNameLst>
                                      </p:cBhvr>
                                      <p:tavLst>
                                        <p:tav tm="0">
                                          <p:val>
                                            <p:strVal val="0-#ppt_w/2"/>
                                          </p:val>
                                        </p:tav>
                                        <p:tav tm="100000">
                                          <p:val>
                                            <p:strVal val="#ppt_x"/>
                                          </p:val>
                                        </p:tav>
                                      </p:tavLst>
                                    </p:anim>
                                    <p:anim calcmode="lin" valueType="num">
                                      <p:cBhvr additive="base">
                                        <p:cTn id="50" dur="5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2736862" y="3497112"/>
            <a:ext cx="1631172" cy="491373"/>
            <a:chOff x="3838575" y="2712368"/>
            <a:chExt cx="1604974" cy="368530"/>
          </a:xfrm>
        </p:grpSpPr>
        <p:cxnSp>
          <p:nvCxnSpPr>
            <p:cNvPr id="58" name="直接连接符 57"/>
            <p:cNvCxnSpPr/>
            <p:nvPr/>
          </p:nvCxnSpPr>
          <p:spPr>
            <a:xfrm>
              <a:off x="3838575" y="2892218"/>
              <a:ext cx="593181"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a:xfrm>
              <a:off x="4952634" y="2911353"/>
              <a:ext cx="490915"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a:xfrm flipV="1">
              <a:off x="4405565" y="2712368"/>
              <a:ext cx="186017" cy="189461"/>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a:xfrm flipV="1">
              <a:off x="4807526" y="2899283"/>
              <a:ext cx="171299" cy="17447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a:xfrm flipH="1" flipV="1">
              <a:off x="4543202" y="2717130"/>
              <a:ext cx="316707" cy="363768"/>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3" name="组合 62"/>
          <p:cNvGrpSpPr/>
          <p:nvPr/>
        </p:nvGrpSpPr>
        <p:grpSpPr>
          <a:xfrm>
            <a:off x="1048716" y="2794788"/>
            <a:ext cx="1814994" cy="1818904"/>
            <a:chOff x="7146423" y="413387"/>
            <a:chExt cx="495231" cy="496232"/>
          </a:xfrm>
        </p:grpSpPr>
        <p:grpSp>
          <p:nvGrpSpPr>
            <p:cNvPr id="64" name="组合 63"/>
            <p:cNvGrpSpPr/>
            <p:nvPr/>
          </p:nvGrpSpPr>
          <p:grpSpPr>
            <a:xfrm>
              <a:off x="7146423" y="413387"/>
              <a:ext cx="495231" cy="496232"/>
              <a:chOff x="1589596" y="810715"/>
              <a:chExt cx="2340698" cy="2345431"/>
            </a:xfrm>
          </p:grpSpPr>
          <p:grpSp>
            <p:nvGrpSpPr>
              <p:cNvPr id="66" name="组合 79"/>
              <p:cNvGrpSpPr/>
              <p:nvPr/>
            </p:nvGrpSpPr>
            <p:grpSpPr bwMode="auto">
              <a:xfrm>
                <a:off x="1589596" y="810715"/>
                <a:ext cx="2340698" cy="2345431"/>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6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67"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65" name="TextBox 64"/>
            <p:cNvSpPr txBox="1"/>
            <p:nvPr/>
          </p:nvSpPr>
          <p:spPr>
            <a:xfrm>
              <a:off x="7296147" y="571227"/>
              <a:ext cx="176355" cy="176332"/>
            </a:xfrm>
            <a:prstGeom prst="rect">
              <a:avLst/>
            </a:prstGeom>
            <a:noFill/>
          </p:spPr>
          <p:txBody>
            <a:bodyPr wrap="none" rtlCol="0">
              <a:spAutoFit/>
            </a:bodyPr>
            <a:lstStyle/>
            <a:p>
              <a:r>
                <a:rPr lang="zh-CN" altLang="en-US" dirty="0">
                  <a:solidFill>
                    <a:prstClr val="white"/>
                  </a:solidFill>
                  <a:latin typeface="微软雅黑" panose="020B0503020204020204" charset="-122"/>
                </a:rPr>
                <a:t>标题</a:t>
              </a:r>
              <a:endParaRPr lang="en-US" altLang="zh-CN" dirty="0">
                <a:solidFill>
                  <a:prstClr val="white"/>
                </a:solidFill>
                <a:latin typeface="微软雅黑" panose="020B0503020204020204" charset="-122"/>
              </a:endParaRPr>
            </a:p>
            <a:p>
              <a:r>
                <a:rPr lang="zh-CN" altLang="en-US" dirty="0">
                  <a:solidFill>
                    <a:prstClr val="white"/>
                  </a:solidFill>
                  <a:latin typeface="微软雅黑" panose="020B0503020204020204" charset="-122"/>
                </a:rPr>
                <a:t>文字</a:t>
              </a:r>
              <a:endParaRPr lang="en-US" altLang="zh-CN" dirty="0">
                <a:solidFill>
                  <a:prstClr val="white"/>
                </a:solidFill>
                <a:latin typeface="微软雅黑" panose="020B0503020204020204" charset="-122"/>
              </a:endParaRPr>
            </a:p>
          </p:txBody>
        </p:sp>
      </p:grpSp>
      <p:grpSp>
        <p:nvGrpSpPr>
          <p:cNvPr id="72" name="组合 71"/>
          <p:cNvGrpSpPr/>
          <p:nvPr/>
        </p:nvGrpSpPr>
        <p:grpSpPr>
          <a:xfrm>
            <a:off x="4084441" y="1861014"/>
            <a:ext cx="3794650" cy="3802823"/>
            <a:chOff x="8244408" y="2516931"/>
            <a:chExt cx="2846358" cy="2852117"/>
          </a:xfrm>
        </p:grpSpPr>
        <p:grpSp>
          <p:nvGrpSpPr>
            <p:cNvPr id="75" name="组合 74"/>
            <p:cNvGrpSpPr/>
            <p:nvPr/>
          </p:nvGrpSpPr>
          <p:grpSpPr>
            <a:xfrm>
              <a:off x="8244408" y="2516931"/>
              <a:ext cx="2846358" cy="2852117"/>
              <a:chOff x="1589596" y="810715"/>
              <a:chExt cx="2340698" cy="2345431"/>
            </a:xfrm>
          </p:grpSpPr>
          <p:grpSp>
            <p:nvGrpSpPr>
              <p:cNvPr id="80" name="组合 79"/>
              <p:cNvGrpSpPr/>
              <p:nvPr/>
            </p:nvGrpSpPr>
            <p:grpSpPr bwMode="auto">
              <a:xfrm>
                <a:off x="1589596" y="810715"/>
                <a:ext cx="2340698" cy="2345431"/>
                <a:chOff x="6379729" y="2488774"/>
                <a:chExt cx="2513016" cy="2513016"/>
              </a:xfrm>
            </p:grpSpPr>
            <p:sp>
              <p:nvSpPr>
                <p:cNvPr id="8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8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1" name="椭圆 80"/>
              <p:cNvSpPr/>
              <p:nvPr/>
            </p:nvSpPr>
            <p:spPr bwMode="auto">
              <a:xfrm>
                <a:off x="1932719" y="1141998"/>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76" name="TextBox 75"/>
            <p:cNvSpPr txBox="1"/>
            <p:nvPr/>
          </p:nvSpPr>
          <p:spPr>
            <a:xfrm>
              <a:off x="8892480" y="3626172"/>
              <a:ext cx="1561314" cy="615553"/>
            </a:xfrm>
            <a:prstGeom prst="rect">
              <a:avLst/>
            </a:prstGeom>
            <a:noFill/>
          </p:spPr>
          <p:txBody>
            <a:bodyPr wrap="square" lIns="0" tIns="0" rIns="0" bIns="0" rtlCol="0">
              <a:spAutoFit/>
            </a:bodyPr>
            <a:lstStyle/>
            <a:p>
              <a:r>
                <a:rPr lang="zh-CN" altLang="en-US" sz="1300" dirty="0">
                  <a:solidFill>
                    <a:prstClr val="white"/>
                  </a:solidFill>
                  <a:latin typeface="微软雅黑" panose="020B0503020204020204" charset="-122"/>
                </a:rPr>
                <a:t>单击此处添加文本单击此处添加文本单击此处添加文本单击此处添加文本</a:t>
              </a:r>
              <a:endParaRPr lang="en-US" altLang="zh-CN" sz="1300" dirty="0">
                <a:solidFill>
                  <a:prstClr val="white"/>
                </a:solidFill>
                <a:latin typeface="微软雅黑" panose="020B0503020204020204" charset="-122"/>
              </a:endParaRPr>
            </a:p>
            <a:p>
              <a:endParaRPr lang="en-US" altLang="zh-CN" sz="1300" dirty="0">
                <a:solidFill>
                  <a:prstClr val="white"/>
                </a:solidFill>
                <a:latin typeface="微软雅黑" panose="020B0503020204020204" charset="-122"/>
              </a:endParaRPr>
            </a:p>
          </p:txBody>
        </p:sp>
        <p:sp>
          <p:nvSpPr>
            <p:cNvPr id="77" name="TextBox 76"/>
            <p:cNvSpPr txBox="1"/>
            <p:nvPr/>
          </p:nvSpPr>
          <p:spPr>
            <a:xfrm>
              <a:off x="9203374" y="3308632"/>
              <a:ext cx="1561314" cy="199222"/>
            </a:xfrm>
            <a:prstGeom prst="rect">
              <a:avLst/>
            </a:prstGeom>
            <a:noFill/>
          </p:spPr>
          <p:txBody>
            <a:bodyPr wrap="square" lIns="0" tIns="0" rIns="0" bIns="0" rtlCol="0">
              <a:spAutoFit/>
            </a:bodyPr>
            <a:lstStyle/>
            <a:p>
              <a:pPr algn="just">
                <a:lnSpc>
                  <a:spcPts val="2000"/>
                </a:lnSpc>
              </a:pPr>
              <a:r>
                <a:rPr lang="zh-CN" altLang="en-US" dirty="0">
                  <a:solidFill>
                    <a:prstClr val="white"/>
                  </a:solidFill>
                  <a:latin typeface="微软雅黑" panose="020B0503020204020204" charset="-122"/>
                </a:rPr>
                <a:t>标题文字</a:t>
              </a:r>
              <a:endParaRPr lang="en-US" altLang="zh-CN" dirty="0">
                <a:solidFill>
                  <a:prstClr val="white"/>
                </a:solidFill>
                <a:latin typeface="微软雅黑" panose="020B0503020204020204" charset="-122"/>
              </a:endParaRPr>
            </a:p>
          </p:txBody>
        </p:sp>
      </p:grpSp>
      <p:grpSp>
        <p:nvGrpSpPr>
          <p:cNvPr id="86" name="组合 85"/>
          <p:cNvGrpSpPr/>
          <p:nvPr/>
        </p:nvGrpSpPr>
        <p:grpSpPr>
          <a:xfrm>
            <a:off x="6617892" y="1931490"/>
            <a:ext cx="4182020" cy="960993"/>
            <a:chOff x="4675437" y="1448616"/>
            <a:chExt cx="3136923" cy="720745"/>
          </a:xfrm>
        </p:grpSpPr>
        <p:grpSp>
          <p:nvGrpSpPr>
            <p:cNvPr id="87" name="组合 86"/>
            <p:cNvGrpSpPr/>
            <p:nvPr/>
          </p:nvGrpSpPr>
          <p:grpSpPr>
            <a:xfrm>
              <a:off x="4675437" y="1448616"/>
              <a:ext cx="681185" cy="682563"/>
              <a:chOff x="7146423" y="413387"/>
              <a:chExt cx="495231" cy="496232"/>
            </a:xfrm>
          </p:grpSpPr>
          <p:grpSp>
            <p:nvGrpSpPr>
              <p:cNvPr id="89" name="组合 88"/>
              <p:cNvGrpSpPr/>
              <p:nvPr/>
            </p:nvGrpSpPr>
            <p:grpSpPr>
              <a:xfrm>
                <a:off x="7146423" y="413387"/>
                <a:ext cx="495231" cy="496232"/>
                <a:chOff x="1589596" y="810715"/>
                <a:chExt cx="2340698" cy="2345431"/>
              </a:xfrm>
            </p:grpSpPr>
            <p:grpSp>
              <p:nvGrpSpPr>
                <p:cNvPr id="98" name="组合 79"/>
                <p:cNvGrpSpPr/>
                <p:nvPr/>
              </p:nvGrpSpPr>
              <p:grpSpPr bwMode="auto">
                <a:xfrm>
                  <a:off x="1589596" y="810715"/>
                  <a:ext cx="2340698" cy="2345431"/>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0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99" name="椭圆 80"/>
                <p:cNvSpPr/>
                <p:nvPr/>
              </p:nvSpPr>
              <p:spPr bwMode="auto">
                <a:xfrm>
                  <a:off x="1932719" y="1141998"/>
                  <a:ext cx="1691507" cy="1694935"/>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97" name="TextBox 96"/>
              <p:cNvSpPr txBox="1"/>
              <p:nvPr/>
            </p:nvSpPr>
            <p:spPr>
              <a:xfrm>
                <a:off x="7281815" y="557367"/>
                <a:ext cx="247564" cy="201382"/>
              </a:xfrm>
              <a:prstGeom prst="rect">
                <a:avLst/>
              </a:prstGeom>
              <a:noFill/>
            </p:spPr>
            <p:txBody>
              <a:bodyPr wrap="none" rtlCol="0">
                <a:spAutoFit/>
              </a:bodyPr>
              <a:lstStyle/>
              <a:p>
                <a:r>
                  <a:rPr lang="en-US" altLang="zh-CN" dirty="0">
                    <a:solidFill>
                      <a:prstClr val="white"/>
                    </a:solidFill>
                    <a:latin typeface="微软雅黑" panose="020B0503020204020204" charset="-122"/>
                  </a:rPr>
                  <a:t>01</a:t>
                </a:r>
              </a:p>
            </p:txBody>
          </p:sp>
        </p:grpSp>
        <p:sp>
          <p:nvSpPr>
            <p:cNvPr id="88" name="TextBox 87"/>
            <p:cNvSpPr txBox="1"/>
            <p:nvPr/>
          </p:nvSpPr>
          <p:spPr>
            <a:xfrm>
              <a:off x="5611772" y="1476863"/>
              <a:ext cx="2200588" cy="692498"/>
            </a:xfrm>
            <a:prstGeom prst="rect">
              <a:avLst/>
            </a:prstGeom>
            <a:noFill/>
          </p:spPr>
          <p:txBody>
            <a:bodyPr wrap="square" lIns="0" tIns="0" rIns="0" bIns="0" rtlCol="0">
              <a:spAutoFit/>
            </a:bodyPr>
            <a:lstStyle/>
            <a:p>
              <a:pPr>
                <a:lnSpc>
                  <a:spcPct val="150000"/>
                </a:lnSpc>
                <a:spcBef>
                  <a:spcPts val="1000"/>
                </a:spcBef>
              </a:pPr>
              <a:r>
                <a:rPr lang="zh-CN" altLang="en-US" sz="10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rgbClr val="7F7F7F"/>
                </a:solidFill>
                <a:latin typeface="微软雅黑" panose="020B0503020204020204" charset="-122"/>
                <a:cs typeface="宋体" panose="02010600030101010101" pitchFamily="2" charset="-122"/>
              </a:endParaRPr>
            </a:p>
          </p:txBody>
        </p:sp>
      </p:grpSp>
      <p:grpSp>
        <p:nvGrpSpPr>
          <p:cNvPr id="117" name="组合 116"/>
          <p:cNvGrpSpPr/>
          <p:nvPr/>
        </p:nvGrpSpPr>
        <p:grpSpPr>
          <a:xfrm>
            <a:off x="7382907" y="3310506"/>
            <a:ext cx="3992994" cy="968733"/>
            <a:chOff x="5249273" y="2482879"/>
            <a:chExt cx="2995135" cy="726550"/>
          </a:xfrm>
        </p:grpSpPr>
        <p:grpSp>
          <p:nvGrpSpPr>
            <p:cNvPr id="118" name="组合 117"/>
            <p:cNvGrpSpPr/>
            <p:nvPr/>
          </p:nvGrpSpPr>
          <p:grpSpPr>
            <a:xfrm>
              <a:off x="5249273" y="2482879"/>
              <a:ext cx="681185" cy="682563"/>
              <a:chOff x="7146423" y="413387"/>
              <a:chExt cx="495231" cy="496232"/>
            </a:xfrm>
          </p:grpSpPr>
          <p:grpSp>
            <p:nvGrpSpPr>
              <p:cNvPr id="120" name="组合 119"/>
              <p:cNvGrpSpPr/>
              <p:nvPr/>
            </p:nvGrpSpPr>
            <p:grpSpPr>
              <a:xfrm>
                <a:off x="7146423" y="413387"/>
                <a:ext cx="495231" cy="496232"/>
                <a:chOff x="1589596" y="810715"/>
                <a:chExt cx="2340698" cy="2345431"/>
              </a:xfrm>
            </p:grpSpPr>
            <p:grpSp>
              <p:nvGrpSpPr>
                <p:cNvPr id="122" name="组合 79"/>
                <p:cNvGrpSpPr/>
                <p:nvPr/>
              </p:nvGrpSpPr>
              <p:grpSpPr bwMode="auto">
                <a:xfrm>
                  <a:off x="1589596" y="810715"/>
                  <a:ext cx="2340698" cy="2345431"/>
                  <a:chOff x="6379729" y="2488774"/>
                  <a:chExt cx="2513016" cy="2513016"/>
                </a:xfrm>
              </p:grpSpPr>
              <p:sp>
                <p:nvSpPr>
                  <p:cNvPr id="12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2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23" name="椭圆 80"/>
                <p:cNvSpPr/>
                <p:nvPr/>
              </p:nvSpPr>
              <p:spPr bwMode="auto">
                <a:xfrm>
                  <a:off x="1932719" y="1141998"/>
                  <a:ext cx="1691507" cy="1694935"/>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21" name="TextBox 120"/>
              <p:cNvSpPr txBox="1"/>
              <p:nvPr/>
            </p:nvSpPr>
            <p:spPr>
              <a:xfrm>
                <a:off x="7269265" y="557367"/>
                <a:ext cx="247564" cy="201382"/>
              </a:xfrm>
              <a:prstGeom prst="rect">
                <a:avLst/>
              </a:prstGeom>
              <a:noFill/>
            </p:spPr>
            <p:txBody>
              <a:bodyPr wrap="none" rtlCol="0">
                <a:spAutoFit/>
              </a:bodyPr>
              <a:lstStyle/>
              <a:p>
                <a:r>
                  <a:rPr lang="en-US" altLang="zh-CN" dirty="0">
                    <a:solidFill>
                      <a:prstClr val="white"/>
                    </a:solidFill>
                    <a:latin typeface="微软雅黑" panose="020B0503020204020204" charset="-122"/>
                  </a:rPr>
                  <a:t>02</a:t>
                </a:r>
              </a:p>
            </p:txBody>
          </p:sp>
        </p:grpSp>
        <p:sp>
          <p:nvSpPr>
            <p:cNvPr id="119" name="TextBox 118"/>
            <p:cNvSpPr txBox="1"/>
            <p:nvPr/>
          </p:nvSpPr>
          <p:spPr>
            <a:xfrm>
              <a:off x="6043820" y="2516931"/>
              <a:ext cx="2200588" cy="692498"/>
            </a:xfrm>
            <a:prstGeom prst="rect">
              <a:avLst/>
            </a:prstGeom>
            <a:noFill/>
          </p:spPr>
          <p:txBody>
            <a:bodyPr wrap="square" lIns="0" tIns="0" rIns="0" bIns="0" rtlCol="0">
              <a:spAutoFit/>
            </a:bodyPr>
            <a:lstStyle/>
            <a:p>
              <a:pPr>
                <a:lnSpc>
                  <a:spcPct val="150000"/>
                </a:lnSpc>
                <a:spcBef>
                  <a:spcPts val="1000"/>
                </a:spcBef>
              </a:pPr>
              <a:r>
                <a:rPr lang="zh-CN" altLang="en-US" sz="10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rgbClr val="7F7F7F"/>
                </a:solidFill>
                <a:latin typeface="微软雅黑" panose="020B0503020204020204" charset="-122"/>
                <a:cs typeface="宋体" panose="02010600030101010101" pitchFamily="2" charset="-122"/>
              </a:endParaRPr>
            </a:p>
          </p:txBody>
        </p:sp>
      </p:grpSp>
      <p:grpSp>
        <p:nvGrpSpPr>
          <p:cNvPr id="126" name="组合 125"/>
          <p:cNvGrpSpPr/>
          <p:nvPr/>
        </p:nvGrpSpPr>
        <p:grpSpPr>
          <a:xfrm>
            <a:off x="6622114" y="4769570"/>
            <a:ext cx="4106667" cy="995381"/>
            <a:chOff x="4678603" y="3577177"/>
            <a:chExt cx="3080401" cy="746536"/>
          </a:xfrm>
        </p:grpSpPr>
        <p:grpSp>
          <p:nvGrpSpPr>
            <p:cNvPr id="127" name="组合 126"/>
            <p:cNvGrpSpPr/>
            <p:nvPr/>
          </p:nvGrpSpPr>
          <p:grpSpPr>
            <a:xfrm>
              <a:off x="4678603" y="3577177"/>
              <a:ext cx="681185" cy="682563"/>
              <a:chOff x="7146423" y="413387"/>
              <a:chExt cx="495231" cy="496232"/>
            </a:xfrm>
          </p:grpSpPr>
          <p:grpSp>
            <p:nvGrpSpPr>
              <p:cNvPr id="129" name="组合 128"/>
              <p:cNvGrpSpPr/>
              <p:nvPr/>
            </p:nvGrpSpPr>
            <p:grpSpPr>
              <a:xfrm>
                <a:off x="7146423" y="413387"/>
                <a:ext cx="495231" cy="496232"/>
                <a:chOff x="1589596" y="810715"/>
                <a:chExt cx="2340698" cy="2345431"/>
              </a:xfrm>
            </p:grpSpPr>
            <p:grpSp>
              <p:nvGrpSpPr>
                <p:cNvPr id="131" name="组合 79"/>
                <p:cNvGrpSpPr/>
                <p:nvPr/>
              </p:nvGrpSpPr>
              <p:grpSpPr bwMode="auto">
                <a:xfrm>
                  <a:off x="1589596" y="810715"/>
                  <a:ext cx="2340698" cy="2345431"/>
                  <a:chOff x="6379729" y="2488774"/>
                  <a:chExt cx="2513016" cy="2513016"/>
                </a:xfrm>
              </p:grpSpPr>
              <p:sp>
                <p:nvSpPr>
                  <p:cNvPr id="13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3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32" name="椭圆 80"/>
                <p:cNvSpPr/>
                <p:nvPr/>
              </p:nvSpPr>
              <p:spPr bwMode="auto">
                <a:xfrm>
                  <a:off x="1932719" y="1141998"/>
                  <a:ext cx="1691507" cy="1694935"/>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30" name="TextBox 129"/>
              <p:cNvSpPr txBox="1"/>
              <p:nvPr/>
            </p:nvSpPr>
            <p:spPr>
              <a:xfrm>
                <a:off x="7279513" y="557367"/>
                <a:ext cx="247564" cy="201382"/>
              </a:xfrm>
              <a:prstGeom prst="rect">
                <a:avLst/>
              </a:prstGeom>
              <a:noFill/>
            </p:spPr>
            <p:txBody>
              <a:bodyPr wrap="none" rtlCol="0">
                <a:spAutoFit/>
              </a:bodyPr>
              <a:lstStyle/>
              <a:p>
                <a:r>
                  <a:rPr lang="en-US" altLang="zh-CN" dirty="0">
                    <a:solidFill>
                      <a:prstClr val="white"/>
                    </a:solidFill>
                    <a:latin typeface="微软雅黑" panose="020B0503020204020204" charset="-122"/>
                  </a:rPr>
                  <a:t>03</a:t>
                </a:r>
              </a:p>
            </p:txBody>
          </p:sp>
        </p:grpSp>
        <p:sp>
          <p:nvSpPr>
            <p:cNvPr id="128" name="TextBox 127"/>
            <p:cNvSpPr txBox="1"/>
            <p:nvPr/>
          </p:nvSpPr>
          <p:spPr>
            <a:xfrm>
              <a:off x="5558416" y="3631245"/>
              <a:ext cx="2200588" cy="692468"/>
            </a:xfrm>
            <a:prstGeom prst="rect">
              <a:avLst/>
            </a:prstGeom>
            <a:noFill/>
          </p:spPr>
          <p:txBody>
            <a:bodyPr wrap="square" lIns="0" tIns="0" rIns="0" bIns="0" rtlCol="0">
              <a:spAutoFit/>
            </a:bodyPr>
            <a:lstStyle/>
            <a:p>
              <a:pPr>
                <a:lnSpc>
                  <a:spcPct val="150000"/>
                </a:lnSpc>
                <a:spcBef>
                  <a:spcPts val="1000"/>
                </a:spcBef>
              </a:pPr>
              <a:r>
                <a:rPr lang="zh-CN" altLang="en-US" sz="10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 </a:t>
              </a:r>
              <a:endParaRPr lang="zh-CN" altLang="en-US" sz="1000" dirty="0">
                <a:solidFill>
                  <a:srgbClr val="7F7F7F"/>
                </a:solidFill>
                <a:latin typeface="微软雅黑" panose="020B0503020204020204" charset="-122"/>
                <a:cs typeface="宋体" panose="02010600030101010101" pitchFamily="2"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left)">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Effect transition="in" filter="fade">
                                      <p:cBhvr>
                                        <p:cTn id="19" dur="500"/>
                                        <p:tgtEl>
                                          <p:spTgt spid="7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500" fill="hold"/>
                                        <p:tgtEl>
                                          <p:spTgt spid="86"/>
                                        </p:tgtEl>
                                        <p:attrNameLst>
                                          <p:attrName>ppt_x</p:attrName>
                                        </p:attrNameLst>
                                      </p:cBhvr>
                                      <p:tavLst>
                                        <p:tav tm="0">
                                          <p:val>
                                            <p:strVal val="1+#ppt_w/2"/>
                                          </p:val>
                                        </p:tav>
                                        <p:tav tm="100000">
                                          <p:val>
                                            <p:strVal val="#ppt_x"/>
                                          </p:val>
                                        </p:tav>
                                      </p:tavLst>
                                    </p:anim>
                                    <p:anim calcmode="lin" valueType="num">
                                      <p:cBhvr additive="base">
                                        <p:cTn id="25"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17"/>
                                        </p:tgtEl>
                                        <p:attrNameLst>
                                          <p:attrName>style.visibility</p:attrName>
                                        </p:attrNameLst>
                                      </p:cBhvr>
                                      <p:to>
                                        <p:strVal val="visible"/>
                                      </p:to>
                                    </p:set>
                                    <p:anim calcmode="lin" valueType="num">
                                      <p:cBhvr additive="base">
                                        <p:cTn id="30" dur="500" fill="hold"/>
                                        <p:tgtEl>
                                          <p:spTgt spid="117"/>
                                        </p:tgtEl>
                                        <p:attrNameLst>
                                          <p:attrName>ppt_x</p:attrName>
                                        </p:attrNameLst>
                                      </p:cBhvr>
                                      <p:tavLst>
                                        <p:tav tm="0">
                                          <p:val>
                                            <p:strVal val="1+#ppt_w/2"/>
                                          </p:val>
                                        </p:tav>
                                        <p:tav tm="100000">
                                          <p:val>
                                            <p:strVal val="#ppt_x"/>
                                          </p:val>
                                        </p:tav>
                                      </p:tavLst>
                                    </p:anim>
                                    <p:anim calcmode="lin" valueType="num">
                                      <p:cBhvr additive="base">
                                        <p:cTn id="31" dur="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26"/>
                                        </p:tgtEl>
                                        <p:attrNameLst>
                                          <p:attrName>style.visibility</p:attrName>
                                        </p:attrNameLst>
                                      </p:cBhvr>
                                      <p:to>
                                        <p:strVal val="visible"/>
                                      </p:to>
                                    </p:set>
                                    <p:anim calcmode="lin" valueType="num">
                                      <p:cBhvr additive="base">
                                        <p:cTn id="36" dur="500" fill="hold"/>
                                        <p:tgtEl>
                                          <p:spTgt spid="126"/>
                                        </p:tgtEl>
                                        <p:attrNameLst>
                                          <p:attrName>ppt_x</p:attrName>
                                        </p:attrNameLst>
                                      </p:cBhvr>
                                      <p:tavLst>
                                        <p:tav tm="0">
                                          <p:val>
                                            <p:strVal val="1+#ppt_w/2"/>
                                          </p:val>
                                        </p:tav>
                                        <p:tav tm="100000">
                                          <p:val>
                                            <p:strVal val="#ppt_x"/>
                                          </p:val>
                                        </p:tav>
                                      </p:tavLst>
                                    </p:anim>
                                    <p:anim calcmode="lin" valueType="num">
                                      <p:cBhvr additive="base">
                                        <p:cTn id="37"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1200095" y="3307334"/>
            <a:ext cx="1089189" cy="1183631"/>
          </a:xfrm>
          <a:prstGeom prst="chevron">
            <a:avLst>
              <a:gd name="adj" fmla="val 544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sp>
        <p:nvSpPr>
          <p:cNvPr id="3" name="燕尾形 2"/>
          <p:cNvSpPr/>
          <p:nvPr/>
        </p:nvSpPr>
        <p:spPr>
          <a:xfrm>
            <a:off x="2160076" y="3307334"/>
            <a:ext cx="1090814" cy="1183631"/>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sp>
        <p:nvSpPr>
          <p:cNvPr id="4" name="燕尾形 3"/>
          <p:cNvSpPr/>
          <p:nvPr/>
        </p:nvSpPr>
        <p:spPr>
          <a:xfrm>
            <a:off x="3120058" y="3307334"/>
            <a:ext cx="1090814" cy="1183631"/>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sp>
        <p:nvSpPr>
          <p:cNvPr id="5" name="燕尾形 4"/>
          <p:cNvSpPr/>
          <p:nvPr/>
        </p:nvSpPr>
        <p:spPr>
          <a:xfrm>
            <a:off x="4045205" y="3307334"/>
            <a:ext cx="1090814" cy="1183631"/>
          </a:xfrm>
          <a:prstGeom prst="chevron">
            <a:avLst>
              <a:gd name="adj" fmla="val 54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cxnSp>
        <p:nvCxnSpPr>
          <p:cNvPr id="9" name="直接连接符 8"/>
          <p:cNvCxnSpPr/>
          <p:nvPr/>
        </p:nvCxnSpPr>
        <p:spPr>
          <a:xfrm rot="5400000">
            <a:off x="5087866" y="4024197"/>
            <a:ext cx="566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408052" y="2743638"/>
            <a:ext cx="0" cy="55099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488088" y="2084852"/>
            <a:ext cx="0" cy="121401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4368034" y="4471832"/>
            <a:ext cx="38752" cy="1261424"/>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52072" y="4471831"/>
            <a:ext cx="0" cy="49334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29" name="五边形 28"/>
          <p:cNvSpPr/>
          <p:nvPr/>
        </p:nvSpPr>
        <p:spPr>
          <a:xfrm>
            <a:off x="-47882" y="3297445"/>
            <a:ext cx="7871849" cy="1190309"/>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sp>
        <p:nvSpPr>
          <p:cNvPr id="31" name="TextBox 30"/>
          <p:cNvSpPr txBox="1"/>
          <p:nvPr/>
        </p:nvSpPr>
        <p:spPr>
          <a:xfrm>
            <a:off x="8303959" y="1796818"/>
            <a:ext cx="2879945" cy="2893100"/>
          </a:xfrm>
          <a:prstGeom prst="rect">
            <a:avLst/>
          </a:prstGeom>
          <a:noFill/>
        </p:spPr>
        <p:txBody>
          <a:bodyPr wrap="square" lIns="121908" tIns="60954" rIns="121908" bIns="60954" rtlCol="0">
            <a:spAutoFit/>
          </a:bodyPr>
          <a:lstStyle/>
          <a:p>
            <a:pPr>
              <a:lnSpc>
                <a:spcPct val="150000"/>
              </a:lnSpc>
            </a:pPr>
            <a:r>
              <a:rPr lang="zh-CN" altLang="en-US" sz="1300" dirty="0">
                <a:solidFill>
                  <a:schemeClr val="tx1">
                    <a:lumMod val="50000"/>
                    <a:lumOff val="50000"/>
                  </a:schemeClr>
                </a:solidFill>
                <a:latin typeface="微软雅黑" panose="020B0503020204020204" charset="-122"/>
                <a:ea typeface="微软雅黑" panose="020B0503020204020204" charset="-122"/>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300" dirty="0">
              <a:solidFill>
                <a:schemeClr val="tx1">
                  <a:lumMod val="50000"/>
                  <a:lumOff val="50000"/>
                </a:schemeClr>
              </a:solidFill>
              <a:latin typeface="微软雅黑" panose="020B0503020204020204" charset="-122"/>
              <a:ea typeface="微软雅黑" panose="020B0503020204020204" charset="-122"/>
              <a:sym typeface="Calibri" panose="020F0502020204030204" pitchFamily="34" charset="0"/>
            </a:endParaRPr>
          </a:p>
          <a:p>
            <a:pPr>
              <a:lnSpc>
                <a:spcPct val="150000"/>
              </a:lnSpc>
            </a:pPr>
            <a:r>
              <a:rPr lang="zh-CN" altLang="en-US" sz="1300" dirty="0">
                <a:solidFill>
                  <a:schemeClr val="tx1">
                    <a:lumMod val="50000"/>
                    <a:lumOff val="50000"/>
                  </a:schemeClr>
                </a:solidFill>
                <a:latin typeface="微软雅黑" panose="020B0503020204020204" charset="-122"/>
                <a:ea typeface="微软雅黑" panose="020B0503020204020204" charset="-122"/>
                <a:sym typeface="Calibri" panose="020F0502020204030204" pitchFamily="34" charset="0"/>
              </a:rPr>
              <a:t>       点击输入简要文字内容，文字内容需概括精炼，不用多余的文字修饰，言简意赅的说明该项内容。</a:t>
            </a:r>
            <a:endParaRPr lang="en-US" altLang="zh-CN" sz="1300" dirty="0">
              <a:solidFill>
                <a:schemeClr val="tx1">
                  <a:lumMod val="50000"/>
                  <a:lumOff val="50000"/>
                </a:schemeClr>
              </a:solidFill>
              <a:latin typeface="微软雅黑" panose="020B0503020204020204" charset="-122"/>
              <a:ea typeface="微软雅黑" panose="020B0503020204020204" charset="-122"/>
              <a:sym typeface="Calibri" panose="020F0502020204030204" pitchFamily="34" charset="0"/>
            </a:endParaRPr>
          </a:p>
        </p:txBody>
      </p:sp>
      <p:grpSp>
        <p:nvGrpSpPr>
          <p:cNvPr id="32" name="组合 31"/>
          <p:cNvGrpSpPr/>
          <p:nvPr/>
        </p:nvGrpSpPr>
        <p:grpSpPr>
          <a:xfrm>
            <a:off x="1200095" y="1492603"/>
            <a:ext cx="3103451" cy="592249"/>
            <a:chOff x="814328" y="3219334"/>
            <a:chExt cx="2266827" cy="432536"/>
          </a:xfrm>
        </p:grpSpPr>
        <p:grpSp>
          <p:nvGrpSpPr>
            <p:cNvPr id="33" name="组合 32"/>
            <p:cNvGrpSpPr/>
            <p:nvPr/>
          </p:nvGrpSpPr>
          <p:grpSpPr>
            <a:xfrm>
              <a:off x="814328" y="3219334"/>
              <a:ext cx="2266827" cy="432536"/>
              <a:chOff x="2173927" y="3285519"/>
              <a:chExt cx="2876394" cy="548848"/>
            </a:xfrm>
          </p:grpSpPr>
          <p:grpSp>
            <p:nvGrpSpPr>
              <p:cNvPr id="35" name="组合 34"/>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8" name="圆角矩形 37"/>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6" name="椭圆 35"/>
              <p:cNvSpPr/>
              <p:nvPr/>
            </p:nvSpPr>
            <p:spPr>
              <a:xfrm>
                <a:off x="2270357" y="3351544"/>
                <a:ext cx="394740" cy="394741"/>
              </a:xfrm>
              <a:prstGeom prst="ellipse">
                <a:avLst/>
              </a:prstGeom>
              <a:solidFill>
                <a:schemeClr val="tx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1</a:t>
                </a:r>
                <a:endParaRPr lang="zh-CN" altLang="en-US" dirty="0">
                  <a:solidFill>
                    <a:schemeClr val="bg1"/>
                  </a:solidFill>
                </a:endParaRPr>
              </a:p>
            </p:txBody>
          </p:sp>
        </p:grpSp>
        <p:sp>
          <p:nvSpPr>
            <p:cNvPr id="34" name="TextBox 33"/>
            <p:cNvSpPr txBox="1"/>
            <p:nvPr/>
          </p:nvSpPr>
          <p:spPr>
            <a:xfrm>
              <a:off x="1139540" y="3319207"/>
              <a:ext cx="1926672" cy="2023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00" dirty="0">
                  <a:solidFill>
                    <a:schemeClr val="tx1">
                      <a:lumMod val="50000"/>
                      <a:lumOff val="50000"/>
                    </a:schemeClr>
                  </a:solidFill>
                </a:rPr>
                <a:t>添加文字内容</a:t>
              </a:r>
            </a:p>
          </p:txBody>
        </p:sp>
      </p:grpSp>
      <p:grpSp>
        <p:nvGrpSpPr>
          <p:cNvPr id="41" name="组合 40"/>
          <p:cNvGrpSpPr/>
          <p:nvPr/>
        </p:nvGrpSpPr>
        <p:grpSpPr>
          <a:xfrm>
            <a:off x="2064079" y="4965173"/>
            <a:ext cx="3103451" cy="592249"/>
            <a:chOff x="814325" y="3219334"/>
            <a:chExt cx="2266826" cy="432536"/>
          </a:xfrm>
        </p:grpSpPr>
        <p:grpSp>
          <p:nvGrpSpPr>
            <p:cNvPr id="42" name="组合 41"/>
            <p:cNvGrpSpPr/>
            <p:nvPr/>
          </p:nvGrpSpPr>
          <p:grpSpPr>
            <a:xfrm>
              <a:off x="814325" y="3219334"/>
              <a:ext cx="2266826" cy="432536"/>
              <a:chOff x="2173923" y="3285519"/>
              <a:chExt cx="2876392" cy="548848"/>
            </a:xfrm>
          </p:grpSpPr>
          <p:grpSp>
            <p:nvGrpSpPr>
              <p:cNvPr id="44" name="组合 43"/>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46" name="圆角矩形 45"/>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圆角矩形 46"/>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45" name="椭圆 44"/>
              <p:cNvSpPr/>
              <p:nvPr/>
            </p:nvSpPr>
            <p:spPr>
              <a:xfrm>
                <a:off x="2288027" y="3372244"/>
                <a:ext cx="392760"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2</a:t>
                </a:r>
                <a:endParaRPr lang="zh-CN" altLang="en-US" dirty="0">
                  <a:solidFill>
                    <a:schemeClr val="bg1"/>
                  </a:solidFill>
                </a:endParaRPr>
              </a:p>
            </p:txBody>
          </p:sp>
        </p:grpSp>
        <p:sp>
          <p:nvSpPr>
            <p:cNvPr id="43" name="TextBox 42"/>
            <p:cNvSpPr txBox="1"/>
            <p:nvPr/>
          </p:nvSpPr>
          <p:spPr>
            <a:xfrm>
              <a:off x="1249617" y="3331792"/>
              <a:ext cx="1808518" cy="2023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00" dirty="0">
                  <a:solidFill>
                    <a:schemeClr val="tx1">
                      <a:lumMod val="50000"/>
                      <a:lumOff val="50000"/>
                    </a:schemeClr>
                  </a:solidFill>
                </a:rPr>
                <a:t>添加文字内容</a:t>
              </a:r>
            </a:p>
          </p:txBody>
        </p:sp>
      </p:grpSp>
      <p:grpSp>
        <p:nvGrpSpPr>
          <p:cNvPr id="48" name="组合 47"/>
          <p:cNvGrpSpPr/>
          <p:nvPr/>
        </p:nvGrpSpPr>
        <p:grpSpPr>
          <a:xfrm>
            <a:off x="3060722" y="2164678"/>
            <a:ext cx="3103451" cy="592249"/>
            <a:chOff x="814328" y="3219334"/>
            <a:chExt cx="2266829" cy="432536"/>
          </a:xfrm>
        </p:grpSpPr>
        <p:grpSp>
          <p:nvGrpSpPr>
            <p:cNvPr id="49" name="组合 48"/>
            <p:cNvGrpSpPr/>
            <p:nvPr/>
          </p:nvGrpSpPr>
          <p:grpSpPr>
            <a:xfrm>
              <a:off x="814328" y="3219334"/>
              <a:ext cx="2266829" cy="432536"/>
              <a:chOff x="2173927" y="3285519"/>
              <a:chExt cx="2876396" cy="548848"/>
            </a:xfrm>
          </p:grpSpPr>
          <p:grpSp>
            <p:nvGrpSpPr>
              <p:cNvPr id="51" name="组合 50"/>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53" name="圆角矩形 52"/>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4" name="圆角矩形 53"/>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52" name="椭圆 51"/>
              <p:cNvSpPr/>
              <p:nvPr/>
            </p:nvSpPr>
            <p:spPr>
              <a:xfrm>
                <a:off x="2307129" y="3376773"/>
                <a:ext cx="392761" cy="39276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3</a:t>
                </a:r>
                <a:endParaRPr lang="zh-CN" altLang="en-US" dirty="0">
                  <a:solidFill>
                    <a:schemeClr val="bg1"/>
                  </a:solidFill>
                </a:endParaRPr>
              </a:p>
            </p:txBody>
          </p:sp>
        </p:grpSp>
        <p:sp>
          <p:nvSpPr>
            <p:cNvPr id="50" name="TextBox 49"/>
            <p:cNvSpPr txBox="1"/>
            <p:nvPr/>
          </p:nvSpPr>
          <p:spPr>
            <a:xfrm>
              <a:off x="1183671" y="3331792"/>
              <a:ext cx="1847692" cy="2023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00" dirty="0">
                  <a:solidFill>
                    <a:schemeClr val="tx1">
                      <a:lumMod val="50000"/>
                      <a:lumOff val="50000"/>
                    </a:schemeClr>
                  </a:solidFill>
                </a:rPr>
                <a:t>添加文字内容</a:t>
              </a:r>
            </a:p>
          </p:txBody>
        </p:sp>
      </p:grpSp>
      <p:grpSp>
        <p:nvGrpSpPr>
          <p:cNvPr id="56" name="组合 55"/>
          <p:cNvGrpSpPr/>
          <p:nvPr/>
        </p:nvGrpSpPr>
        <p:grpSpPr>
          <a:xfrm>
            <a:off x="4080040" y="5733258"/>
            <a:ext cx="3103451" cy="592249"/>
            <a:chOff x="814328" y="3219334"/>
            <a:chExt cx="2266828" cy="432536"/>
          </a:xfrm>
        </p:grpSpPr>
        <p:grpSp>
          <p:nvGrpSpPr>
            <p:cNvPr id="57" name="组合 56"/>
            <p:cNvGrpSpPr/>
            <p:nvPr/>
          </p:nvGrpSpPr>
          <p:grpSpPr>
            <a:xfrm>
              <a:off x="814328" y="3219334"/>
              <a:ext cx="2266828" cy="432536"/>
              <a:chOff x="2173927" y="3285519"/>
              <a:chExt cx="2876395" cy="548848"/>
            </a:xfrm>
          </p:grpSpPr>
          <p:grpSp>
            <p:nvGrpSpPr>
              <p:cNvPr id="59" name="组合 5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61" name="圆角矩形 6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2" name="圆角矩形 6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60" name="椭圆 59"/>
              <p:cNvSpPr/>
              <p:nvPr/>
            </p:nvSpPr>
            <p:spPr>
              <a:xfrm>
                <a:off x="2280388" y="3389371"/>
                <a:ext cx="392761"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4</a:t>
                </a:r>
                <a:endParaRPr lang="zh-CN" altLang="en-US" dirty="0">
                  <a:solidFill>
                    <a:schemeClr val="bg1"/>
                  </a:solidFill>
                </a:endParaRPr>
              </a:p>
            </p:txBody>
          </p:sp>
        </p:grpSp>
        <p:sp>
          <p:nvSpPr>
            <p:cNvPr id="58" name="TextBox 57"/>
            <p:cNvSpPr txBox="1"/>
            <p:nvPr/>
          </p:nvSpPr>
          <p:spPr>
            <a:xfrm>
              <a:off x="1085352" y="3345963"/>
              <a:ext cx="1926671" cy="2023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00" dirty="0">
                  <a:solidFill>
                    <a:schemeClr val="tx1">
                      <a:lumMod val="50000"/>
                      <a:lumOff val="50000"/>
                    </a:schemeClr>
                  </a:solidFill>
                </a:rPr>
                <a:t>添加文字内容</a:t>
              </a:r>
            </a:p>
          </p:txBody>
        </p:sp>
      </p:grpSp>
      <p:grpSp>
        <p:nvGrpSpPr>
          <p:cNvPr id="6" name="组合 5"/>
          <p:cNvGrpSpPr>
            <a:grpSpLocks noChangeAspect="1"/>
          </p:cNvGrpSpPr>
          <p:nvPr/>
        </p:nvGrpSpPr>
        <p:grpSpPr>
          <a:xfrm>
            <a:off x="5040022" y="2743638"/>
            <a:ext cx="2264906" cy="2161076"/>
            <a:chOff x="3197225" y="3458369"/>
            <a:chExt cx="533400" cy="487363"/>
          </a:xfrm>
          <a:solidFill>
            <a:schemeClr val="tx2"/>
          </a:solidFill>
        </p:grpSpPr>
        <p:sp>
          <p:nvSpPr>
            <p:cNvPr id="7"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300">
                <a:solidFill>
                  <a:schemeClr val="tx1">
                    <a:lumMod val="50000"/>
                    <a:lumOff val="50000"/>
                  </a:schemeClr>
                </a:solidFill>
              </a:endParaRPr>
            </a:p>
          </p:txBody>
        </p:sp>
        <p:sp>
          <p:nvSpPr>
            <p:cNvPr id="8"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300">
                <a:solidFill>
                  <a:schemeClr val="tx1">
                    <a:lumMod val="50000"/>
                    <a:lumOff val="50000"/>
                  </a:schemeClr>
                </a:solidFill>
              </a:endParaRPr>
            </a:p>
          </p:txBody>
        </p:sp>
      </p:grpSp>
      <p:sp>
        <p:nvSpPr>
          <p:cNvPr id="14" name="标题 1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400" fill="hold"/>
                                        <p:tgtEl>
                                          <p:spTgt spid="29"/>
                                        </p:tgtEl>
                                        <p:attrNameLst>
                                          <p:attrName>ppt_x</p:attrName>
                                        </p:attrNameLst>
                                      </p:cBhvr>
                                      <p:tavLst>
                                        <p:tav tm="0">
                                          <p:val>
                                            <p:strVal val="0-#ppt_w/2"/>
                                          </p:val>
                                        </p:tav>
                                        <p:tav tm="100000">
                                          <p:val>
                                            <p:strVal val="#ppt_x"/>
                                          </p:val>
                                        </p:tav>
                                      </p:tavLst>
                                    </p:anim>
                                    <p:anim calcmode="lin" valueType="num">
                                      <p:cBhvr additive="base">
                                        <p:cTn id="8" dur="4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400" fill="hold"/>
                                        <p:tgtEl>
                                          <p:spTgt spid="6"/>
                                        </p:tgtEl>
                                        <p:attrNameLst>
                                          <p:attrName>ppt_x</p:attrName>
                                        </p:attrNameLst>
                                      </p:cBhvr>
                                      <p:tavLst>
                                        <p:tav tm="0">
                                          <p:val>
                                            <p:strVal val="0-#ppt_w/2"/>
                                          </p:val>
                                        </p:tav>
                                        <p:tav tm="100000">
                                          <p:val>
                                            <p:strVal val="#ppt_x"/>
                                          </p:val>
                                        </p:tav>
                                      </p:tavLst>
                                    </p:anim>
                                    <p:anim calcmode="lin" valueType="num">
                                      <p:cBhvr additive="base">
                                        <p:cTn id="13" dur="4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400"/>
                                        <p:tgtEl>
                                          <p:spTgt spid="2"/>
                                        </p:tgtEl>
                                        <p:attrNameLst>
                                          <p:attrName>ppt_x</p:attrName>
                                        </p:attrNameLst>
                                      </p:cBhvr>
                                      <p:tavLst>
                                        <p:tav tm="0">
                                          <p:val>
                                            <p:strVal val="#ppt_x-#ppt_w*1.125000"/>
                                          </p:val>
                                        </p:tav>
                                        <p:tav tm="100000">
                                          <p:val>
                                            <p:strVal val="#ppt_x"/>
                                          </p:val>
                                        </p:tav>
                                      </p:tavLst>
                                    </p:anim>
                                    <p:animEffect transition="in" filter="wipe(right)">
                                      <p:cBhvr>
                                        <p:cTn id="18" dur="400"/>
                                        <p:tgtEl>
                                          <p:spTgt spid="2"/>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400"/>
                                        <p:tgtEl>
                                          <p:spTgt spid="11"/>
                                        </p:tgtEl>
                                        <p:attrNameLst>
                                          <p:attrName>ppt_y</p:attrName>
                                        </p:attrNameLst>
                                      </p:cBhvr>
                                      <p:tavLst>
                                        <p:tav tm="0">
                                          <p:val>
                                            <p:strVal val="#ppt_y+#ppt_h*1.125000"/>
                                          </p:val>
                                        </p:tav>
                                        <p:tav tm="100000">
                                          <p:val>
                                            <p:strVal val="#ppt_y"/>
                                          </p:val>
                                        </p:tav>
                                      </p:tavLst>
                                    </p:anim>
                                    <p:animEffect transition="in" filter="wipe(up)">
                                      <p:cBhvr>
                                        <p:cTn id="23" dur="400"/>
                                        <p:tgtEl>
                                          <p:spTgt spid="1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400"/>
                                        <p:tgtEl>
                                          <p:spTgt spid="3"/>
                                        </p:tgtEl>
                                        <p:attrNameLst>
                                          <p:attrName>ppt_x</p:attrName>
                                        </p:attrNameLst>
                                      </p:cBhvr>
                                      <p:tavLst>
                                        <p:tav tm="0">
                                          <p:val>
                                            <p:strVal val="#ppt_x-#ppt_w*1.125000"/>
                                          </p:val>
                                        </p:tav>
                                        <p:tav tm="100000">
                                          <p:val>
                                            <p:strVal val="#ppt_x"/>
                                          </p:val>
                                        </p:tav>
                                      </p:tavLst>
                                    </p:anim>
                                    <p:animEffect transition="in" filter="wipe(right)">
                                      <p:cBhvr>
                                        <p:cTn id="34" dur="400"/>
                                        <p:tgtEl>
                                          <p:spTgt spid="3"/>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400"/>
                                        <p:tgtEl>
                                          <p:spTgt spid="13"/>
                                        </p:tgtEl>
                                        <p:attrNameLst>
                                          <p:attrName>ppt_y</p:attrName>
                                        </p:attrNameLst>
                                      </p:cBhvr>
                                      <p:tavLst>
                                        <p:tav tm="0">
                                          <p:val>
                                            <p:strVal val="#ppt_y-#ppt_h*1.125000"/>
                                          </p:val>
                                        </p:tav>
                                        <p:tav tm="100000">
                                          <p:val>
                                            <p:strVal val="#ppt_y"/>
                                          </p:val>
                                        </p:tav>
                                      </p:tavLst>
                                    </p:anim>
                                    <p:animEffect transition="in" filter="wipe(down)">
                                      <p:cBhvr>
                                        <p:cTn id="39" dur="400"/>
                                        <p:tgtEl>
                                          <p:spTgt spid="13"/>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4000"/>
                            </p:stCondLst>
                            <p:childTnLst>
                              <p:par>
                                <p:cTn id="47" presetID="12" presetClass="entr" presetSubtype="8"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400"/>
                                        <p:tgtEl>
                                          <p:spTgt spid="4"/>
                                        </p:tgtEl>
                                        <p:attrNameLst>
                                          <p:attrName>ppt_x</p:attrName>
                                        </p:attrNameLst>
                                      </p:cBhvr>
                                      <p:tavLst>
                                        <p:tav tm="0">
                                          <p:val>
                                            <p:strVal val="#ppt_x-#ppt_w*1.125000"/>
                                          </p:val>
                                        </p:tav>
                                        <p:tav tm="100000">
                                          <p:val>
                                            <p:strVal val="#ppt_x"/>
                                          </p:val>
                                        </p:tav>
                                      </p:tavLst>
                                    </p:anim>
                                    <p:animEffect transition="in" filter="wipe(right)">
                                      <p:cBhvr>
                                        <p:cTn id="50" dur="400"/>
                                        <p:tgtEl>
                                          <p:spTgt spid="4"/>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400"/>
                                        <p:tgtEl>
                                          <p:spTgt spid="10"/>
                                        </p:tgtEl>
                                        <p:attrNameLst>
                                          <p:attrName>ppt_y</p:attrName>
                                        </p:attrNameLst>
                                      </p:cBhvr>
                                      <p:tavLst>
                                        <p:tav tm="0">
                                          <p:val>
                                            <p:strVal val="#ppt_y+#ppt_h*1.125000"/>
                                          </p:val>
                                        </p:tav>
                                        <p:tav tm="100000">
                                          <p:val>
                                            <p:strVal val="#ppt_y"/>
                                          </p:val>
                                        </p:tav>
                                      </p:tavLst>
                                    </p:anim>
                                    <p:animEffect transition="in" filter="wipe(up)">
                                      <p:cBhvr>
                                        <p:cTn id="55" dur="400"/>
                                        <p:tgtEl>
                                          <p:spTgt spid="10"/>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p:cTn id="59" dur="500" fill="hold"/>
                                        <p:tgtEl>
                                          <p:spTgt spid="48"/>
                                        </p:tgtEl>
                                        <p:attrNameLst>
                                          <p:attrName>ppt_w</p:attrName>
                                        </p:attrNameLst>
                                      </p:cBhvr>
                                      <p:tavLst>
                                        <p:tav tm="0">
                                          <p:val>
                                            <p:fltVal val="0"/>
                                          </p:val>
                                        </p:tav>
                                        <p:tav tm="100000">
                                          <p:val>
                                            <p:strVal val="#ppt_w"/>
                                          </p:val>
                                        </p:tav>
                                      </p:tavLst>
                                    </p:anim>
                                    <p:anim calcmode="lin" valueType="num">
                                      <p:cBhvr>
                                        <p:cTn id="60" dur="500" fill="hold"/>
                                        <p:tgtEl>
                                          <p:spTgt spid="48"/>
                                        </p:tgtEl>
                                        <p:attrNameLst>
                                          <p:attrName>ppt_h</p:attrName>
                                        </p:attrNameLst>
                                      </p:cBhvr>
                                      <p:tavLst>
                                        <p:tav tm="0">
                                          <p:val>
                                            <p:fltVal val="0"/>
                                          </p:val>
                                        </p:tav>
                                        <p:tav tm="100000">
                                          <p:val>
                                            <p:strVal val="#ppt_h"/>
                                          </p:val>
                                        </p:tav>
                                      </p:tavLst>
                                    </p:anim>
                                    <p:animEffect transition="in" filter="fade">
                                      <p:cBhvr>
                                        <p:cTn id="61" dur="500"/>
                                        <p:tgtEl>
                                          <p:spTgt spid="48"/>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400"/>
                                        <p:tgtEl>
                                          <p:spTgt spid="5"/>
                                        </p:tgtEl>
                                        <p:attrNameLst>
                                          <p:attrName>ppt_x</p:attrName>
                                        </p:attrNameLst>
                                      </p:cBhvr>
                                      <p:tavLst>
                                        <p:tav tm="0">
                                          <p:val>
                                            <p:strVal val="#ppt_x-#ppt_w*1.125000"/>
                                          </p:val>
                                        </p:tav>
                                        <p:tav tm="100000">
                                          <p:val>
                                            <p:strVal val="#ppt_x"/>
                                          </p:val>
                                        </p:tav>
                                      </p:tavLst>
                                    </p:anim>
                                    <p:animEffect transition="in" filter="wipe(right)">
                                      <p:cBhvr>
                                        <p:cTn id="66" dur="400"/>
                                        <p:tgtEl>
                                          <p:spTgt spid="5"/>
                                        </p:tgtEl>
                                      </p:cBhvr>
                                    </p:animEffect>
                                  </p:childTnLst>
                                </p:cTn>
                              </p:par>
                            </p:childTnLst>
                          </p:cTn>
                        </p:par>
                        <p:par>
                          <p:cTn id="67" fill="hold">
                            <p:stCondLst>
                              <p:cond delay="6000"/>
                            </p:stCondLst>
                            <p:childTnLst>
                              <p:par>
                                <p:cTn id="68" presetID="12" presetClass="entr" presetSubtype="1"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400"/>
                                        <p:tgtEl>
                                          <p:spTgt spid="12"/>
                                        </p:tgtEl>
                                        <p:attrNameLst>
                                          <p:attrName>ppt_y</p:attrName>
                                        </p:attrNameLst>
                                      </p:cBhvr>
                                      <p:tavLst>
                                        <p:tav tm="0">
                                          <p:val>
                                            <p:strVal val="#ppt_y-#ppt_h*1.125000"/>
                                          </p:val>
                                        </p:tav>
                                        <p:tav tm="100000">
                                          <p:val>
                                            <p:strVal val="#ppt_y"/>
                                          </p:val>
                                        </p:tav>
                                      </p:tavLst>
                                    </p:anim>
                                    <p:animEffect transition="in" filter="wipe(down)">
                                      <p:cBhvr>
                                        <p:cTn id="71" dur="400"/>
                                        <p:tgtEl>
                                          <p:spTgt spid="12"/>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p:cTn id="75" dur="500" fill="hold"/>
                                        <p:tgtEl>
                                          <p:spTgt spid="56"/>
                                        </p:tgtEl>
                                        <p:attrNameLst>
                                          <p:attrName>ppt_w</p:attrName>
                                        </p:attrNameLst>
                                      </p:cBhvr>
                                      <p:tavLst>
                                        <p:tav tm="0">
                                          <p:val>
                                            <p:fltVal val="0"/>
                                          </p:val>
                                        </p:tav>
                                        <p:tav tm="100000">
                                          <p:val>
                                            <p:strVal val="#ppt_w"/>
                                          </p:val>
                                        </p:tav>
                                      </p:tavLst>
                                    </p:anim>
                                    <p:anim calcmode="lin" valueType="num">
                                      <p:cBhvr>
                                        <p:cTn id="76" dur="500" fill="hold"/>
                                        <p:tgtEl>
                                          <p:spTgt spid="56"/>
                                        </p:tgtEl>
                                        <p:attrNameLst>
                                          <p:attrName>ppt_h</p:attrName>
                                        </p:attrNameLst>
                                      </p:cBhvr>
                                      <p:tavLst>
                                        <p:tav tm="0">
                                          <p:val>
                                            <p:fltVal val="0"/>
                                          </p:val>
                                        </p:tav>
                                        <p:tav tm="100000">
                                          <p:val>
                                            <p:strVal val="#ppt_h"/>
                                          </p:val>
                                        </p:tav>
                                      </p:tavLst>
                                    </p:anim>
                                    <p:animEffect transition="in" filter="fade">
                                      <p:cBhvr>
                                        <p:cTn id="77" dur="500"/>
                                        <p:tgtEl>
                                          <p:spTgt spid="56"/>
                                        </p:tgtEl>
                                      </p:cBhvr>
                                    </p:animEffect>
                                  </p:childTnLst>
                                </p:cTn>
                              </p:par>
                            </p:childTnLst>
                          </p:cTn>
                        </p:par>
                        <p:par>
                          <p:cTn id="78" fill="hold">
                            <p:stCondLst>
                              <p:cond delay="7000"/>
                            </p:stCondLst>
                            <p:childTnLst>
                              <p:par>
                                <p:cTn id="79" presetID="16" presetClass="entr" presetSubtype="42"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barn(outHorizontal)">
                                      <p:cBhvr>
                                        <p:cTn id="81" dur="400"/>
                                        <p:tgtEl>
                                          <p:spTgt spid="9"/>
                                        </p:tgtEl>
                                      </p:cBhvr>
                                    </p:animEffect>
                                  </p:childTnLst>
                                </p:cTn>
                              </p:par>
                            </p:childTnLst>
                          </p:cTn>
                        </p:par>
                        <p:par>
                          <p:cTn id="82" fill="hold">
                            <p:stCondLst>
                              <p:cond delay="75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31"/>
                                        </p:tgtEl>
                                        <p:attrNameLst>
                                          <p:attrName>style.visibility</p:attrName>
                                        </p:attrNameLst>
                                      </p:cBhvr>
                                      <p:to>
                                        <p:strVal val="visible"/>
                                      </p:to>
                                    </p:set>
                                    <p:animEffect transition="in" filter="wipe(left)">
                                      <p:cBhvr>
                                        <p:cTn id="85" dur="50"/>
                                        <p:tgtEl>
                                          <p:spTgt spid="31"/>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31"/>
                                        </p:tgtEl>
                                      </p:cBhvr>
                                      <p:to x="80000" y="100000"/>
                                    </p:animScale>
                                    <p:anim by="(#ppt_w*0.10)" calcmode="lin" valueType="num">
                                      <p:cBhvr>
                                        <p:cTn id="88" dur="25" autoRev="1" fill="hold">
                                          <p:stCondLst>
                                            <p:cond delay="0"/>
                                          </p:stCondLst>
                                        </p:cTn>
                                        <p:tgtEl>
                                          <p:spTgt spid="31"/>
                                        </p:tgtEl>
                                        <p:attrNameLst>
                                          <p:attrName>ppt_x</p:attrName>
                                        </p:attrNameLst>
                                      </p:cBhvr>
                                    </p:anim>
                                    <p:anim by="(-#ppt_w*0.10)" calcmode="lin" valueType="num">
                                      <p:cBhvr>
                                        <p:cTn id="89" dur="25" autoRev="1" fill="hold">
                                          <p:stCondLst>
                                            <p:cond delay="0"/>
                                          </p:stCondLst>
                                        </p:cTn>
                                        <p:tgtEl>
                                          <p:spTgt spid="31"/>
                                        </p:tgtEl>
                                        <p:attrNameLst>
                                          <p:attrName>ppt_y</p:attrName>
                                        </p:attrNameLst>
                                      </p:cBhvr>
                                    </p:anim>
                                    <p:animRot by="-480000">
                                      <p:cBhvr>
                                        <p:cTn id="90" dur="25"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9" grpId="0" animBg="1"/>
      <p:bldP spid="31" grpId="0"/>
      <p:bldP spid="31"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10304"/>
          <p:cNvPicPr>
            <a:picLocks noChangeAspect="1"/>
          </p:cNvPicPr>
          <p:nvPr userDrawn="1"/>
        </p:nvPicPr>
        <p:blipFill>
          <a:blip r:embed="rId3"/>
          <a:srcRect t="16507" b="41194"/>
          <a:stretch>
            <a:fillRect/>
          </a:stretch>
        </p:blipFill>
        <p:spPr>
          <a:xfrm>
            <a:off x="-635" y="0"/>
            <a:ext cx="12192635" cy="68764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18" y="3715115"/>
            <a:ext cx="10058400" cy="2877820"/>
          </a:xfrm>
          <a:prstGeom prst="rect">
            <a:avLst/>
          </a:prstGeom>
        </p:spPr>
      </p:pic>
      <p:sp>
        <p:nvSpPr>
          <p:cNvPr id="4" name="矩形 3"/>
          <p:cNvSpPr/>
          <p:nvPr/>
        </p:nvSpPr>
        <p:spPr>
          <a:xfrm>
            <a:off x="1327551" y="962873"/>
            <a:ext cx="2976331" cy="576064"/>
          </a:xfrm>
          <a:prstGeom prst="rect">
            <a:avLst/>
          </a:prstGeom>
          <a:solidFill>
            <a:srgbClr val="FF61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bg1"/>
                </a:solidFill>
              </a:rPr>
              <a:t>CHAPTER  </a:t>
            </a:r>
            <a:r>
              <a:rPr lang="en-US" altLang="zh-CN" sz="2400" dirty="0" smtClean="0">
                <a:solidFill>
                  <a:schemeClr val="bg1"/>
                </a:solidFill>
              </a:rPr>
              <a:t>FOUR</a:t>
            </a:r>
            <a:endParaRPr lang="en-US" altLang="zh-CN" sz="2400" dirty="0">
              <a:solidFill>
                <a:schemeClr val="bg1"/>
              </a:solidFill>
            </a:endParaRPr>
          </a:p>
        </p:txBody>
      </p:sp>
      <p:sp>
        <p:nvSpPr>
          <p:cNvPr id="5" name="TextBox 4"/>
          <p:cNvSpPr txBox="1"/>
          <p:nvPr/>
        </p:nvSpPr>
        <p:spPr>
          <a:xfrm>
            <a:off x="1262504" y="1659728"/>
            <a:ext cx="3467616" cy="1077218"/>
          </a:xfrm>
          <a:prstGeom prst="rect">
            <a:avLst/>
          </a:prstGeom>
          <a:noFill/>
        </p:spPr>
        <p:txBody>
          <a:bodyPr wrap="none" rtlCol="0">
            <a:spAutoFit/>
          </a:bodyPr>
          <a:lstStyle/>
          <a:p>
            <a:r>
              <a:rPr lang="zh-CN" altLang="en-US" sz="6400" b="1" dirty="0" smtClean="0">
                <a:solidFill>
                  <a:schemeClr val="bg1"/>
                </a:solidFill>
              </a:rPr>
              <a:t>教学反思</a:t>
            </a:r>
            <a:endParaRPr lang="zh-CN" altLang="en-US" sz="6400" b="1" dirty="0">
              <a:solidFill>
                <a:schemeClr val="bg1"/>
              </a:solidFill>
            </a:endParaRPr>
          </a:p>
        </p:txBody>
      </p:sp>
      <p:cxnSp>
        <p:nvCxnSpPr>
          <p:cNvPr id="6" name="直接连接符 5"/>
          <p:cNvCxnSpPr/>
          <p:nvPr/>
        </p:nvCxnSpPr>
        <p:spPr>
          <a:xfrm>
            <a:off x="1327551" y="2787076"/>
            <a:ext cx="969707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Freeform 7"/>
          <p:cNvSpPr>
            <a:spLocks noEditPoints="1"/>
          </p:cNvSpPr>
          <p:nvPr/>
        </p:nvSpPr>
        <p:spPr bwMode="auto">
          <a:xfrm>
            <a:off x="1470047"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8" name="TextBox 10"/>
          <p:cNvSpPr txBox="1"/>
          <p:nvPr/>
        </p:nvSpPr>
        <p:spPr>
          <a:xfrm>
            <a:off x="1903615" y="2983098"/>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9" name="Freeform 7"/>
          <p:cNvSpPr>
            <a:spLocks noEditPoints="1"/>
          </p:cNvSpPr>
          <p:nvPr/>
        </p:nvSpPr>
        <p:spPr bwMode="auto">
          <a:xfrm>
            <a:off x="4772700"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0" name="TextBox 16"/>
          <p:cNvSpPr txBox="1"/>
          <p:nvPr/>
        </p:nvSpPr>
        <p:spPr>
          <a:xfrm>
            <a:off x="5115067" y="2986916"/>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1" name="Freeform 7"/>
          <p:cNvSpPr>
            <a:spLocks noEditPoints="1"/>
          </p:cNvSpPr>
          <p:nvPr/>
        </p:nvSpPr>
        <p:spPr bwMode="auto">
          <a:xfrm>
            <a:off x="8075352" y="30174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2" name="TextBox 22"/>
          <p:cNvSpPr txBox="1"/>
          <p:nvPr/>
        </p:nvSpPr>
        <p:spPr>
          <a:xfrm>
            <a:off x="8479309" y="2979097"/>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3" name="Freeform 7"/>
          <p:cNvSpPr>
            <a:spLocks noEditPoints="1"/>
          </p:cNvSpPr>
          <p:nvPr/>
        </p:nvSpPr>
        <p:spPr bwMode="auto">
          <a:xfrm>
            <a:off x="1470047" y="3627795"/>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4" name="TextBox 25"/>
          <p:cNvSpPr txBox="1"/>
          <p:nvPr/>
        </p:nvSpPr>
        <p:spPr>
          <a:xfrm>
            <a:off x="1852445" y="3593306"/>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5" name="Freeform 7"/>
          <p:cNvSpPr>
            <a:spLocks noEditPoints="1"/>
          </p:cNvSpPr>
          <p:nvPr/>
        </p:nvSpPr>
        <p:spPr bwMode="auto">
          <a:xfrm>
            <a:off x="4772700" y="3645039"/>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6" name="TextBox 31"/>
          <p:cNvSpPr txBox="1"/>
          <p:nvPr/>
        </p:nvSpPr>
        <p:spPr>
          <a:xfrm>
            <a:off x="5115067" y="3610550"/>
            <a:ext cx="1856598" cy="379656"/>
          </a:xfrm>
          <a:prstGeom prst="rect">
            <a:avLst/>
          </a:prstGeom>
          <a:noFill/>
        </p:spPr>
        <p:txBody>
          <a:bodyPr wrap="none" rtlCol="0">
            <a:spAutoFit/>
          </a:bodyPr>
          <a:lstStyle/>
          <a:p>
            <a:r>
              <a:rPr lang="zh-CN" altLang="en-US" sz="1865" dirty="0">
                <a:solidFill>
                  <a:schemeClr val="bg1"/>
                </a:solidFill>
              </a:rPr>
              <a:t>单击添加副标题</a:t>
            </a:r>
          </a:p>
        </p:txBody>
      </p:sp>
      <p:sp>
        <p:nvSpPr>
          <p:cNvPr id="17" name="Freeform 7"/>
          <p:cNvSpPr>
            <a:spLocks noEditPoints="1"/>
          </p:cNvSpPr>
          <p:nvPr/>
        </p:nvSpPr>
        <p:spPr bwMode="auto">
          <a:xfrm>
            <a:off x="8075352" y="3612159"/>
            <a:ext cx="306661" cy="391517"/>
          </a:xfrm>
          <a:custGeom>
            <a:avLst/>
            <a:gdLst>
              <a:gd name="T0" fmla="*/ 153 w 154"/>
              <a:gd name="T1" fmla="*/ 85 h 197"/>
              <a:gd name="T2" fmla="*/ 78 w 154"/>
              <a:gd name="T3" fmla="*/ 197 h 197"/>
              <a:gd name="T4" fmla="*/ 3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3 w 154"/>
              <a:gd name="T17" fmla="*/ 71 h 197"/>
              <a:gd name="T18" fmla="*/ 77 w 154"/>
              <a:gd name="T19" fmla="*/ 114 h 197"/>
              <a:gd name="T20" fmla="*/ 120 w 154"/>
              <a:gd name="T21" fmla="*/ 71 h 197"/>
              <a:gd name="T22" fmla="*/ 77 w 154"/>
              <a:gd name="T23" fmla="*/ 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4" h="197">
                <a:moveTo>
                  <a:pt x="153" y="85"/>
                </a:moveTo>
                <a:cubicBezTo>
                  <a:pt x="150" y="153"/>
                  <a:pt x="78" y="197"/>
                  <a:pt x="78" y="197"/>
                </a:cubicBezTo>
                <a:cubicBezTo>
                  <a:pt x="78" y="197"/>
                  <a:pt x="15" y="160"/>
                  <a:pt x="3" y="101"/>
                </a:cubicBezTo>
                <a:cubicBezTo>
                  <a:pt x="1" y="93"/>
                  <a:pt x="0" y="85"/>
                  <a:pt x="0" y="77"/>
                </a:cubicBezTo>
                <a:cubicBezTo>
                  <a:pt x="0" y="34"/>
                  <a:pt x="34" y="0"/>
                  <a:pt x="77" y="0"/>
                </a:cubicBezTo>
                <a:cubicBezTo>
                  <a:pt x="119" y="0"/>
                  <a:pt x="154" y="34"/>
                  <a:pt x="154" y="77"/>
                </a:cubicBezTo>
                <a:cubicBezTo>
                  <a:pt x="154" y="80"/>
                  <a:pt x="153" y="83"/>
                  <a:pt x="153" y="85"/>
                </a:cubicBezTo>
                <a:close/>
                <a:moveTo>
                  <a:pt x="77" y="28"/>
                </a:moveTo>
                <a:cubicBezTo>
                  <a:pt x="53" y="28"/>
                  <a:pt x="33" y="47"/>
                  <a:pt x="33" y="71"/>
                </a:cubicBezTo>
                <a:cubicBezTo>
                  <a:pt x="33" y="95"/>
                  <a:pt x="53" y="114"/>
                  <a:pt x="77" y="114"/>
                </a:cubicBezTo>
                <a:cubicBezTo>
                  <a:pt x="100" y="114"/>
                  <a:pt x="120" y="95"/>
                  <a:pt x="120" y="71"/>
                </a:cubicBezTo>
                <a:cubicBezTo>
                  <a:pt x="120" y="47"/>
                  <a:pt x="100" y="28"/>
                  <a:pt x="77"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135">
              <a:solidFill>
                <a:schemeClr val="bg1"/>
              </a:solidFill>
            </a:endParaRPr>
          </a:p>
        </p:txBody>
      </p:sp>
      <p:sp>
        <p:nvSpPr>
          <p:cNvPr id="18" name="TextBox 34"/>
          <p:cNvSpPr txBox="1"/>
          <p:nvPr/>
        </p:nvSpPr>
        <p:spPr>
          <a:xfrm>
            <a:off x="8487361" y="3577670"/>
            <a:ext cx="1856598" cy="379656"/>
          </a:xfrm>
          <a:prstGeom prst="rect">
            <a:avLst/>
          </a:prstGeom>
          <a:noFill/>
        </p:spPr>
        <p:txBody>
          <a:bodyPr wrap="none" rtlCol="0">
            <a:spAutoFit/>
          </a:bodyPr>
          <a:lstStyle/>
          <a:p>
            <a:r>
              <a:rPr lang="zh-CN" altLang="en-US" sz="1865" dirty="0">
                <a:solidFill>
                  <a:schemeClr val="bg1"/>
                </a:solidFill>
              </a:rPr>
              <a:t>单击添加副标题</a:t>
            </a:r>
          </a:p>
        </p:txBody>
      </p:sp>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30120" y="716814"/>
            <a:ext cx="1584943" cy="19447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149"/>
                            </p:stCondLst>
                            <p:childTnLst>
                              <p:par>
                                <p:cTn id="20" presetID="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1649"/>
                            </p:stCondLst>
                            <p:childTnLst>
                              <p:par>
                                <p:cTn id="25" presetID="23" presetClass="entr" presetSubtype="3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6*min(max(#ppt_w*#ppt_h,.3),1)-7.4)/-.7*#ppt_w"/>
                                          </p:val>
                                        </p:tav>
                                        <p:tav tm="100000">
                                          <p:val>
                                            <p:strVal val="#ppt_w"/>
                                          </p:val>
                                        </p:tav>
                                      </p:tavLst>
                                    </p:anim>
                                    <p:anim calcmode="lin" valueType="num">
                                      <p:cBhvr>
                                        <p:cTn id="28" dur="500" fill="hold"/>
                                        <p:tgtEl>
                                          <p:spTgt spid="7"/>
                                        </p:tgtEl>
                                        <p:attrNameLst>
                                          <p:attrName>ppt_h</p:attrName>
                                        </p:attrNameLst>
                                      </p:cBhvr>
                                      <p:tavLst>
                                        <p:tav tm="0">
                                          <p:val>
                                            <p:strVal val="(6*min(max(#ppt_w*#ppt_h,.3),1)-7.4)/-.7*#ppt_h"/>
                                          </p:val>
                                        </p:tav>
                                        <p:tav tm="100000">
                                          <p:val>
                                            <p:strVal val="#ppt_h"/>
                                          </p:val>
                                        </p:tav>
                                      </p:tavLst>
                                    </p:anim>
                                    <p:anim calcmode="lin" valueType="num">
                                      <p:cBhvr>
                                        <p:cTn id="29" dur="500" fill="hold"/>
                                        <p:tgtEl>
                                          <p:spTgt spid="7"/>
                                        </p:tgtEl>
                                        <p:attrNameLst>
                                          <p:attrName>ppt_x</p:attrName>
                                        </p:attrNameLst>
                                      </p:cBhvr>
                                      <p:tavLst>
                                        <p:tav tm="0">
                                          <p:val>
                                            <p:fltVal val="0.5"/>
                                          </p:val>
                                        </p:tav>
                                        <p:tav tm="100000">
                                          <p:val>
                                            <p:strVal val="#ppt_x"/>
                                          </p:val>
                                        </p:tav>
                                      </p:tavLst>
                                    </p:anim>
                                    <p:anim calcmode="lin" valueType="num">
                                      <p:cBhvr>
                                        <p:cTn id="30" dur="500" fill="hold"/>
                                        <p:tgtEl>
                                          <p:spTgt spid="7"/>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strVal val="(6*min(max(#ppt_w*#ppt_h,.3),1)-7.4)/-.7*#ppt_w"/>
                                          </p:val>
                                        </p:tav>
                                        <p:tav tm="100000">
                                          <p:val>
                                            <p:strVal val="#ppt_w"/>
                                          </p:val>
                                        </p:tav>
                                      </p:tavLst>
                                    </p:anim>
                                    <p:anim calcmode="lin" valueType="num">
                                      <p:cBhvr>
                                        <p:cTn id="34" dur="500" fill="hold"/>
                                        <p:tgtEl>
                                          <p:spTgt spid="13"/>
                                        </p:tgtEl>
                                        <p:attrNameLst>
                                          <p:attrName>ppt_h</p:attrName>
                                        </p:attrNameLst>
                                      </p:cBhvr>
                                      <p:tavLst>
                                        <p:tav tm="0">
                                          <p:val>
                                            <p:strVal val="(6*min(max(#ppt_w*#ppt_h,.3),1)-7.4)/-.7*#ppt_h"/>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6*min(max(#ppt_w*#ppt_h,.3),1)-7.4)/-.7*#ppt_w"/>
                                          </p:val>
                                        </p:tav>
                                        <p:tav tm="100000">
                                          <p:val>
                                            <p:strVal val="#ppt_w"/>
                                          </p:val>
                                        </p:tav>
                                      </p:tavLst>
                                    </p:anim>
                                    <p:anim calcmode="lin" valueType="num">
                                      <p:cBhvr>
                                        <p:cTn id="40" dur="500" fill="hold"/>
                                        <p:tgtEl>
                                          <p:spTgt spid="9"/>
                                        </p:tgtEl>
                                        <p:attrNameLst>
                                          <p:attrName>ppt_h</p:attrName>
                                        </p:attrNameLst>
                                      </p:cBhvr>
                                      <p:tavLst>
                                        <p:tav tm="0">
                                          <p:val>
                                            <p:strVal val="(6*min(max(#ppt_w*#ppt_h,.3),1)-7.4)/-.7*#ppt_h"/>
                                          </p:val>
                                        </p:tav>
                                        <p:tav tm="100000">
                                          <p:val>
                                            <p:strVal val="#ppt_h"/>
                                          </p:val>
                                        </p:tav>
                                      </p:tavLst>
                                    </p:anim>
                                    <p:anim calcmode="lin" valueType="num">
                                      <p:cBhvr>
                                        <p:cTn id="41" dur="500" fill="hold"/>
                                        <p:tgtEl>
                                          <p:spTgt spid="9"/>
                                        </p:tgtEl>
                                        <p:attrNameLst>
                                          <p:attrName>ppt_x</p:attrName>
                                        </p:attrNameLst>
                                      </p:cBhvr>
                                      <p:tavLst>
                                        <p:tav tm="0">
                                          <p:val>
                                            <p:fltVal val="0.5"/>
                                          </p:val>
                                        </p:tav>
                                        <p:tav tm="100000">
                                          <p:val>
                                            <p:strVal val="#ppt_x"/>
                                          </p:val>
                                        </p:tav>
                                      </p:tavLst>
                                    </p:anim>
                                    <p:anim calcmode="lin" valueType="num">
                                      <p:cBhvr>
                                        <p:cTn id="42" dur="500" fill="hold"/>
                                        <p:tgtEl>
                                          <p:spTgt spid="9"/>
                                        </p:tgtEl>
                                        <p:attrNameLst>
                                          <p:attrName>ppt_y</p:attrName>
                                        </p:attrNameLst>
                                      </p:cBhvr>
                                      <p:tavLst>
                                        <p:tav tm="0">
                                          <p:val>
                                            <p:strVal val="1+(6*min(max(#ppt_w*#ppt_h,.3),1)-7.4)/-.7*#ppt_h/2"/>
                                          </p:val>
                                        </p:tav>
                                        <p:tav tm="100000">
                                          <p:val>
                                            <p:strVal val="#ppt_y"/>
                                          </p:val>
                                        </p:tav>
                                      </p:tavLst>
                                    </p:anim>
                                  </p:childTnLst>
                                </p:cTn>
                              </p:par>
                              <p:par>
                                <p:cTn id="43" presetID="23" presetClass="entr" presetSubtype="3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strVal val="(6*min(max(#ppt_w*#ppt_h,.3),1)-7.4)/-.7*#ppt_w"/>
                                          </p:val>
                                        </p:tav>
                                        <p:tav tm="100000">
                                          <p:val>
                                            <p:strVal val="#ppt_w"/>
                                          </p:val>
                                        </p:tav>
                                      </p:tavLst>
                                    </p:anim>
                                    <p:anim calcmode="lin" valueType="num">
                                      <p:cBhvr>
                                        <p:cTn id="46" dur="500" fill="hold"/>
                                        <p:tgtEl>
                                          <p:spTgt spid="15"/>
                                        </p:tgtEl>
                                        <p:attrNameLst>
                                          <p:attrName>ppt_h</p:attrName>
                                        </p:attrNameLst>
                                      </p:cBhvr>
                                      <p:tavLst>
                                        <p:tav tm="0">
                                          <p:val>
                                            <p:strVal val="(6*min(max(#ppt_w*#ppt_h,.3),1)-7.4)/-.7*#ppt_h"/>
                                          </p:val>
                                        </p:tav>
                                        <p:tav tm="100000">
                                          <p:val>
                                            <p:strVal val="#ppt_h"/>
                                          </p:val>
                                        </p:tav>
                                      </p:tavLst>
                                    </p:anim>
                                    <p:anim calcmode="lin" valueType="num">
                                      <p:cBhvr>
                                        <p:cTn id="47" dur="500" fill="hold"/>
                                        <p:tgtEl>
                                          <p:spTgt spid="15"/>
                                        </p:tgtEl>
                                        <p:attrNameLst>
                                          <p:attrName>ppt_x</p:attrName>
                                        </p:attrNameLst>
                                      </p:cBhvr>
                                      <p:tavLst>
                                        <p:tav tm="0">
                                          <p:val>
                                            <p:fltVal val="0.5"/>
                                          </p:val>
                                        </p:tav>
                                        <p:tav tm="100000">
                                          <p:val>
                                            <p:strVal val="#ppt_x"/>
                                          </p:val>
                                        </p:tav>
                                      </p:tavLst>
                                    </p:anim>
                                    <p:anim calcmode="lin" valueType="num">
                                      <p:cBhvr>
                                        <p:cTn id="48" dur="500" fill="hold"/>
                                        <p:tgtEl>
                                          <p:spTgt spid="15"/>
                                        </p:tgtEl>
                                        <p:attrNameLst>
                                          <p:attrName>ppt_y</p:attrName>
                                        </p:attrNameLst>
                                      </p:cBhvr>
                                      <p:tavLst>
                                        <p:tav tm="0">
                                          <p:val>
                                            <p:strVal val="1+(6*min(max(#ppt_w*#ppt_h,.3),1)-7.4)/-.7*#ppt_h/2"/>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strVal val="(6*min(max(#ppt_w*#ppt_h,.3),1)-7.4)/-.7*#ppt_w"/>
                                          </p:val>
                                        </p:tav>
                                        <p:tav tm="100000">
                                          <p:val>
                                            <p:strVal val="#ppt_w"/>
                                          </p:val>
                                        </p:tav>
                                      </p:tavLst>
                                    </p:anim>
                                    <p:anim calcmode="lin" valueType="num">
                                      <p:cBhvr>
                                        <p:cTn id="52" dur="500" fill="hold"/>
                                        <p:tgtEl>
                                          <p:spTgt spid="11"/>
                                        </p:tgtEl>
                                        <p:attrNameLst>
                                          <p:attrName>ppt_h</p:attrName>
                                        </p:attrNameLst>
                                      </p:cBhvr>
                                      <p:tavLst>
                                        <p:tav tm="0">
                                          <p:val>
                                            <p:strVal val="(6*min(max(#ppt_w*#ppt_h,.3),1)-7.4)/-.7*#ppt_h"/>
                                          </p:val>
                                        </p:tav>
                                        <p:tav tm="100000">
                                          <p:val>
                                            <p:strVal val="#ppt_h"/>
                                          </p:val>
                                        </p:tav>
                                      </p:tavLst>
                                    </p:anim>
                                    <p:anim calcmode="lin" valueType="num">
                                      <p:cBhvr>
                                        <p:cTn id="53" dur="500" fill="hold"/>
                                        <p:tgtEl>
                                          <p:spTgt spid="11"/>
                                        </p:tgtEl>
                                        <p:attrNameLst>
                                          <p:attrName>ppt_x</p:attrName>
                                        </p:attrNameLst>
                                      </p:cBhvr>
                                      <p:tavLst>
                                        <p:tav tm="0">
                                          <p:val>
                                            <p:fltVal val="0.5"/>
                                          </p:val>
                                        </p:tav>
                                        <p:tav tm="100000">
                                          <p:val>
                                            <p:strVal val="#ppt_x"/>
                                          </p:val>
                                        </p:tav>
                                      </p:tavLst>
                                    </p:anim>
                                    <p:anim calcmode="lin" valueType="num">
                                      <p:cBhvr>
                                        <p:cTn id="54" dur="500" fill="hold"/>
                                        <p:tgtEl>
                                          <p:spTgt spid="11"/>
                                        </p:tgtEl>
                                        <p:attrNameLst>
                                          <p:attrName>ppt_y</p:attrName>
                                        </p:attrNameLst>
                                      </p:cBhvr>
                                      <p:tavLst>
                                        <p:tav tm="0">
                                          <p:val>
                                            <p:strVal val="1+(6*min(max(#ppt_w*#ppt_h,.3),1)-7.4)/-.7*#ppt_h/2"/>
                                          </p:val>
                                        </p:tav>
                                        <p:tav tm="100000">
                                          <p:val>
                                            <p:strVal val="#ppt_y"/>
                                          </p:val>
                                        </p:tav>
                                      </p:tavLst>
                                    </p:anim>
                                  </p:childTnLst>
                                </p:cTn>
                              </p:par>
                              <p:par>
                                <p:cTn id="55" presetID="23" presetClass="entr" presetSubtype="36"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strVal val="(6*min(max(#ppt_w*#ppt_h,.3),1)-7.4)/-.7*#ppt_w"/>
                                          </p:val>
                                        </p:tav>
                                        <p:tav tm="100000">
                                          <p:val>
                                            <p:strVal val="#ppt_w"/>
                                          </p:val>
                                        </p:tav>
                                      </p:tavLst>
                                    </p:anim>
                                    <p:anim calcmode="lin" valueType="num">
                                      <p:cBhvr>
                                        <p:cTn id="58" dur="500" fill="hold"/>
                                        <p:tgtEl>
                                          <p:spTgt spid="17"/>
                                        </p:tgtEl>
                                        <p:attrNameLst>
                                          <p:attrName>ppt_h</p:attrName>
                                        </p:attrNameLst>
                                      </p:cBhvr>
                                      <p:tavLst>
                                        <p:tav tm="0">
                                          <p:val>
                                            <p:strVal val="(6*min(max(#ppt_w*#ppt_h,.3),1)-7.4)/-.7*#ppt_h"/>
                                          </p:val>
                                        </p:tav>
                                        <p:tav tm="100000">
                                          <p:val>
                                            <p:strVal val="#ppt_h"/>
                                          </p:val>
                                        </p:tav>
                                      </p:tavLst>
                                    </p:anim>
                                    <p:anim calcmode="lin" valueType="num">
                                      <p:cBhvr>
                                        <p:cTn id="59" dur="500" fill="hold"/>
                                        <p:tgtEl>
                                          <p:spTgt spid="17"/>
                                        </p:tgtEl>
                                        <p:attrNameLst>
                                          <p:attrName>ppt_x</p:attrName>
                                        </p:attrNameLst>
                                      </p:cBhvr>
                                      <p:tavLst>
                                        <p:tav tm="0">
                                          <p:val>
                                            <p:fltVal val="0.5"/>
                                          </p:val>
                                        </p:tav>
                                        <p:tav tm="100000">
                                          <p:val>
                                            <p:strVal val="#ppt_x"/>
                                          </p:val>
                                        </p:tav>
                                      </p:tavLst>
                                    </p:anim>
                                    <p:anim calcmode="lin" valueType="num">
                                      <p:cBhvr>
                                        <p:cTn id="60" dur="500" fill="hold"/>
                                        <p:tgtEl>
                                          <p:spTgt spid="17"/>
                                        </p:tgtEl>
                                        <p:attrNameLst>
                                          <p:attrName>ppt_y</p:attrName>
                                        </p:attrNameLst>
                                      </p:cBhvr>
                                      <p:tavLst>
                                        <p:tav tm="0">
                                          <p:val>
                                            <p:strVal val="1+(6*min(max(#ppt_w*#ppt_h,.3),1)-7.4)/-.7*#ppt_h/2"/>
                                          </p:val>
                                        </p:tav>
                                        <p:tav tm="100000">
                                          <p:val>
                                            <p:strVal val="#ppt_y"/>
                                          </p:val>
                                        </p:tav>
                                      </p:tavLst>
                                    </p:anim>
                                  </p:childTnLst>
                                </p:cTn>
                              </p:par>
                            </p:childTnLst>
                          </p:cTn>
                        </p:par>
                        <p:par>
                          <p:cTn id="61" fill="hold">
                            <p:stCondLst>
                              <p:cond delay="2149"/>
                            </p:stCondLst>
                            <p:childTnLst>
                              <p:par>
                                <p:cTn id="62" presetID="10"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par>
                                <p:cTn id="80" presetID="10"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8" grpId="0"/>
      <p:bldP spid="9" grpId="0" animBg="1"/>
      <p:bldP spid="10" grpId="0"/>
      <p:bldP spid="11" grpId="0" animBg="1"/>
      <p:bldP spid="12" grpId="0"/>
      <p:bldP spid="13" grpId="0" animBg="1"/>
      <p:bldP spid="14" grpId="0"/>
      <p:bldP spid="15" grpId="0" animBg="1"/>
      <p:bldP spid="16" grpId="0"/>
      <p:bldP spid="17" grpId="0" animBg="1"/>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25500" y="1483859"/>
            <a:ext cx="10426990" cy="5110476"/>
            <a:chOff x="924706" y="1483859"/>
            <a:chExt cx="10426990" cy="5110476"/>
          </a:xfrm>
        </p:grpSpPr>
        <p:sp>
          <p:nvSpPr>
            <p:cNvPr id="22" name="椭圆 21"/>
            <p:cNvSpPr/>
            <p:nvPr/>
          </p:nvSpPr>
          <p:spPr>
            <a:xfrm>
              <a:off x="924706" y="3094202"/>
              <a:ext cx="2519952" cy="2520280"/>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23" name="椭圆 22"/>
            <p:cNvSpPr/>
            <p:nvPr/>
          </p:nvSpPr>
          <p:spPr>
            <a:xfrm>
              <a:off x="1028952" y="3080950"/>
              <a:ext cx="2415706" cy="2560036"/>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24" name="椭圆 23"/>
            <p:cNvSpPr/>
            <p:nvPr/>
          </p:nvSpPr>
          <p:spPr>
            <a:xfrm>
              <a:off x="6694552" y="4406099"/>
              <a:ext cx="2013942" cy="2014204"/>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25" name="椭圆 24"/>
            <p:cNvSpPr/>
            <p:nvPr/>
          </p:nvSpPr>
          <p:spPr>
            <a:xfrm>
              <a:off x="6705745" y="4432603"/>
              <a:ext cx="2044558" cy="21617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26" name="椭圆 25"/>
            <p:cNvSpPr/>
            <p:nvPr/>
          </p:nvSpPr>
          <p:spPr>
            <a:xfrm>
              <a:off x="3899856" y="1483859"/>
              <a:ext cx="3357436" cy="3357873"/>
            </a:xfrm>
            <a:prstGeom prst="ellipse">
              <a:avLst/>
            </a:prstGeom>
            <a:solidFill>
              <a:schemeClr val="bg2"/>
            </a:solidFill>
            <a:ln w="25400" cap="flat" cmpd="sng" algn="ctr">
              <a:noFill/>
              <a:prstDash val="solid"/>
            </a:ln>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27" name="椭圆 26"/>
            <p:cNvSpPr/>
            <p:nvPr/>
          </p:nvSpPr>
          <p:spPr>
            <a:xfrm>
              <a:off x="8942930" y="3878807"/>
              <a:ext cx="2382265" cy="2382575"/>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28" name="椭圆 27"/>
            <p:cNvSpPr/>
            <p:nvPr/>
          </p:nvSpPr>
          <p:spPr>
            <a:xfrm>
              <a:off x="4249913" y="1730646"/>
              <a:ext cx="3066128" cy="324184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29" name="矩形 4"/>
            <p:cNvSpPr/>
            <p:nvPr/>
          </p:nvSpPr>
          <p:spPr>
            <a:xfrm rot="20235757">
              <a:off x="1079223" y="2284546"/>
              <a:ext cx="6087693" cy="2972808"/>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30" name="椭圆 29"/>
            <p:cNvSpPr/>
            <p:nvPr/>
          </p:nvSpPr>
          <p:spPr>
            <a:xfrm>
              <a:off x="4098610" y="1673379"/>
              <a:ext cx="2942685" cy="2977076"/>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31" name="矩形 4"/>
            <p:cNvSpPr/>
            <p:nvPr/>
          </p:nvSpPr>
          <p:spPr>
            <a:xfrm rot="13415964">
              <a:off x="3927050" y="2804935"/>
              <a:ext cx="5240155" cy="2558929"/>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87000" sy="87000" algn="ctr" rotWithShape="0">
                <a:srgbClr val="000000">
                  <a:alpha val="43137"/>
                </a:srgbClr>
              </a:outerShdw>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48" name="椭圆 47"/>
            <p:cNvSpPr/>
            <p:nvPr/>
          </p:nvSpPr>
          <p:spPr>
            <a:xfrm>
              <a:off x="6747553" y="4508195"/>
              <a:ext cx="1858714" cy="180594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49" name="椭圆 48"/>
            <p:cNvSpPr/>
            <p:nvPr/>
          </p:nvSpPr>
          <p:spPr>
            <a:xfrm>
              <a:off x="8888173" y="3971571"/>
              <a:ext cx="2463523" cy="2424043"/>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sp>
          <p:nvSpPr>
            <p:cNvPr id="50" name="矩形 4"/>
            <p:cNvSpPr/>
            <p:nvPr/>
          </p:nvSpPr>
          <p:spPr>
            <a:xfrm rot="20885534">
              <a:off x="6933465" y="4240416"/>
              <a:ext cx="4252776" cy="207676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900" kern="0">
                <a:solidFill>
                  <a:schemeClr val="tx1">
                    <a:lumMod val="50000"/>
                    <a:lumOff val="50000"/>
                  </a:schemeClr>
                </a:solidFill>
                <a:latin typeface="Calibri" panose="020F0502020204030204"/>
              </a:endParaRPr>
            </a:p>
          </p:txBody>
        </p:sp>
      </p:grpSp>
      <p:sp>
        <p:nvSpPr>
          <p:cNvPr id="56" name="TextBox 41"/>
          <p:cNvSpPr txBox="1"/>
          <p:nvPr/>
        </p:nvSpPr>
        <p:spPr>
          <a:xfrm>
            <a:off x="4901656" y="2301348"/>
            <a:ext cx="2399280" cy="295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kern="0" dirty="0">
                <a:ln w="18415" cmpd="sng">
                  <a:noFill/>
                  <a:prstDash val="solid"/>
                </a:ln>
                <a:solidFill>
                  <a:schemeClr val="accent1"/>
                </a:solidFill>
                <a:ea typeface="微软雅黑" panose="020B0503020204020204" charset="-122"/>
              </a:rPr>
              <a:t>标题文字</a:t>
            </a:r>
          </a:p>
        </p:txBody>
      </p:sp>
      <p:sp>
        <p:nvSpPr>
          <p:cNvPr id="57" name="TextBox 42"/>
          <p:cNvSpPr txBox="1"/>
          <p:nvPr/>
        </p:nvSpPr>
        <p:spPr>
          <a:xfrm>
            <a:off x="4730438" y="2728314"/>
            <a:ext cx="2225401" cy="995144"/>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a:p>
            <a:r>
              <a:rPr lang="zh-CN" altLang="en-US" sz="1500" dirty="0">
                <a:solidFill>
                  <a:schemeClr val="tx1">
                    <a:lumMod val="50000"/>
                    <a:lumOff val="50000"/>
                  </a:schemeClr>
                </a:solidFill>
                <a:latin typeface="+mj-ea"/>
              </a:rPr>
              <a:t>单击此处添加文本</a:t>
            </a:r>
          </a:p>
          <a:p>
            <a:r>
              <a:rPr lang="zh-CN" altLang="en-US" sz="1500" dirty="0">
                <a:solidFill>
                  <a:schemeClr val="tx1">
                    <a:lumMod val="50000"/>
                    <a:lumOff val="50000"/>
                  </a:schemeClr>
                </a:solidFill>
                <a:latin typeface="+mj-ea"/>
              </a:rPr>
              <a:t>单击此处添加文本</a:t>
            </a:r>
          </a:p>
          <a:p>
            <a:endParaRPr lang="en-US" altLang="zh-CN" sz="1500" dirty="0">
              <a:solidFill>
                <a:schemeClr val="tx1">
                  <a:lumMod val="50000"/>
                  <a:lumOff val="50000"/>
                </a:schemeClr>
              </a:solidFill>
              <a:latin typeface="+mj-ea"/>
            </a:endParaRPr>
          </a:p>
        </p:txBody>
      </p:sp>
      <p:sp>
        <p:nvSpPr>
          <p:cNvPr id="38" name="TextBox 41"/>
          <p:cNvSpPr txBox="1"/>
          <p:nvPr/>
        </p:nvSpPr>
        <p:spPr>
          <a:xfrm>
            <a:off x="1511793" y="3786883"/>
            <a:ext cx="2399280" cy="295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kern="0" dirty="0">
                <a:ln w="18415" cmpd="sng">
                  <a:noFill/>
                  <a:prstDash val="solid"/>
                </a:ln>
                <a:solidFill>
                  <a:schemeClr val="tx2"/>
                </a:solidFill>
                <a:ea typeface="微软雅黑" panose="020B0503020204020204" charset="-122"/>
              </a:rPr>
              <a:t>标题文字</a:t>
            </a:r>
          </a:p>
        </p:txBody>
      </p:sp>
      <p:sp>
        <p:nvSpPr>
          <p:cNvPr id="39" name="TextBox 42"/>
          <p:cNvSpPr txBox="1"/>
          <p:nvPr/>
        </p:nvSpPr>
        <p:spPr>
          <a:xfrm>
            <a:off x="1340575" y="4213848"/>
            <a:ext cx="2225401" cy="995144"/>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a:p>
            <a:r>
              <a:rPr lang="zh-CN" altLang="en-US" sz="1500" dirty="0">
                <a:solidFill>
                  <a:schemeClr val="tx1">
                    <a:lumMod val="50000"/>
                    <a:lumOff val="50000"/>
                  </a:schemeClr>
                </a:solidFill>
                <a:latin typeface="+mj-ea"/>
              </a:rPr>
              <a:t>单击此处添加文本</a:t>
            </a:r>
          </a:p>
          <a:p>
            <a:r>
              <a:rPr lang="zh-CN" altLang="en-US" sz="1500" dirty="0">
                <a:solidFill>
                  <a:schemeClr val="tx1">
                    <a:lumMod val="50000"/>
                    <a:lumOff val="50000"/>
                  </a:schemeClr>
                </a:solidFill>
                <a:latin typeface="+mj-ea"/>
              </a:rPr>
              <a:t>单击此处添加文本</a:t>
            </a:r>
          </a:p>
          <a:p>
            <a:endParaRPr lang="en-US" altLang="zh-CN" sz="1500" dirty="0">
              <a:solidFill>
                <a:schemeClr val="tx1">
                  <a:lumMod val="50000"/>
                  <a:lumOff val="50000"/>
                </a:schemeClr>
              </a:solidFill>
              <a:latin typeface="+mj-ea"/>
            </a:endParaRPr>
          </a:p>
        </p:txBody>
      </p:sp>
      <p:sp>
        <p:nvSpPr>
          <p:cNvPr id="40" name="TextBox 41"/>
          <p:cNvSpPr txBox="1"/>
          <p:nvPr/>
        </p:nvSpPr>
        <p:spPr>
          <a:xfrm>
            <a:off x="9479926" y="4427757"/>
            <a:ext cx="2399280" cy="295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kern="0" dirty="0">
                <a:ln w="18415" cmpd="sng">
                  <a:noFill/>
                  <a:prstDash val="solid"/>
                </a:ln>
                <a:solidFill>
                  <a:schemeClr val="accent3"/>
                </a:solidFill>
                <a:ea typeface="微软雅黑" panose="020B0503020204020204" charset="-122"/>
              </a:rPr>
              <a:t>标题文字</a:t>
            </a:r>
          </a:p>
        </p:txBody>
      </p:sp>
      <p:sp>
        <p:nvSpPr>
          <p:cNvPr id="41" name="TextBox 42"/>
          <p:cNvSpPr txBox="1"/>
          <p:nvPr/>
        </p:nvSpPr>
        <p:spPr>
          <a:xfrm>
            <a:off x="9308708" y="4854723"/>
            <a:ext cx="2225401" cy="995144"/>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a:p>
            <a:r>
              <a:rPr lang="zh-CN" altLang="en-US" sz="1500" dirty="0">
                <a:solidFill>
                  <a:schemeClr val="tx1">
                    <a:lumMod val="50000"/>
                    <a:lumOff val="50000"/>
                  </a:schemeClr>
                </a:solidFill>
                <a:latin typeface="+mj-ea"/>
              </a:rPr>
              <a:t>单击此处添加文本</a:t>
            </a:r>
          </a:p>
          <a:p>
            <a:r>
              <a:rPr lang="zh-CN" altLang="en-US" sz="1500" dirty="0">
                <a:solidFill>
                  <a:schemeClr val="tx1">
                    <a:lumMod val="50000"/>
                    <a:lumOff val="50000"/>
                  </a:schemeClr>
                </a:solidFill>
                <a:latin typeface="+mj-ea"/>
              </a:rPr>
              <a:t>单击此处添加文本</a:t>
            </a:r>
          </a:p>
          <a:p>
            <a:endParaRPr lang="en-US" altLang="zh-CN" sz="1500" dirty="0">
              <a:solidFill>
                <a:schemeClr val="tx1">
                  <a:lumMod val="50000"/>
                  <a:lumOff val="50000"/>
                </a:schemeClr>
              </a:solidFill>
              <a:latin typeface="+mj-ea"/>
            </a:endParaRPr>
          </a:p>
        </p:txBody>
      </p:sp>
      <p:sp>
        <p:nvSpPr>
          <p:cNvPr id="42" name="TextBox 41"/>
          <p:cNvSpPr txBox="1"/>
          <p:nvPr/>
        </p:nvSpPr>
        <p:spPr>
          <a:xfrm>
            <a:off x="7245263" y="5044997"/>
            <a:ext cx="2399280" cy="295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kern="0" dirty="0">
                <a:ln w="18415" cmpd="sng">
                  <a:noFill/>
                  <a:prstDash val="solid"/>
                </a:ln>
                <a:solidFill>
                  <a:schemeClr val="accent2"/>
                </a:solidFill>
                <a:ea typeface="微软雅黑" panose="020B0503020204020204" charset="-122"/>
              </a:rPr>
              <a:t>标题</a:t>
            </a:r>
          </a:p>
        </p:txBody>
      </p:sp>
      <p:sp>
        <p:nvSpPr>
          <p:cNvPr id="43" name="TextBox 42"/>
          <p:cNvSpPr txBox="1"/>
          <p:nvPr/>
        </p:nvSpPr>
        <p:spPr>
          <a:xfrm>
            <a:off x="7023253" y="5383064"/>
            <a:ext cx="1370859" cy="76944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500" dirty="0">
                <a:solidFill>
                  <a:schemeClr val="tx1">
                    <a:lumMod val="50000"/>
                    <a:lumOff val="50000"/>
                  </a:schemeClr>
                </a:solidFill>
                <a:latin typeface="+mj-ea"/>
              </a:rPr>
              <a:t>单击此处添加文本单击文本</a:t>
            </a:r>
          </a:p>
          <a:p>
            <a:endParaRPr lang="en-US" altLang="zh-CN" sz="1500" dirty="0">
              <a:solidFill>
                <a:schemeClr val="tx1">
                  <a:lumMod val="50000"/>
                  <a:lumOff val="50000"/>
                </a:schemeClr>
              </a:solidFill>
              <a:latin typeface="+mj-ea"/>
            </a:endParaRPr>
          </a:p>
        </p:txBody>
      </p:sp>
      <p:sp>
        <p:nvSpPr>
          <p:cNvPr id="44" name="TextBox 29"/>
          <p:cNvSpPr txBox="1"/>
          <p:nvPr/>
        </p:nvSpPr>
        <p:spPr>
          <a:xfrm>
            <a:off x="7843736" y="1516204"/>
            <a:ext cx="3677803" cy="1138761"/>
          </a:xfrm>
          <a:prstGeom prst="rect">
            <a:avLst/>
          </a:prstGeom>
          <a:noFill/>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ts val="1000"/>
              </a:spcBef>
            </a:pPr>
            <a:r>
              <a:rPr lang="zh-CN" altLang="en-US" sz="11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100" dirty="0">
              <a:solidFill>
                <a:schemeClr val="tx1">
                  <a:lumMod val="50000"/>
                  <a:lumOff val="50000"/>
                </a:schemeClr>
              </a:solidFill>
              <a:latin typeface="微软雅黑" panose="020B0503020204020204" charset="-122"/>
              <a:cs typeface="宋体" panose="02010600030101010101" pitchFamily="2"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2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10" presetClass="entr" presetSubtype="0" fill="hold" grpId="0" nodeType="withEffect">
                                  <p:stCondLst>
                                    <p:cond delay="4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10" presetClass="entr" presetSubtype="0" fill="hold" grpId="0" nodeType="withEffect">
                                  <p:stCondLst>
                                    <p:cond delay="60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grpId="0" nodeType="withEffect">
                                  <p:stCondLst>
                                    <p:cond delay="140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childTnLst>
                          </p:cTn>
                        </p:par>
                        <p:par>
                          <p:cTn id="33" fill="hold">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fill="hold"/>
                                        <p:tgtEl>
                                          <p:spTgt spid="44"/>
                                        </p:tgtEl>
                                        <p:attrNameLst>
                                          <p:attrName>ppt_x</p:attrName>
                                        </p:attrNameLst>
                                      </p:cBhvr>
                                      <p:tavLst>
                                        <p:tav tm="0">
                                          <p:val>
                                            <p:strVal val="1+#ppt_w/2"/>
                                          </p:val>
                                        </p:tav>
                                        <p:tav tm="100000">
                                          <p:val>
                                            <p:strVal val="#ppt_x"/>
                                          </p:val>
                                        </p:tav>
                                      </p:tavLst>
                                    </p:anim>
                                    <p:anim calcmode="lin" valueType="num">
                                      <p:cBhvr additive="base">
                                        <p:cTn id="37"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38" grpId="0"/>
      <p:bldP spid="39" grpId="0"/>
      <p:bldP spid="40" grpId="0"/>
      <p:bldP spid="41" grpId="0"/>
      <p:bldP spid="42" grpId="0"/>
      <p:bldP spid="43" grpId="0"/>
      <p:bldP spid="4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70955" y="1581607"/>
            <a:ext cx="3443014" cy="2166817"/>
            <a:chOff x="727715" y="1186204"/>
            <a:chExt cx="2582597" cy="1625113"/>
          </a:xfrm>
        </p:grpSpPr>
        <p:sp>
          <p:nvSpPr>
            <p:cNvPr id="50" name="Down Arrow Callout 133"/>
            <p:cNvSpPr/>
            <p:nvPr/>
          </p:nvSpPr>
          <p:spPr>
            <a:xfrm>
              <a:off x="727715" y="1186204"/>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51" name="TextBox 50"/>
            <p:cNvSpPr txBox="1"/>
            <p:nvPr/>
          </p:nvSpPr>
          <p:spPr>
            <a:xfrm>
              <a:off x="1078513" y="1796315"/>
              <a:ext cx="1923767" cy="461665"/>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52" name="TextBox 51"/>
            <p:cNvSpPr txBox="1"/>
            <p:nvPr/>
          </p:nvSpPr>
          <p:spPr>
            <a:xfrm>
              <a:off x="1608646" y="1476395"/>
              <a:ext cx="820738" cy="246221"/>
            </a:xfrm>
            <a:prstGeom prst="rect">
              <a:avLst/>
            </a:prstGeom>
            <a:noFill/>
          </p:spPr>
          <p:txBody>
            <a:bodyPr wrap="none" lIns="0" tIns="0" rIns="0" bIns="0" rtlCol="0" anchor="t">
              <a:spAutoFit/>
            </a:bodyPr>
            <a:lstStyle/>
            <a:p>
              <a:pPr algn="ctr"/>
              <a:r>
                <a:rPr lang="zh-CN" altLang="en-US" sz="2100" dirty="0">
                  <a:solidFill>
                    <a:schemeClr val="tx2"/>
                  </a:solidFill>
                  <a:latin typeface="+mj-ea"/>
                  <a:ea typeface="+mj-ea"/>
                </a:rPr>
                <a:t>标题文字</a:t>
              </a:r>
              <a:endParaRPr lang="en-US" sz="2100" dirty="0">
                <a:solidFill>
                  <a:schemeClr val="tx2"/>
                </a:solidFill>
                <a:latin typeface="+mj-ea"/>
                <a:ea typeface="+mj-ea"/>
              </a:endParaRPr>
            </a:p>
          </p:txBody>
        </p:sp>
      </p:grpSp>
      <p:sp>
        <p:nvSpPr>
          <p:cNvPr id="58" name="TextBox 57"/>
          <p:cNvSpPr txBox="1"/>
          <p:nvPr/>
        </p:nvSpPr>
        <p:spPr>
          <a:xfrm>
            <a:off x="5310265" y="3441809"/>
            <a:ext cx="1641262" cy="246221"/>
          </a:xfrm>
          <a:prstGeom prst="rect">
            <a:avLst/>
          </a:prstGeom>
          <a:noFill/>
        </p:spPr>
        <p:txBody>
          <a:bodyPr wrap="none" lIns="0" tIns="0" rIns="0" bIns="0" rtlCol="0" anchor="t">
            <a:spAutoFit/>
          </a:bodyPr>
          <a:lstStyle/>
          <a:p>
            <a:pPr algn="ctr"/>
            <a:r>
              <a:rPr lang="zh-CN" altLang="en-US" sz="1600" dirty="0">
                <a:solidFill>
                  <a:schemeClr val="accent1"/>
                </a:solidFill>
                <a:latin typeface="+mj-ea"/>
                <a:ea typeface="+mj-ea"/>
              </a:rPr>
              <a:t>单击此处添加文本</a:t>
            </a:r>
            <a:endParaRPr lang="en-US" sz="1600" dirty="0">
              <a:solidFill>
                <a:schemeClr val="accent1"/>
              </a:solidFill>
              <a:latin typeface="+mj-ea"/>
              <a:ea typeface="+mj-ea"/>
            </a:endParaRPr>
          </a:p>
        </p:txBody>
      </p:sp>
      <p:grpSp>
        <p:nvGrpSpPr>
          <p:cNvPr id="4" name="组合 3"/>
          <p:cNvGrpSpPr/>
          <p:nvPr/>
        </p:nvGrpSpPr>
        <p:grpSpPr>
          <a:xfrm>
            <a:off x="5707272" y="2374545"/>
            <a:ext cx="847119" cy="847229"/>
            <a:chOff x="4529354" y="932804"/>
            <a:chExt cx="806358" cy="806358"/>
          </a:xfrm>
        </p:grpSpPr>
        <p:grpSp>
          <p:nvGrpSpPr>
            <p:cNvPr id="109" name="组合 108"/>
            <p:cNvGrpSpPr/>
            <p:nvPr/>
          </p:nvGrpSpPr>
          <p:grpSpPr>
            <a:xfrm>
              <a:off x="4529354" y="932804"/>
              <a:ext cx="806358" cy="806358"/>
              <a:chOff x="3724322" y="1908536"/>
              <a:chExt cx="1329153" cy="1329153"/>
            </a:xfrm>
          </p:grpSpPr>
          <p:sp>
            <p:nvSpPr>
              <p:cNvPr id="111" name="椭圆 11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2" name="椭圆 111"/>
              <p:cNvSpPr/>
              <p:nvPr/>
            </p:nvSpPr>
            <p:spPr>
              <a:xfrm>
                <a:off x="3839838" y="2024052"/>
                <a:ext cx="1098122" cy="10981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99" name="Freeform 144"/>
            <p:cNvSpPr>
              <a:spLocks noEditPoints="1"/>
            </p:cNvSpPr>
            <p:nvPr/>
          </p:nvSpPr>
          <p:spPr bwMode="auto">
            <a:xfrm>
              <a:off x="4749786" y="1205938"/>
              <a:ext cx="332846" cy="28864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mj-ea"/>
                <a:ea typeface="+mj-ea"/>
              </a:endParaRPr>
            </a:p>
          </p:txBody>
        </p:sp>
      </p:grpSp>
      <p:grpSp>
        <p:nvGrpSpPr>
          <p:cNvPr id="6" name="组合 5"/>
          <p:cNvGrpSpPr/>
          <p:nvPr/>
        </p:nvGrpSpPr>
        <p:grpSpPr>
          <a:xfrm>
            <a:off x="9150349" y="4585877"/>
            <a:ext cx="847119" cy="847229"/>
            <a:chOff x="8057061" y="3375186"/>
            <a:chExt cx="635422" cy="635422"/>
          </a:xfrm>
        </p:grpSpPr>
        <p:grpSp>
          <p:nvGrpSpPr>
            <p:cNvPr id="124" name="组合 123"/>
            <p:cNvGrpSpPr/>
            <p:nvPr/>
          </p:nvGrpSpPr>
          <p:grpSpPr>
            <a:xfrm>
              <a:off x="8057061" y="3375186"/>
              <a:ext cx="635422" cy="635422"/>
              <a:chOff x="3724322" y="1908536"/>
              <a:chExt cx="1329153" cy="1329153"/>
            </a:xfrm>
          </p:grpSpPr>
          <p:sp>
            <p:nvSpPr>
              <p:cNvPr id="126" name="椭圆 12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7" name="椭圆 126"/>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00" name="Freeform 20"/>
            <p:cNvSpPr/>
            <p:nvPr/>
          </p:nvSpPr>
          <p:spPr bwMode="auto">
            <a:xfrm>
              <a:off x="8245635" y="3596276"/>
              <a:ext cx="246092" cy="246089"/>
            </a:xfrm>
            <a:custGeom>
              <a:avLst/>
              <a:gdLst/>
              <a:ahLst/>
              <a:cxnLst>
                <a:cxn ang="0">
                  <a:pos x="33" y="27"/>
                </a:cxn>
                <a:cxn ang="0">
                  <a:pos x="46" y="40"/>
                </a:cxn>
                <a:cxn ang="0">
                  <a:pos x="51" y="35"/>
                </a:cxn>
                <a:cxn ang="0">
                  <a:pos x="53" y="34"/>
                </a:cxn>
                <a:cxn ang="0">
                  <a:pos x="55" y="36"/>
                </a:cxn>
                <a:cxn ang="0">
                  <a:pos x="55" y="52"/>
                </a:cxn>
                <a:cxn ang="0">
                  <a:pos x="52" y="55"/>
                </a:cxn>
                <a:cxn ang="0">
                  <a:pos x="36" y="55"/>
                </a:cxn>
                <a:cxn ang="0">
                  <a:pos x="34" y="53"/>
                </a:cxn>
                <a:cxn ang="0">
                  <a:pos x="35" y="51"/>
                </a:cxn>
                <a:cxn ang="0">
                  <a:pos x="40" y="46"/>
                </a:cxn>
                <a:cxn ang="0">
                  <a:pos x="27" y="33"/>
                </a:cxn>
                <a:cxn ang="0">
                  <a:pos x="15" y="46"/>
                </a:cxn>
                <a:cxn ang="0">
                  <a:pos x="20" y="51"/>
                </a:cxn>
                <a:cxn ang="0">
                  <a:pos x="20" y="53"/>
                </a:cxn>
                <a:cxn ang="0">
                  <a:pos x="18" y="55"/>
                </a:cxn>
                <a:cxn ang="0">
                  <a:pos x="2" y="55"/>
                </a:cxn>
                <a:cxn ang="0">
                  <a:pos x="0" y="52"/>
                </a:cxn>
                <a:cxn ang="0">
                  <a:pos x="0" y="36"/>
                </a:cxn>
                <a:cxn ang="0">
                  <a:pos x="1" y="34"/>
                </a:cxn>
                <a:cxn ang="0">
                  <a:pos x="4" y="35"/>
                </a:cxn>
                <a:cxn ang="0">
                  <a:pos x="9" y="40"/>
                </a:cxn>
                <a:cxn ang="0">
                  <a:pos x="21" y="27"/>
                </a:cxn>
                <a:cxn ang="0">
                  <a:pos x="9" y="14"/>
                </a:cxn>
                <a:cxn ang="0">
                  <a:pos x="4" y="20"/>
                </a:cxn>
                <a:cxn ang="0">
                  <a:pos x="2" y="20"/>
                </a:cxn>
                <a:cxn ang="0">
                  <a:pos x="1" y="20"/>
                </a:cxn>
                <a:cxn ang="0">
                  <a:pos x="0" y="18"/>
                </a:cxn>
                <a:cxn ang="0">
                  <a:pos x="0" y="2"/>
                </a:cxn>
                <a:cxn ang="0">
                  <a:pos x="2" y="0"/>
                </a:cxn>
                <a:cxn ang="0">
                  <a:pos x="18" y="0"/>
                </a:cxn>
                <a:cxn ang="0">
                  <a:pos x="20" y="1"/>
                </a:cxn>
                <a:cxn ang="0">
                  <a:pos x="20" y="4"/>
                </a:cxn>
                <a:cxn ang="0">
                  <a:pos x="15" y="9"/>
                </a:cxn>
                <a:cxn ang="0">
                  <a:pos x="27" y="21"/>
                </a:cxn>
                <a:cxn ang="0">
                  <a:pos x="40" y="9"/>
                </a:cxn>
                <a:cxn ang="0">
                  <a:pos x="35" y="4"/>
                </a:cxn>
                <a:cxn ang="0">
                  <a:pos x="34" y="1"/>
                </a:cxn>
                <a:cxn ang="0">
                  <a:pos x="36" y="0"/>
                </a:cxn>
                <a:cxn ang="0">
                  <a:pos x="52" y="0"/>
                </a:cxn>
                <a:cxn ang="0">
                  <a:pos x="55" y="2"/>
                </a:cxn>
                <a:cxn ang="0">
                  <a:pos x="55" y="18"/>
                </a:cxn>
                <a:cxn ang="0">
                  <a:pos x="53" y="20"/>
                </a:cxn>
                <a:cxn ang="0">
                  <a:pos x="52" y="20"/>
                </a:cxn>
                <a:cxn ang="0">
                  <a:pos x="51" y="20"/>
                </a:cxn>
                <a:cxn ang="0">
                  <a:pos x="46" y="14"/>
                </a:cxn>
                <a:cxn ang="0">
                  <a:pos x="33" y="27"/>
                </a:cxn>
              </a:cxnLst>
              <a:rect l="0" t="0" r="r" b="b"/>
              <a:pathLst>
                <a:path w="55" h="55">
                  <a:moveTo>
                    <a:pt x="33" y="27"/>
                  </a:moveTo>
                  <a:cubicBezTo>
                    <a:pt x="46" y="40"/>
                    <a:pt x="46" y="40"/>
                    <a:pt x="46" y="40"/>
                  </a:cubicBezTo>
                  <a:cubicBezTo>
                    <a:pt x="51" y="35"/>
                    <a:pt x="51" y="35"/>
                    <a:pt x="51" y="35"/>
                  </a:cubicBezTo>
                  <a:cubicBezTo>
                    <a:pt x="51" y="34"/>
                    <a:pt x="52" y="34"/>
                    <a:pt x="53" y="34"/>
                  </a:cubicBezTo>
                  <a:cubicBezTo>
                    <a:pt x="54" y="35"/>
                    <a:pt x="55" y="35"/>
                    <a:pt x="55" y="36"/>
                  </a:cubicBezTo>
                  <a:cubicBezTo>
                    <a:pt x="55" y="52"/>
                    <a:pt x="55" y="52"/>
                    <a:pt x="55" y="52"/>
                  </a:cubicBezTo>
                  <a:cubicBezTo>
                    <a:pt x="55" y="54"/>
                    <a:pt x="54" y="55"/>
                    <a:pt x="52" y="55"/>
                  </a:cubicBezTo>
                  <a:cubicBezTo>
                    <a:pt x="36" y="55"/>
                    <a:pt x="36" y="55"/>
                    <a:pt x="36" y="55"/>
                  </a:cubicBezTo>
                  <a:cubicBezTo>
                    <a:pt x="35" y="55"/>
                    <a:pt x="35" y="54"/>
                    <a:pt x="34" y="53"/>
                  </a:cubicBezTo>
                  <a:cubicBezTo>
                    <a:pt x="34" y="52"/>
                    <a:pt x="34" y="51"/>
                    <a:pt x="35" y="51"/>
                  </a:cubicBezTo>
                  <a:cubicBezTo>
                    <a:pt x="40" y="46"/>
                    <a:pt x="40" y="46"/>
                    <a:pt x="40" y="46"/>
                  </a:cubicBezTo>
                  <a:cubicBezTo>
                    <a:pt x="27" y="33"/>
                    <a:pt x="27" y="33"/>
                    <a:pt x="27" y="33"/>
                  </a:cubicBezTo>
                  <a:cubicBezTo>
                    <a:pt x="15" y="46"/>
                    <a:pt x="15" y="46"/>
                    <a:pt x="15" y="46"/>
                  </a:cubicBezTo>
                  <a:cubicBezTo>
                    <a:pt x="20" y="51"/>
                    <a:pt x="20" y="51"/>
                    <a:pt x="20" y="51"/>
                  </a:cubicBezTo>
                  <a:cubicBezTo>
                    <a:pt x="20" y="51"/>
                    <a:pt x="21" y="52"/>
                    <a:pt x="20" y="53"/>
                  </a:cubicBezTo>
                  <a:cubicBezTo>
                    <a:pt x="20" y="54"/>
                    <a:pt x="19" y="55"/>
                    <a:pt x="18" y="55"/>
                  </a:cubicBezTo>
                  <a:cubicBezTo>
                    <a:pt x="2" y="55"/>
                    <a:pt x="2" y="55"/>
                    <a:pt x="2" y="55"/>
                  </a:cubicBezTo>
                  <a:cubicBezTo>
                    <a:pt x="1" y="55"/>
                    <a:pt x="0" y="54"/>
                    <a:pt x="0" y="52"/>
                  </a:cubicBezTo>
                  <a:cubicBezTo>
                    <a:pt x="0" y="36"/>
                    <a:pt x="0" y="36"/>
                    <a:pt x="0" y="36"/>
                  </a:cubicBezTo>
                  <a:cubicBezTo>
                    <a:pt x="0" y="35"/>
                    <a:pt x="0" y="35"/>
                    <a:pt x="1" y="34"/>
                  </a:cubicBezTo>
                  <a:cubicBezTo>
                    <a:pt x="2" y="34"/>
                    <a:pt x="3" y="34"/>
                    <a:pt x="4" y="35"/>
                  </a:cubicBezTo>
                  <a:cubicBezTo>
                    <a:pt x="9" y="40"/>
                    <a:pt x="9" y="40"/>
                    <a:pt x="9" y="40"/>
                  </a:cubicBezTo>
                  <a:cubicBezTo>
                    <a:pt x="21" y="27"/>
                    <a:pt x="21" y="27"/>
                    <a:pt x="21" y="27"/>
                  </a:cubicBezTo>
                  <a:cubicBezTo>
                    <a:pt x="9" y="14"/>
                    <a:pt x="9" y="14"/>
                    <a:pt x="9" y="14"/>
                  </a:cubicBezTo>
                  <a:cubicBezTo>
                    <a:pt x="4" y="20"/>
                    <a:pt x="4" y="20"/>
                    <a:pt x="4" y="20"/>
                  </a:cubicBezTo>
                  <a:cubicBezTo>
                    <a:pt x="3" y="20"/>
                    <a:pt x="3" y="20"/>
                    <a:pt x="2" y="20"/>
                  </a:cubicBezTo>
                  <a:cubicBezTo>
                    <a:pt x="2" y="20"/>
                    <a:pt x="1" y="20"/>
                    <a:pt x="1" y="20"/>
                  </a:cubicBezTo>
                  <a:cubicBezTo>
                    <a:pt x="0" y="20"/>
                    <a:pt x="0" y="19"/>
                    <a:pt x="0" y="18"/>
                  </a:cubicBezTo>
                  <a:cubicBezTo>
                    <a:pt x="0" y="2"/>
                    <a:pt x="0" y="2"/>
                    <a:pt x="0" y="2"/>
                  </a:cubicBezTo>
                  <a:cubicBezTo>
                    <a:pt x="0" y="1"/>
                    <a:pt x="1" y="0"/>
                    <a:pt x="2" y="0"/>
                  </a:cubicBezTo>
                  <a:cubicBezTo>
                    <a:pt x="18" y="0"/>
                    <a:pt x="18" y="0"/>
                    <a:pt x="18" y="0"/>
                  </a:cubicBezTo>
                  <a:cubicBezTo>
                    <a:pt x="19" y="0"/>
                    <a:pt x="20" y="0"/>
                    <a:pt x="20" y="1"/>
                  </a:cubicBezTo>
                  <a:cubicBezTo>
                    <a:pt x="21" y="2"/>
                    <a:pt x="20" y="3"/>
                    <a:pt x="20" y="4"/>
                  </a:cubicBezTo>
                  <a:cubicBezTo>
                    <a:pt x="15" y="9"/>
                    <a:pt x="15" y="9"/>
                    <a:pt x="15" y="9"/>
                  </a:cubicBezTo>
                  <a:cubicBezTo>
                    <a:pt x="27" y="21"/>
                    <a:pt x="27" y="21"/>
                    <a:pt x="27" y="21"/>
                  </a:cubicBezTo>
                  <a:cubicBezTo>
                    <a:pt x="40" y="9"/>
                    <a:pt x="40" y="9"/>
                    <a:pt x="40" y="9"/>
                  </a:cubicBezTo>
                  <a:cubicBezTo>
                    <a:pt x="35" y="4"/>
                    <a:pt x="35" y="4"/>
                    <a:pt x="35" y="4"/>
                  </a:cubicBezTo>
                  <a:cubicBezTo>
                    <a:pt x="34" y="3"/>
                    <a:pt x="34" y="2"/>
                    <a:pt x="34" y="1"/>
                  </a:cubicBezTo>
                  <a:cubicBezTo>
                    <a:pt x="35" y="0"/>
                    <a:pt x="35" y="0"/>
                    <a:pt x="36" y="0"/>
                  </a:cubicBezTo>
                  <a:cubicBezTo>
                    <a:pt x="52" y="0"/>
                    <a:pt x="52" y="0"/>
                    <a:pt x="52" y="0"/>
                  </a:cubicBezTo>
                  <a:cubicBezTo>
                    <a:pt x="54" y="0"/>
                    <a:pt x="55" y="1"/>
                    <a:pt x="55" y="2"/>
                  </a:cubicBezTo>
                  <a:cubicBezTo>
                    <a:pt x="55" y="18"/>
                    <a:pt x="55" y="18"/>
                    <a:pt x="55" y="18"/>
                  </a:cubicBezTo>
                  <a:cubicBezTo>
                    <a:pt x="55" y="19"/>
                    <a:pt x="54" y="20"/>
                    <a:pt x="53" y="20"/>
                  </a:cubicBezTo>
                  <a:cubicBezTo>
                    <a:pt x="53" y="20"/>
                    <a:pt x="53" y="20"/>
                    <a:pt x="52" y="20"/>
                  </a:cubicBezTo>
                  <a:cubicBezTo>
                    <a:pt x="52" y="20"/>
                    <a:pt x="51" y="20"/>
                    <a:pt x="51" y="20"/>
                  </a:cubicBezTo>
                  <a:cubicBezTo>
                    <a:pt x="46" y="14"/>
                    <a:pt x="46" y="14"/>
                    <a:pt x="46" y="14"/>
                  </a:cubicBezTo>
                  <a:lnTo>
                    <a:pt x="33" y="27"/>
                  </a:lnTo>
                  <a:close/>
                </a:path>
              </a:pathLst>
            </a:custGeom>
            <a:solidFill>
              <a:schemeClr val="bg1"/>
            </a:solidFill>
            <a:ln w="9525">
              <a:noFill/>
              <a:round/>
            </a:ln>
          </p:spPr>
          <p:txBody>
            <a:bodyPr vert="horz" wrap="square" lIns="91440" tIns="45720" rIns="91440" bIns="45720" numCol="1" anchor="t" anchorCtr="0" compatLnSpc="1"/>
            <a:lstStyle/>
            <a:p>
              <a:endParaRPr lang="en-US">
                <a:latin typeface="+mj-ea"/>
                <a:ea typeface="+mj-ea"/>
              </a:endParaRPr>
            </a:p>
          </p:txBody>
        </p:sp>
      </p:grpSp>
      <p:grpSp>
        <p:nvGrpSpPr>
          <p:cNvPr id="5" name="组合 4"/>
          <p:cNvGrpSpPr/>
          <p:nvPr/>
        </p:nvGrpSpPr>
        <p:grpSpPr>
          <a:xfrm>
            <a:off x="2274204" y="4230913"/>
            <a:ext cx="847119" cy="847229"/>
            <a:chOff x="1316606" y="4114400"/>
            <a:chExt cx="635422" cy="635422"/>
          </a:xfrm>
        </p:grpSpPr>
        <p:grpSp>
          <p:nvGrpSpPr>
            <p:cNvPr id="119" name="组合 118"/>
            <p:cNvGrpSpPr/>
            <p:nvPr/>
          </p:nvGrpSpPr>
          <p:grpSpPr>
            <a:xfrm>
              <a:off x="1316606" y="4114400"/>
              <a:ext cx="635422" cy="635422"/>
              <a:chOff x="3724322" y="1908536"/>
              <a:chExt cx="1329153" cy="1329153"/>
            </a:xfrm>
          </p:grpSpPr>
          <p:sp>
            <p:nvSpPr>
              <p:cNvPr id="121" name="椭圆 12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2" name="椭圆 121"/>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98" name="Freeform 56"/>
            <p:cNvSpPr>
              <a:spLocks noEditPoints="1"/>
            </p:cNvSpPr>
            <p:nvPr/>
          </p:nvSpPr>
          <p:spPr bwMode="auto">
            <a:xfrm>
              <a:off x="1468934" y="4282875"/>
              <a:ext cx="298473" cy="298473"/>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1440" tIns="45720" rIns="91440" bIns="45720" numCol="1" anchor="t" anchorCtr="0" compatLnSpc="1"/>
            <a:lstStyle/>
            <a:p>
              <a:endParaRPr lang="en-US">
                <a:latin typeface="+mj-ea"/>
                <a:ea typeface="+mj-ea"/>
              </a:endParaRPr>
            </a:p>
          </p:txBody>
        </p:sp>
      </p:grpSp>
      <p:grpSp>
        <p:nvGrpSpPr>
          <p:cNvPr id="8" name="组合 7"/>
          <p:cNvGrpSpPr/>
          <p:nvPr/>
        </p:nvGrpSpPr>
        <p:grpSpPr>
          <a:xfrm>
            <a:off x="1030798" y="3792764"/>
            <a:ext cx="3323327" cy="239989"/>
            <a:chOff x="772603" y="2844572"/>
            <a:chExt cx="2492820" cy="179992"/>
          </a:xfrm>
        </p:grpSpPr>
        <p:cxnSp>
          <p:nvCxnSpPr>
            <p:cNvPr id="48" name="Straight Connector 101"/>
            <p:cNvCxnSpPr/>
            <p:nvPr/>
          </p:nvCxnSpPr>
          <p:spPr>
            <a:xfrm flipH="1">
              <a:off x="772603" y="2937696"/>
              <a:ext cx="2492820" cy="0"/>
            </a:xfrm>
            <a:prstGeom prst="line">
              <a:avLst/>
            </a:prstGeom>
            <a:ln w="190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925033" y="2844572"/>
              <a:ext cx="179992" cy="179992"/>
            </a:xfrm>
            <a:prstGeom prst="ellipse">
              <a:avLst/>
            </a:prstGeom>
            <a:solidFill>
              <a:schemeClr val="tx2"/>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469231" y="3792764"/>
            <a:ext cx="3323327" cy="239989"/>
            <a:chOff x="3351763" y="2844572"/>
            <a:chExt cx="2492820" cy="179992"/>
          </a:xfrm>
        </p:grpSpPr>
        <p:cxnSp>
          <p:nvCxnSpPr>
            <p:cNvPr id="57" name="Straight Connector 141"/>
            <p:cNvCxnSpPr/>
            <p:nvPr/>
          </p:nvCxnSpPr>
          <p:spPr>
            <a:xfrm flipH="1">
              <a:off x="3351763" y="2937696"/>
              <a:ext cx="2492820" cy="0"/>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4503648" y="2844572"/>
              <a:ext cx="179992" cy="179992"/>
            </a:xfrm>
            <a:prstGeom prst="ellipse">
              <a:avLst/>
            </a:prstGeom>
            <a:solidFill>
              <a:schemeClr val="accent1"/>
            </a:solidFill>
            <a:ln w="28575">
              <a:solidFill>
                <a:schemeClr val="accent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7912245" y="3792764"/>
            <a:ext cx="3323327" cy="239989"/>
            <a:chOff x="5934360" y="2844572"/>
            <a:chExt cx="2492820" cy="179992"/>
          </a:xfrm>
          <a:solidFill>
            <a:schemeClr val="tx2"/>
          </a:solidFill>
        </p:grpSpPr>
        <p:cxnSp>
          <p:nvCxnSpPr>
            <p:cNvPr id="83" name="Straight Connector 149"/>
            <p:cNvCxnSpPr/>
            <p:nvPr/>
          </p:nvCxnSpPr>
          <p:spPr>
            <a:xfrm flipH="1">
              <a:off x="5934360" y="2937696"/>
              <a:ext cx="2492820" cy="0"/>
            </a:xfrm>
            <a:prstGeom prst="line">
              <a:avLst/>
            </a:prstGeom>
            <a:grpFill/>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7065216" y="2844572"/>
              <a:ext cx="179992" cy="179992"/>
            </a:xfrm>
            <a:prstGeom prst="ellipse">
              <a:avLst/>
            </a:prstGeom>
            <a:solidFill>
              <a:schemeClr val="accent2"/>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852401" y="1607919"/>
            <a:ext cx="3443014" cy="2166817"/>
            <a:chOff x="5889471" y="1205938"/>
            <a:chExt cx="2582597" cy="1625113"/>
          </a:xfrm>
        </p:grpSpPr>
        <p:sp>
          <p:nvSpPr>
            <p:cNvPr id="92" name="Down Arrow Callout 152"/>
            <p:cNvSpPr/>
            <p:nvPr/>
          </p:nvSpPr>
          <p:spPr>
            <a:xfrm>
              <a:off x="5889471" y="1205938"/>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41" name="TextBox 140"/>
            <p:cNvSpPr txBox="1"/>
            <p:nvPr/>
          </p:nvSpPr>
          <p:spPr>
            <a:xfrm>
              <a:off x="6214710" y="1796315"/>
              <a:ext cx="1923767" cy="461665"/>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142" name="TextBox 141"/>
            <p:cNvSpPr txBox="1"/>
            <p:nvPr/>
          </p:nvSpPr>
          <p:spPr>
            <a:xfrm>
              <a:off x="6744843" y="1476395"/>
              <a:ext cx="820738" cy="246221"/>
            </a:xfrm>
            <a:prstGeom prst="rect">
              <a:avLst/>
            </a:prstGeom>
            <a:noFill/>
          </p:spPr>
          <p:txBody>
            <a:bodyPr wrap="none" lIns="0" tIns="0" rIns="0" bIns="0" rtlCol="0" anchor="t">
              <a:spAutoFit/>
            </a:bodyPr>
            <a:lstStyle/>
            <a:p>
              <a:pPr algn="ctr"/>
              <a:r>
                <a:rPr lang="zh-CN" altLang="en-US" sz="2100" dirty="0">
                  <a:solidFill>
                    <a:schemeClr val="accent2"/>
                  </a:solidFill>
                  <a:latin typeface="+mj-ea"/>
                  <a:ea typeface="+mj-ea"/>
                </a:rPr>
                <a:t>标题文字</a:t>
              </a:r>
              <a:endParaRPr lang="en-US" sz="2100" dirty="0">
                <a:solidFill>
                  <a:schemeClr val="accent2"/>
                </a:solidFill>
                <a:latin typeface="+mj-ea"/>
                <a:ea typeface="+mj-ea"/>
              </a:endParaRPr>
            </a:p>
          </p:txBody>
        </p:sp>
      </p:grpSp>
      <p:grpSp>
        <p:nvGrpSpPr>
          <p:cNvPr id="13" name="组合 12"/>
          <p:cNvGrpSpPr/>
          <p:nvPr/>
        </p:nvGrpSpPr>
        <p:grpSpPr>
          <a:xfrm>
            <a:off x="4409388" y="4096298"/>
            <a:ext cx="3443014" cy="2166817"/>
            <a:chOff x="3306875" y="3072222"/>
            <a:chExt cx="2582597" cy="1625113"/>
          </a:xfrm>
        </p:grpSpPr>
        <p:sp>
          <p:nvSpPr>
            <p:cNvPr id="59" name="Down Arrow Callout 144"/>
            <p:cNvSpPr/>
            <p:nvPr/>
          </p:nvSpPr>
          <p:spPr>
            <a:xfrm flipV="1">
              <a:off x="3306875" y="3072222"/>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43" name="TextBox 142"/>
            <p:cNvSpPr txBox="1"/>
            <p:nvPr/>
          </p:nvSpPr>
          <p:spPr>
            <a:xfrm>
              <a:off x="3614990" y="3882305"/>
              <a:ext cx="1923767" cy="461665"/>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144" name="TextBox 143"/>
            <p:cNvSpPr txBox="1"/>
            <p:nvPr/>
          </p:nvSpPr>
          <p:spPr>
            <a:xfrm>
              <a:off x="4145123" y="3562385"/>
              <a:ext cx="820738" cy="246221"/>
            </a:xfrm>
            <a:prstGeom prst="rect">
              <a:avLst/>
            </a:prstGeom>
            <a:noFill/>
          </p:spPr>
          <p:txBody>
            <a:bodyPr wrap="none" lIns="0" tIns="0" rIns="0" bIns="0" rtlCol="0" anchor="t">
              <a:spAutoFit/>
            </a:bodyPr>
            <a:lstStyle/>
            <a:p>
              <a:pPr algn="ctr"/>
              <a:r>
                <a:rPr lang="zh-CN" altLang="en-US" sz="2100" dirty="0">
                  <a:solidFill>
                    <a:schemeClr val="bg2"/>
                  </a:solidFill>
                  <a:latin typeface="+mj-ea"/>
                  <a:ea typeface="+mj-ea"/>
                </a:rPr>
                <a:t>标题文字</a:t>
              </a:r>
              <a:endParaRPr lang="en-US" sz="2100" dirty="0">
                <a:solidFill>
                  <a:schemeClr val="bg2"/>
                </a:solidFill>
                <a:latin typeface="+mj-ea"/>
                <a:ea typeface="+mj-ea"/>
              </a:endParaRPr>
            </a:p>
          </p:txBody>
        </p:sp>
      </p:grpSp>
      <p:sp>
        <p:nvSpPr>
          <p:cNvPr id="148" name="TextBox 147"/>
          <p:cNvSpPr txBox="1"/>
          <p:nvPr/>
        </p:nvSpPr>
        <p:spPr>
          <a:xfrm>
            <a:off x="1900337" y="5262676"/>
            <a:ext cx="1641262" cy="246221"/>
          </a:xfrm>
          <a:prstGeom prst="rect">
            <a:avLst/>
          </a:prstGeom>
          <a:noFill/>
        </p:spPr>
        <p:txBody>
          <a:bodyPr wrap="none" lIns="0" tIns="0" rIns="0" bIns="0" rtlCol="0" anchor="t">
            <a:spAutoFit/>
          </a:bodyPr>
          <a:lstStyle/>
          <a:p>
            <a:pPr algn="ctr"/>
            <a:r>
              <a:rPr lang="zh-CN" altLang="en-US" sz="1600" dirty="0">
                <a:solidFill>
                  <a:schemeClr val="tx2"/>
                </a:solidFill>
                <a:latin typeface="+mj-ea"/>
                <a:ea typeface="+mj-ea"/>
              </a:rPr>
              <a:t>单击此处添加文本</a:t>
            </a:r>
            <a:endParaRPr lang="en-US" sz="1600" dirty="0">
              <a:solidFill>
                <a:schemeClr val="tx2"/>
              </a:solidFill>
              <a:latin typeface="+mj-ea"/>
              <a:ea typeface="+mj-ea"/>
            </a:endParaRPr>
          </a:p>
        </p:txBody>
      </p:sp>
      <p:sp>
        <p:nvSpPr>
          <p:cNvPr id="149" name="TextBox 148"/>
          <p:cNvSpPr txBox="1"/>
          <p:nvPr/>
        </p:nvSpPr>
        <p:spPr>
          <a:xfrm>
            <a:off x="8753277" y="4239295"/>
            <a:ext cx="1641262" cy="246221"/>
          </a:xfrm>
          <a:prstGeom prst="rect">
            <a:avLst/>
          </a:prstGeom>
          <a:noFill/>
        </p:spPr>
        <p:txBody>
          <a:bodyPr wrap="none" lIns="0" tIns="0" rIns="0" bIns="0" rtlCol="0" anchor="t">
            <a:spAutoFit/>
          </a:bodyPr>
          <a:lstStyle/>
          <a:p>
            <a:pPr algn="ctr"/>
            <a:r>
              <a:rPr lang="zh-CN" altLang="en-US" sz="1600" dirty="0">
                <a:solidFill>
                  <a:schemeClr val="accent2"/>
                </a:solidFill>
                <a:latin typeface="+mj-ea"/>
                <a:ea typeface="+mj-ea"/>
              </a:rPr>
              <a:t>单击此处添加文本</a:t>
            </a:r>
            <a:endParaRPr lang="en-US" sz="1600" dirty="0">
              <a:solidFill>
                <a:schemeClr val="accent2"/>
              </a:solidFill>
              <a:latin typeface="+mj-ea"/>
              <a:ea typeface="+mj-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anim calcmode="lin" valueType="num">
                                      <p:cBhvr>
                                        <p:cTn id="27" dur="500" fill="hold"/>
                                        <p:tgtEl>
                                          <p:spTgt spid="12"/>
                                        </p:tgtEl>
                                        <p:attrNameLst>
                                          <p:attrName>ppt_x</p:attrName>
                                        </p:attrNameLst>
                                      </p:cBhvr>
                                      <p:tavLst>
                                        <p:tav tm="0">
                                          <p:val>
                                            <p:strVal val="#ppt_x"/>
                                          </p:val>
                                        </p:tav>
                                        <p:tav tm="100000">
                                          <p:val>
                                            <p:strVal val="#ppt_x"/>
                                          </p:val>
                                        </p:tav>
                                      </p:tavLst>
                                    </p:anim>
                                    <p:anim calcmode="lin" valueType="num">
                                      <p:cBhvr>
                                        <p:cTn id="28" dur="500" fill="hold"/>
                                        <p:tgtEl>
                                          <p:spTgt spid="12"/>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
                                          </p:val>
                                        </p:tav>
                                        <p:tav tm="100000">
                                          <p:val>
                                            <p:strVal val="#ppt_x"/>
                                          </p:val>
                                        </p:tav>
                                      </p:tavLst>
                                    </p:anim>
                                    <p:anim calcmode="lin" valueType="num">
                                      <p:cBhvr>
                                        <p:cTn id="33"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anim calcmode="lin" valueType="num">
                                      <p:cBhvr>
                                        <p:cTn id="39" dur="500" fill="hold"/>
                                        <p:tgtEl>
                                          <p:spTgt spid="58"/>
                                        </p:tgtEl>
                                        <p:attrNameLst>
                                          <p:attrName>ppt_x</p:attrName>
                                        </p:attrNameLst>
                                      </p:cBhvr>
                                      <p:tavLst>
                                        <p:tav tm="0">
                                          <p:val>
                                            <p:strVal val="#ppt_x"/>
                                          </p:val>
                                        </p:tav>
                                        <p:tav tm="100000">
                                          <p:val>
                                            <p:strVal val="#ppt_x"/>
                                          </p:val>
                                        </p:tav>
                                      </p:tavLst>
                                    </p:anim>
                                    <p:anim calcmode="lin" valueType="num">
                                      <p:cBhvr>
                                        <p:cTn id="40" dur="500" fill="hold"/>
                                        <p:tgtEl>
                                          <p:spTgt spid="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anim calcmode="lin" valueType="num">
                                      <p:cBhvr>
                                        <p:cTn id="44" dur="500" fill="hold"/>
                                        <p:tgtEl>
                                          <p:spTgt spid="4"/>
                                        </p:tgtEl>
                                        <p:attrNameLst>
                                          <p:attrName>ppt_x</p:attrName>
                                        </p:attrNameLst>
                                      </p:cBhvr>
                                      <p:tavLst>
                                        <p:tav tm="0">
                                          <p:val>
                                            <p:strVal val="#ppt_x"/>
                                          </p:val>
                                        </p:tav>
                                        <p:tav tm="100000">
                                          <p:val>
                                            <p:strVal val="#ppt_x"/>
                                          </p:val>
                                        </p:tav>
                                      </p:tavLst>
                                    </p:anim>
                                    <p:anim calcmode="lin" valueType="num">
                                      <p:cBhvr>
                                        <p:cTn id="45"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anim calcmode="lin" valueType="num">
                                      <p:cBhvr>
                                        <p:cTn id="51" dur="500" fill="hold"/>
                                        <p:tgtEl>
                                          <p:spTgt spid="5"/>
                                        </p:tgtEl>
                                        <p:attrNameLst>
                                          <p:attrName>ppt_x</p:attrName>
                                        </p:attrNameLst>
                                      </p:cBhvr>
                                      <p:tavLst>
                                        <p:tav tm="0">
                                          <p:val>
                                            <p:strVal val="#ppt_x"/>
                                          </p:val>
                                        </p:tav>
                                        <p:tav tm="100000">
                                          <p:val>
                                            <p:strVal val="#ppt_x"/>
                                          </p:val>
                                        </p:tav>
                                      </p:tavLst>
                                    </p:anim>
                                    <p:anim calcmode="lin" valueType="num">
                                      <p:cBhvr>
                                        <p:cTn id="52" dur="500" fill="hold"/>
                                        <p:tgtEl>
                                          <p:spTgt spid="5"/>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fade">
                                      <p:cBhvr>
                                        <p:cTn id="55" dur="500"/>
                                        <p:tgtEl>
                                          <p:spTgt spid="148"/>
                                        </p:tgtEl>
                                      </p:cBhvr>
                                    </p:animEffect>
                                    <p:anim calcmode="lin" valueType="num">
                                      <p:cBhvr>
                                        <p:cTn id="56" dur="500" fill="hold"/>
                                        <p:tgtEl>
                                          <p:spTgt spid="148"/>
                                        </p:tgtEl>
                                        <p:attrNameLst>
                                          <p:attrName>ppt_x</p:attrName>
                                        </p:attrNameLst>
                                      </p:cBhvr>
                                      <p:tavLst>
                                        <p:tav tm="0">
                                          <p:val>
                                            <p:strVal val="#ppt_x"/>
                                          </p:val>
                                        </p:tav>
                                        <p:tav tm="100000">
                                          <p:val>
                                            <p:strVal val="#ppt_x"/>
                                          </p:val>
                                        </p:tav>
                                      </p:tavLst>
                                    </p:anim>
                                    <p:anim calcmode="lin" valueType="num">
                                      <p:cBhvr>
                                        <p:cTn id="57" dur="500" fill="hold"/>
                                        <p:tgtEl>
                                          <p:spTgt spid="148"/>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149"/>
                                        </p:tgtEl>
                                        <p:attrNameLst>
                                          <p:attrName>style.visibility</p:attrName>
                                        </p:attrNameLst>
                                      </p:cBhvr>
                                      <p:to>
                                        <p:strVal val="visible"/>
                                      </p:to>
                                    </p:set>
                                    <p:animEffect transition="in" filter="fade">
                                      <p:cBhvr>
                                        <p:cTn id="62" dur="500"/>
                                        <p:tgtEl>
                                          <p:spTgt spid="149"/>
                                        </p:tgtEl>
                                      </p:cBhvr>
                                    </p:animEffect>
                                    <p:anim calcmode="lin" valueType="num">
                                      <p:cBhvr>
                                        <p:cTn id="63" dur="500" fill="hold"/>
                                        <p:tgtEl>
                                          <p:spTgt spid="149"/>
                                        </p:tgtEl>
                                        <p:attrNameLst>
                                          <p:attrName>ppt_x</p:attrName>
                                        </p:attrNameLst>
                                      </p:cBhvr>
                                      <p:tavLst>
                                        <p:tav tm="0">
                                          <p:val>
                                            <p:strVal val="#ppt_x"/>
                                          </p:val>
                                        </p:tav>
                                        <p:tav tm="100000">
                                          <p:val>
                                            <p:strVal val="#ppt_x"/>
                                          </p:val>
                                        </p:tav>
                                      </p:tavLst>
                                    </p:anim>
                                    <p:anim calcmode="lin" valueType="num">
                                      <p:cBhvr>
                                        <p:cTn id="64" dur="500" fill="hold"/>
                                        <p:tgtEl>
                                          <p:spTgt spid="149"/>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anim calcmode="lin" valueType="num">
                                      <p:cBhvr>
                                        <p:cTn id="68" dur="500" fill="hold"/>
                                        <p:tgtEl>
                                          <p:spTgt spid="6"/>
                                        </p:tgtEl>
                                        <p:attrNameLst>
                                          <p:attrName>ppt_x</p:attrName>
                                        </p:attrNameLst>
                                      </p:cBhvr>
                                      <p:tavLst>
                                        <p:tav tm="0">
                                          <p:val>
                                            <p:strVal val="#ppt_x"/>
                                          </p:val>
                                        </p:tav>
                                        <p:tav tm="100000">
                                          <p:val>
                                            <p:strVal val="#ppt_x"/>
                                          </p:val>
                                        </p:tav>
                                      </p:tavLst>
                                    </p:anim>
                                    <p:anim calcmode="lin" valueType="num">
                                      <p:cBhvr>
                                        <p:cTn id="6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48" grpId="0"/>
      <p:bldP spid="14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22807" y="3747213"/>
            <a:ext cx="1742961" cy="1761621"/>
            <a:chOff x="3522012" y="3747212"/>
            <a:chExt cx="1742961" cy="1761621"/>
          </a:xfrm>
        </p:grpSpPr>
        <p:grpSp>
          <p:nvGrpSpPr>
            <p:cNvPr id="149" name="组合 102"/>
            <p:cNvGrpSpPr/>
            <p:nvPr/>
          </p:nvGrpSpPr>
          <p:grpSpPr bwMode="auto">
            <a:xfrm>
              <a:off x="3522012" y="3747212"/>
              <a:ext cx="1742961" cy="1761621"/>
              <a:chOff x="1148973" y="1803300"/>
              <a:chExt cx="2641800" cy="2641800"/>
            </a:xfrm>
            <a:solidFill>
              <a:schemeClr val="accent5"/>
            </a:solidFill>
          </p:grpSpPr>
          <p:grpSp>
            <p:nvGrpSpPr>
              <p:cNvPr id="155" name="组合 103"/>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7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5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171" name="Group 178"/>
            <p:cNvGrpSpPr/>
            <p:nvPr/>
          </p:nvGrpSpPr>
          <p:grpSpPr>
            <a:xfrm>
              <a:off x="4176972" y="4411425"/>
              <a:ext cx="443797" cy="444613"/>
              <a:chOff x="9145588" y="4435475"/>
              <a:chExt cx="464344" cy="465138"/>
            </a:xfrm>
            <a:solidFill>
              <a:schemeClr val="accent2"/>
            </a:solidFill>
          </p:grpSpPr>
          <p:sp>
            <p:nvSpPr>
              <p:cNvPr id="1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1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1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1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1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1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1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1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1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grpSp>
      </p:grpSp>
      <p:grpSp>
        <p:nvGrpSpPr>
          <p:cNvPr id="6" name="组合 5"/>
          <p:cNvGrpSpPr/>
          <p:nvPr/>
        </p:nvGrpSpPr>
        <p:grpSpPr>
          <a:xfrm>
            <a:off x="4137445" y="1683660"/>
            <a:ext cx="2108983" cy="2131563"/>
            <a:chOff x="3102891" y="1262744"/>
            <a:chExt cx="1581943" cy="1598672"/>
          </a:xfrm>
        </p:grpSpPr>
        <p:grpSp>
          <p:nvGrpSpPr>
            <p:cNvPr id="181" name="组合 102"/>
            <p:cNvGrpSpPr/>
            <p:nvPr/>
          </p:nvGrpSpPr>
          <p:grpSpPr bwMode="auto">
            <a:xfrm>
              <a:off x="3102891" y="1262744"/>
              <a:ext cx="1581943" cy="1598672"/>
              <a:chOff x="1148973" y="1803300"/>
              <a:chExt cx="2641800" cy="2641800"/>
            </a:xfrm>
            <a:solidFill>
              <a:schemeClr val="accent1"/>
            </a:solidFill>
          </p:grpSpPr>
          <p:grpSp>
            <p:nvGrpSpPr>
              <p:cNvPr id="182" name="组合 103"/>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8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201" name="Group 188"/>
            <p:cNvGrpSpPr/>
            <p:nvPr/>
          </p:nvGrpSpPr>
          <p:grpSpPr>
            <a:xfrm>
              <a:off x="3736644" y="1900472"/>
              <a:ext cx="332891" cy="323217"/>
              <a:chOff x="8216107" y="4449763"/>
              <a:chExt cx="464344" cy="450850"/>
            </a:xfrm>
            <a:solidFill>
              <a:schemeClr val="tx2"/>
            </a:solidFill>
          </p:grpSpPr>
          <p:sp>
            <p:nvSpPr>
              <p:cNvPr id="20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0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5334465" y="3357011"/>
            <a:ext cx="2807056" cy="2837109"/>
            <a:chOff x="5333671" y="3357010"/>
            <a:chExt cx="2807056" cy="2837109"/>
          </a:xfrm>
        </p:grpSpPr>
        <p:grpSp>
          <p:nvGrpSpPr>
            <p:cNvPr id="204" name="组合 102"/>
            <p:cNvGrpSpPr/>
            <p:nvPr/>
          </p:nvGrpSpPr>
          <p:grpSpPr bwMode="auto">
            <a:xfrm>
              <a:off x="5333671" y="3357010"/>
              <a:ext cx="2807056" cy="2837109"/>
              <a:chOff x="1148973" y="1803300"/>
              <a:chExt cx="2641800" cy="2641800"/>
            </a:xfrm>
            <a:solidFill>
              <a:schemeClr val="accent4"/>
            </a:solidFill>
          </p:grpSpPr>
          <p:grpSp>
            <p:nvGrpSpPr>
              <p:cNvPr id="205" name="组合 103"/>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8"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9"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0"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1"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2"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3"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4"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5"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6"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7"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8"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06"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219" name="Group 191"/>
            <p:cNvGrpSpPr/>
            <p:nvPr/>
          </p:nvGrpSpPr>
          <p:grpSpPr>
            <a:xfrm>
              <a:off x="6491744" y="4505890"/>
              <a:ext cx="536994" cy="537064"/>
              <a:chOff x="4439444" y="1652588"/>
              <a:chExt cx="464344" cy="464344"/>
            </a:xfrm>
            <a:solidFill>
              <a:schemeClr val="accent3"/>
            </a:solidFill>
          </p:grpSpPr>
          <p:sp>
            <p:nvSpPr>
              <p:cNvPr id="22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22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sp>
            <p:nvSpPr>
              <p:cNvPr id="22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ym typeface="Gill Sans" charset="0"/>
                </a:endParaRPr>
              </a:p>
            </p:txBody>
          </p:sp>
        </p:grpSp>
      </p:grpSp>
      <p:grpSp>
        <p:nvGrpSpPr>
          <p:cNvPr id="2" name="组合 1"/>
          <p:cNvGrpSpPr/>
          <p:nvPr/>
        </p:nvGrpSpPr>
        <p:grpSpPr>
          <a:xfrm>
            <a:off x="6341881" y="1877254"/>
            <a:ext cx="1440463" cy="1455887"/>
            <a:chOff x="6341086" y="1877253"/>
            <a:chExt cx="1440463" cy="1455887"/>
          </a:xfrm>
        </p:grpSpPr>
        <p:grpSp>
          <p:nvGrpSpPr>
            <p:cNvPr id="223" name="组合 102"/>
            <p:cNvGrpSpPr/>
            <p:nvPr/>
          </p:nvGrpSpPr>
          <p:grpSpPr bwMode="auto">
            <a:xfrm>
              <a:off x="6341086" y="1877253"/>
              <a:ext cx="1440463" cy="1455887"/>
              <a:chOff x="1148973" y="1803300"/>
              <a:chExt cx="2641800" cy="2641800"/>
            </a:xfrm>
            <a:solidFill>
              <a:schemeClr val="accent2"/>
            </a:solidFill>
          </p:grpSpPr>
          <p:grpSp>
            <p:nvGrpSpPr>
              <p:cNvPr id="224" name="组合 103"/>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238" name="Group 195"/>
            <p:cNvGrpSpPr/>
            <p:nvPr/>
          </p:nvGrpSpPr>
          <p:grpSpPr>
            <a:xfrm>
              <a:off x="6842983" y="2429797"/>
              <a:ext cx="443797" cy="346737"/>
              <a:chOff x="2581275" y="1710532"/>
              <a:chExt cx="464344" cy="362744"/>
            </a:xfrm>
            <a:solidFill>
              <a:schemeClr val="accent4"/>
            </a:solidFill>
          </p:grpSpPr>
          <p:sp>
            <p:nvSpPr>
              <p:cNvPr id="2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1438626" y="2184428"/>
            <a:ext cx="2564689" cy="1396056"/>
            <a:chOff x="1078513" y="1638320"/>
            <a:chExt cx="1923767" cy="1047042"/>
          </a:xfrm>
        </p:grpSpPr>
        <p:sp>
          <p:nvSpPr>
            <p:cNvPr id="260" name="TextBox 259"/>
            <p:cNvSpPr txBox="1"/>
            <p:nvPr/>
          </p:nvSpPr>
          <p:spPr>
            <a:xfrm>
              <a:off x="1078513" y="1958240"/>
              <a:ext cx="1923767" cy="727122"/>
            </a:xfrm>
            <a:prstGeom prst="rect">
              <a:avLst/>
            </a:prstGeom>
            <a:noFill/>
          </p:spPr>
          <p:txBody>
            <a:bodyPr wrap="square" lIns="0" tIns="0" rtlCol="0" anchor="t">
              <a:spAutoFit/>
            </a:bodyPr>
            <a:lstStyle/>
            <a:p>
              <a:pPr>
                <a:lnSpc>
                  <a:spcPct val="150000"/>
                </a:lnSpc>
                <a:spcBef>
                  <a:spcPts val="1000"/>
                </a:spcBef>
              </a:pPr>
              <a:r>
                <a:rPr lang="zh-CN" altLang="en-US" sz="10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rgbClr val="7F7F7F"/>
                </a:solidFill>
                <a:latin typeface="微软雅黑" panose="020B0503020204020204" charset="-122"/>
                <a:cs typeface="宋体" panose="02010600030101010101" pitchFamily="2" charset="-122"/>
              </a:endParaRPr>
            </a:p>
          </p:txBody>
        </p:sp>
        <p:sp>
          <p:nvSpPr>
            <p:cNvPr id="261" name="TextBox 260"/>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2100" dirty="0">
                  <a:solidFill>
                    <a:schemeClr val="tx2"/>
                  </a:solidFill>
                  <a:latin typeface="+mj-ea"/>
                  <a:ea typeface="+mj-ea"/>
                </a:rPr>
                <a:t>标题文字</a:t>
              </a:r>
              <a:endParaRPr lang="en-US" sz="2100" dirty="0">
                <a:solidFill>
                  <a:schemeClr val="tx2"/>
                </a:solidFill>
                <a:latin typeface="+mj-ea"/>
                <a:ea typeface="+mj-ea"/>
              </a:endParaRPr>
            </a:p>
          </p:txBody>
        </p:sp>
      </p:grpSp>
      <p:grpSp>
        <p:nvGrpSpPr>
          <p:cNvPr id="262" name="组合 261"/>
          <p:cNvGrpSpPr/>
          <p:nvPr/>
        </p:nvGrpSpPr>
        <p:grpSpPr>
          <a:xfrm>
            <a:off x="8079361" y="2184429"/>
            <a:ext cx="2564689" cy="1626889"/>
            <a:chOff x="1078513" y="1638320"/>
            <a:chExt cx="1923767" cy="1220167"/>
          </a:xfrm>
        </p:grpSpPr>
        <p:sp>
          <p:nvSpPr>
            <p:cNvPr id="263" name="TextBox 262"/>
            <p:cNvSpPr txBox="1"/>
            <p:nvPr/>
          </p:nvSpPr>
          <p:spPr>
            <a:xfrm>
              <a:off x="1078513" y="1958240"/>
              <a:ext cx="1923767" cy="900247"/>
            </a:xfrm>
            <a:prstGeom prst="rect">
              <a:avLst/>
            </a:prstGeom>
            <a:noFill/>
          </p:spPr>
          <p:txBody>
            <a:bodyPr wrap="square" lIns="0" tIns="0" rtlCol="0" anchor="t">
              <a:spAutoFit/>
            </a:bodyPr>
            <a:lstStyle/>
            <a:p>
              <a:pPr>
                <a:lnSpc>
                  <a:spcPct val="150000"/>
                </a:lnSpc>
                <a:spcBef>
                  <a:spcPts val="1000"/>
                </a:spcBef>
              </a:pPr>
              <a:r>
                <a:rPr lang="zh-CN" altLang="en-US" sz="10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rgbClr val="7F7F7F"/>
                </a:solidFill>
                <a:latin typeface="微软雅黑" panose="020B0503020204020204" charset="-122"/>
                <a:cs typeface="宋体" panose="02010600030101010101" pitchFamily="2" charset="-122"/>
              </a:endParaRPr>
            </a:p>
          </p:txBody>
        </p:sp>
        <p:sp>
          <p:nvSpPr>
            <p:cNvPr id="264" name="TextBox 263"/>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2100" dirty="0">
                  <a:solidFill>
                    <a:schemeClr val="accent4"/>
                  </a:solidFill>
                  <a:latin typeface="+mj-ea"/>
                  <a:ea typeface="+mj-ea"/>
                </a:rPr>
                <a:t>标题文字</a:t>
              </a:r>
              <a:endParaRPr lang="en-US" sz="2100" dirty="0">
                <a:solidFill>
                  <a:schemeClr val="accent4"/>
                </a:solidFill>
                <a:latin typeface="+mj-ea"/>
                <a:ea typeface="+mj-ea"/>
              </a:endParaRPr>
            </a:p>
          </p:txBody>
        </p:sp>
      </p:grpSp>
      <p:grpSp>
        <p:nvGrpSpPr>
          <p:cNvPr id="265" name="组合 264"/>
          <p:cNvGrpSpPr/>
          <p:nvPr/>
        </p:nvGrpSpPr>
        <p:grpSpPr>
          <a:xfrm>
            <a:off x="854502" y="4267027"/>
            <a:ext cx="2564689" cy="1626889"/>
            <a:chOff x="1078513" y="1638320"/>
            <a:chExt cx="1923767" cy="1220167"/>
          </a:xfrm>
        </p:grpSpPr>
        <p:sp>
          <p:nvSpPr>
            <p:cNvPr id="266" name="TextBox 265"/>
            <p:cNvSpPr txBox="1"/>
            <p:nvPr/>
          </p:nvSpPr>
          <p:spPr>
            <a:xfrm>
              <a:off x="1078513" y="1958240"/>
              <a:ext cx="1923767" cy="900247"/>
            </a:xfrm>
            <a:prstGeom prst="rect">
              <a:avLst/>
            </a:prstGeom>
            <a:noFill/>
          </p:spPr>
          <p:txBody>
            <a:bodyPr wrap="square" lIns="0" tIns="0" rtlCol="0" anchor="t">
              <a:spAutoFit/>
            </a:bodyPr>
            <a:lstStyle/>
            <a:p>
              <a:pPr>
                <a:lnSpc>
                  <a:spcPct val="150000"/>
                </a:lnSpc>
                <a:spcBef>
                  <a:spcPts val="1000"/>
                </a:spcBef>
              </a:pPr>
              <a:r>
                <a:rPr lang="zh-CN" altLang="en-US" sz="10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rgbClr val="7F7F7F"/>
                </a:solidFill>
                <a:latin typeface="微软雅黑" panose="020B0503020204020204" charset="-122"/>
                <a:cs typeface="宋体" panose="02010600030101010101" pitchFamily="2" charset="-122"/>
              </a:endParaRPr>
            </a:p>
          </p:txBody>
        </p:sp>
        <p:sp>
          <p:nvSpPr>
            <p:cNvPr id="267" name="TextBox 266"/>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2100" dirty="0">
                  <a:solidFill>
                    <a:schemeClr val="accent2"/>
                  </a:solidFill>
                  <a:latin typeface="+mj-ea"/>
                  <a:ea typeface="+mj-ea"/>
                </a:rPr>
                <a:t>标题文字</a:t>
              </a:r>
              <a:endParaRPr lang="en-US" sz="2100" dirty="0">
                <a:solidFill>
                  <a:schemeClr val="accent2"/>
                </a:solidFill>
                <a:latin typeface="+mj-ea"/>
                <a:ea typeface="+mj-ea"/>
              </a:endParaRPr>
            </a:p>
          </p:txBody>
        </p:sp>
      </p:grpSp>
      <p:grpSp>
        <p:nvGrpSpPr>
          <p:cNvPr id="268" name="组合 267"/>
          <p:cNvGrpSpPr/>
          <p:nvPr/>
        </p:nvGrpSpPr>
        <p:grpSpPr>
          <a:xfrm>
            <a:off x="8625390" y="4267027"/>
            <a:ext cx="2564689" cy="1396056"/>
            <a:chOff x="1078513" y="1638320"/>
            <a:chExt cx="1923767" cy="1047042"/>
          </a:xfrm>
        </p:grpSpPr>
        <p:sp>
          <p:nvSpPr>
            <p:cNvPr id="269" name="TextBox 268"/>
            <p:cNvSpPr txBox="1"/>
            <p:nvPr/>
          </p:nvSpPr>
          <p:spPr>
            <a:xfrm>
              <a:off x="1078513" y="1958240"/>
              <a:ext cx="1923767" cy="727122"/>
            </a:xfrm>
            <a:prstGeom prst="rect">
              <a:avLst/>
            </a:prstGeom>
            <a:noFill/>
          </p:spPr>
          <p:txBody>
            <a:bodyPr wrap="square" lIns="0" tIns="0" rtlCol="0" anchor="t">
              <a:spAutoFit/>
            </a:bodyPr>
            <a:lstStyle/>
            <a:p>
              <a:pPr>
                <a:lnSpc>
                  <a:spcPct val="150000"/>
                </a:lnSpc>
                <a:spcBef>
                  <a:spcPts val="1000"/>
                </a:spcBef>
              </a:pPr>
              <a:r>
                <a:rPr lang="zh-CN" altLang="en-US" sz="10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rgbClr val="7F7F7F"/>
                </a:solidFill>
                <a:latin typeface="微软雅黑" panose="020B0503020204020204" charset="-122"/>
                <a:cs typeface="宋体" panose="02010600030101010101" pitchFamily="2" charset="-122"/>
              </a:endParaRPr>
            </a:p>
          </p:txBody>
        </p:sp>
        <p:sp>
          <p:nvSpPr>
            <p:cNvPr id="270" name="TextBox 269"/>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2100" dirty="0">
                  <a:solidFill>
                    <a:schemeClr val="accent3"/>
                  </a:solidFill>
                  <a:latin typeface="+mj-ea"/>
                  <a:ea typeface="+mj-ea"/>
                </a:rPr>
                <a:t>标题文字</a:t>
              </a:r>
              <a:endParaRPr lang="en-US" sz="2100" dirty="0">
                <a:solidFill>
                  <a:schemeClr val="accent3"/>
                </a:solidFill>
                <a:latin typeface="+mj-ea"/>
                <a:ea typeface="+mj-ea"/>
              </a:endParaRPr>
            </a:p>
          </p:txBody>
        </p:sp>
      </p:grpSp>
      <p:sp>
        <p:nvSpPr>
          <p:cNvPr id="8" name="标题 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2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65"/>
                                        </p:tgtEl>
                                        <p:attrNameLst>
                                          <p:attrName>style.visibility</p:attrName>
                                        </p:attrNameLst>
                                      </p:cBhvr>
                                      <p:to>
                                        <p:strVal val="visible"/>
                                      </p:to>
                                    </p:set>
                                    <p:anim calcmode="lin" valueType="num">
                                      <p:cBhvr additive="base">
                                        <p:cTn id="33" dur="500" fill="hold"/>
                                        <p:tgtEl>
                                          <p:spTgt spid="265"/>
                                        </p:tgtEl>
                                        <p:attrNameLst>
                                          <p:attrName>ppt_x</p:attrName>
                                        </p:attrNameLst>
                                      </p:cBhvr>
                                      <p:tavLst>
                                        <p:tav tm="0">
                                          <p:val>
                                            <p:strVal val="0-#ppt_w/2"/>
                                          </p:val>
                                        </p:tav>
                                        <p:tav tm="100000">
                                          <p:val>
                                            <p:strVal val="#ppt_x"/>
                                          </p:val>
                                        </p:tav>
                                      </p:tavLst>
                                    </p:anim>
                                    <p:anim calcmode="lin" valueType="num">
                                      <p:cBhvr additive="base">
                                        <p:cTn id="34"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62"/>
                                        </p:tgtEl>
                                        <p:attrNameLst>
                                          <p:attrName>style.visibility</p:attrName>
                                        </p:attrNameLst>
                                      </p:cBhvr>
                                      <p:to>
                                        <p:strVal val="visible"/>
                                      </p:to>
                                    </p:set>
                                    <p:anim calcmode="lin" valueType="num">
                                      <p:cBhvr additive="base">
                                        <p:cTn id="39" dur="500" fill="hold"/>
                                        <p:tgtEl>
                                          <p:spTgt spid="262"/>
                                        </p:tgtEl>
                                        <p:attrNameLst>
                                          <p:attrName>ppt_x</p:attrName>
                                        </p:attrNameLst>
                                      </p:cBhvr>
                                      <p:tavLst>
                                        <p:tav tm="0">
                                          <p:val>
                                            <p:strVal val="1+#ppt_w/2"/>
                                          </p:val>
                                        </p:tav>
                                        <p:tav tm="100000">
                                          <p:val>
                                            <p:strVal val="#ppt_x"/>
                                          </p:val>
                                        </p:tav>
                                      </p:tavLst>
                                    </p:anim>
                                    <p:anim calcmode="lin" valueType="num">
                                      <p:cBhvr additive="base">
                                        <p:cTn id="40" dur="500" fill="hold"/>
                                        <p:tgtEl>
                                          <p:spTgt spid="2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268"/>
                                        </p:tgtEl>
                                        <p:attrNameLst>
                                          <p:attrName>style.visibility</p:attrName>
                                        </p:attrNameLst>
                                      </p:cBhvr>
                                      <p:to>
                                        <p:strVal val="visible"/>
                                      </p:to>
                                    </p:set>
                                    <p:anim calcmode="lin" valueType="num">
                                      <p:cBhvr additive="base">
                                        <p:cTn id="43" dur="500" fill="hold"/>
                                        <p:tgtEl>
                                          <p:spTgt spid="268"/>
                                        </p:tgtEl>
                                        <p:attrNameLst>
                                          <p:attrName>ppt_x</p:attrName>
                                        </p:attrNameLst>
                                      </p:cBhvr>
                                      <p:tavLst>
                                        <p:tav tm="0">
                                          <p:val>
                                            <p:strVal val="1+#ppt_w/2"/>
                                          </p:val>
                                        </p:tav>
                                        <p:tav tm="100000">
                                          <p:val>
                                            <p:strVal val="#ppt_x"/>
                                          </p:val>
                                        </p:tav>
                                      </p:tavLst>
                                    </p:anim>
                                    <p:anim calcmode="lin" valueType="num">
                                      <p:cBhvr additive="base">
                                        <p:cTn id="44"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任意多边形 75"/>
          <p:cNvSpPr/>
          <p:nvPr/>
        </p:nvSpPr>
        <p:spPr>
          <a:xfrm>
            <a:off x="882058" y="3699057"/>
            <a:ext cx="10203604"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600">
              <a:solidFill>
                <a:schemeClr val="tx1">
                  <a:lumMod val="50000"/>
                  <a:lumOff val="50000"/>
                </a:schemeClr>
              </a:solidFill>
            </a:endParaRPr>
          </a:p>
        </p:txBody>
      </p:sp>
      <p:sp>
        <p:nvSpPr>
          <p:cNvPr id="78" name="文本框 25"/>
          <p:cNvSpPr txBox="1">
            <a:spLocks noChangeArrowheads="1"/>
          </p:cNvSpPr>
          <p:nvPr/>
        </p:nvSpPr>
        <p:spPr bwMode="auto">
          <a:xfrm>
            <a:off x="1640829" y="3713653"/>
            <a:ext cx="742950" cy="381635"/>
          </a:xfrm>
          <a:prstGeom prst="rect">
            <a:avLst/>
          </a:prstGeom>
          <a:noFill/>
          <a:ln w="9525">
            <a:noFill/>
            <a:miter lim="800000"/>
          </a:ln>
        </p:spPr>
        <p:txBody>
          <a:bodyPr wrap="none" lIns="121908" tIns="60954" rIns="121908" bIns="60954">
            <a:spAutoFit/>
          </a:bodyPr>
          <a:lstStyle/>
          <a:p>
            <a:r>
              <a:rPr lang="en-US" altLang="zh-CN" sz="1600" b="1" dirty="0">
                <a:solidFill>
                  <a:schemeClr val="accent3"/>
                </a:solidFill>
                <a:latin typeface="微软雅黑" panose="020B0503020204020204" charset="-122"/>
                <a:ea typeface="微软雅黑" panose="020B0503020204020204" charset="-122"/>
              </a:rPr>
              <a:t>201</a:t>
            </a:r>
            <a:r>
              <a:rPr lang="en-US" sz="1600" b="1" dirty="0">
                <a:solidFill>
                  <a:schemeClr val="accent3"/>
                </a:solidFill>
                <a:latin typeface="微软雅黑" panose="020B0503020204020204" charset="-122"/>
                <a:ea typeface="微软雅黑" panose="020B0503020204020204" charset="-122"/>
              </a:rPr>
              <a:t>4</a:t>
            </a:r>
          </a:p>
        </p:txBody>
      </p:sp>
      <p:sp>
        <p:nvSpPr>
          <p:cNvPr id="79" name="文本框 26"/>
          <p:cNvSpPr txBox="1">
            <a:spLocks noChangeArrowheads="1"/>
          </p:cNvSpPr>
          <p:nvPr/>
        </p:nvSpPr>
        <p:spPr bwMode="auto">
          <a:xfrm>
            <a:off x="4053772" y="3713653"/>
            <a:ext cx="742950" cy="381635"/>
          </a:xfrm>
          <a:prstGeom prst="rect">
            <a:avLst/>
          </a:prstGeom>
          <a:noFill/>
          <a:ln w="9525">
            <a:noFill/>
            <a:miter lim="800000"/>
          </a:ln>
        </p:spPr>
        <p:txBody>
          <a:bodyPr wrap="none" lIns="121908" tIns="60954" rIns="121908" bIns="60954">
            <a:spAutoFit/>
          </a:bodyPr>
          <a:lstStyle/>
          <a:p>
            <a:r>
              <a:rPr lang="en-US" altLang="zh-CN" sz="1600" b="1" dirty="0">
                <a:solidFill>
                  <a:schemeClr val="accent2"/>
                </a:solidFill>
                <a:latin typeface="微软雅黑" panose="020B0503020204020204" charset="-122"/>
                <a:ea typeface="微软雅黑" panose="020B0503020204020204" charset="-122"/>
              </a:rPr>
              <a:t>2015</a:t>
            </a:r>
            <a:endParaRPr lang="zh-CN" altLang="en-US" sz="1600" b="1" dirty="0">
              <a:solidFill>
                <a:schemeClr val="accent2"/>
              </a:solidFill>
              <a:latin typeface="微软雅黑" panose="020B0503020204020204" charset="-122"/>
              <a:ea typeface="微软雅黑" panose="020B0503020204020204" charset="-122"/>
            </a:endParaRPr>
          </a:p>
        </p:txBody>
      </p:sp>
      <p:sp>
        <p:nvSpPr>
          <p:cNvPr id="80" name="文本框 27"/>
          <p:cNvSpPr txBox="1">
            <a:spLocks noChangeArrowheads="1"/>
          </p:cNvSpPr>
          <p:nvPr/>
        </p:nvSpPr>
        <p:spPr bwMode="auto">
          <a:xfrm>
            <a:off x="6466714" y="3713653"/>
            <a:ext cx="742950" cy="381635"/>
          </a:xfrm>
          <a:prstGeom prst="rect">
            <a:avLst/>
          </a:prstGeom>
          <a:noFill/>
          <a:ln w="9525">
            <a:noFill/>
            <a:miter lim="800000"/>
          </a:ln>
        </p:spPr>
        <p:txBody>
          <a:bodyPr wrap="none" lIns="121908" tIns="60954" rIns="121908" bIns="60954">
            <a:spAutoFit/>
          </a:bodyPr>
          <a:lstStyle/>
          <a:p>
            <a:r>
              <a:rPr lang="en-US" altLang="zh-CN" sz="1600" b="1" dirty="0">
                <a:solidFill>
                  <a:schemeClr val="accent1"/>
                </a:solidFill>
                <a:latin typeface="微软雅黑" panose="020B0503020204020204" charset="-122"/>
                <a:ea typeface="微软雅黑" panose="020B0503020204020204" charset="-122"/>
              </a:rPr>
              <a:t>2016</a:t>
            </a:r>
            <a:endParaRPr lang="zh-CN" altLang="en-US" sz="1600" b="1" dirty="0">
              <a:solidFill>
                <a:schemeClr val="accent1"/>
              </a:solidFill>
              <a:latin typeface="微软雅黑" panose="020B0503020204020204" charset="-122"/>
              <a:ea typeface="微软雅黑" panose="020B0503020204020204" charset="-122"/>
            </a:endParaRPr>
          </a:p>
        </p:txBody>
      </p:sp>
      <p:sp>
        <p:nvSpPr>
          <p:cNvPr id="81" name="文本框 28"/>
          <p:cNvSpPr txBox="1">
            <a:spLocks noChangeArrowheads="1"/>
          </p:cNvSpPr>
          <p:nvPr/>
        </p:nvSpPr>
        <p:spPr bwMode="auto">
          <a:xfrm>
            <a:off x="8879657" y="3713653"/>
            <a:ext cx="742950" cy="381635"/>
          </a:xfrm>
          <a:prstGeom prst="rect">
            <a:avLst/>
          </a:prstGeom>
          <a:noFill/>
          <a:ln w="9525">
            <a:noFill/>
            <a:miter lim="800000"/>
          </a:ln>
        </p:spPr>
        <p:txBody>
          <a:bodyPr wrap="none" lIns="121908" tIns="60954" rIns="121908" bIns="60954">
            <a:spAutoFit/>
          </a:bodyPr>
          <a:lstStyle/>
          <a:p>
            <a:r>
              <a:rPr lang="en-US" altLang="zh-CN" sz="1600" b="1" dirty="0">
                <a:solidFill>
                  <a:schemeClr val="tx2"/>
                </a:solidFill>
                <a:latin typeface="微软雅黑" panose="020B0503020204020204" charset="-122"/>
                <a:ea typeface="微软雅黑" panose="020B0503020204020204" charset="-122"/>
              </a:rPr>
              <a:t>2017</a:t>
            </a:r>
            <a:endParaRPr lang="zh-CN" altLang="en-US" sz="1600" b="1" dirty="0">
              <a:solidFill>
                <a:schemeClr val="tx2"/>
              </a:solidFill>
              <a:latin typeface="微软雅黑" panose="020B0503020204020204" charset="-122"/>
              <a:ea typeface="微软雅黑" panose="020B0503020204020204" charset="-122"/>
            </a:endParaRPr>
          </a:p>
        </p:txBody>
      </p:sp>
      <p:grpSp>
        <p:nvGrpSpPr>
          <p:cNvPr id="5" name="组合 4"/>
          <p:cNvGrpSpPr/>
          <p:nvPr/>
        </p:nvGrpSpPr>
        <p:grpSpPr>
          <a:xfrm>
            <a:off x="1582462" y="2202548"/>
            <a:ext cx="1719172" cy="1151571"/>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mj-ea"/>
                <a:ea typeface="+mj-ea"/>
              </a:endParaRPr>
            </a:p>
          </p:txBody>
        </p:sp>
        <p:sp>
          <p:nvSpPr>
            <p:cNvPr id="84" name="文本框 41"/>
            <p:cNvSpPr txBox="1">
              <a:spLocks noChangeArrowheads="1"/>
            </p:cNvSpPr>
            <p:nvPr/>
          </p:nvSpPr>
          <p:spPr bwMode="auto">
            <a:xfrm>
              <a:off x="1307943" y="2058189"/>
              <a:ext cx="946536" cy="311623"/>
            </a:xfrm>
            <a:prstGeom prst="rect">
              <a:avLst/>
            </a:prstGeom>
            <a:noFill/>
            <a:ln w="9525">
              <a:noFill/>
              <a:miter lim="800000"/>
            </a:ln>
          </p:spPr>
          <p:txBody>
            <a:bodyPr wrap="none">
              <a:spAutoFit/>
            </a:bodyPr>
            <a:lstStyle/>
            <a:p>
              <a:r>
                <a:rPr lang="zh-CN" altLang="en-US" sz="2100" dirty="0">
                  <a:solidFill>
                    <a:schemeClr val="accent3"/>
                  </a:solidFill>
                  <a:latin typeface="微软雅黑" panose="020B0503020204020204" charset="-122"/>
                  <a:ea typeface="微软雅黑" panose="020B0503020204020204" charset="-122"/>
                </a:rPr>
                <a:t>添加内容</a:t>
              </a:r>
            </a:p>
          </p:txBody>
        </p:sp>
      </p:grpSp>
      <p:grpSp>
        <p:nvGrpSpPr>
          <p:cNvPr id="85" name="组合 84"/>
          <p:cNvGrpSpPr/>
          <p:nvPr/>
        </p:nvGrpSpPr>
        <p:grpSpPr>
          <a:xfrm>
            <a:off x="1043760" y="4323720"/>
            <a:ext cx="2238289" cy="826455"/>
            <a:chOff x="4625182" y="1242834"/>
            <a:chExt cx="2678648" cy="988922"/>
          </a:xfrm>
        </p:grpSpPr>
        <p:sp>
          <p:nvSpPr>
            <p:cNvPr id="86" name="文本框 65"/>
            <p:cNvSpPr txBox="1">
              <a:spLocks noChangeArrowheads="1"/>
            </p:cNvSpPr>
            <p:nvPr/>
          </p:nvSpPr>
          <p:spPr bwMode="auto">
            <a:xfrm>
              <a:off x="4625182" y="1642507"/>
              <a:ext cx="2678648" cy="589249"/>
            </a:xfrm>
            <a:prstGeom prst="rect">
              <a:avLst/>
            </a:prstGeom>
            <a:noFill/>
            <a:ln w="9525">
              <a:noFill/>
              <a:miter lim="800000"/>
            </a:ln>
          </p:spPr>
          <p:txBody>
            <a:bodyPr wrap="square">
              <a:spAutoFit/>
            </a:bodyPr>
            <a:lstStyle/>
            <a:p>
              <a:r>
                <a:rPr lang="zh-CN" altLang="en-US" sz="1300" dirty="0">
                  <a:solidFill>
                    <a:schemeClr val="tx1">
                      <a:lumMod val="50000"/>
                      <a:lumOff val="50000"/>
                    </a:schemeClr>
                  </a:solidFill>
                  <a:latin typeface="+mj-ea"/>
                </a:rPr>
                <a:t>单击此处添加文本单击此处添加文本单击此处添加</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87" name="文本框 66"/>
            <p:cNvSpPr txBox="1">
              <a:spLocks noChangeArrowheads="1"/>
            </p:cNvSpPr>
            <p:nvPr/>
          </p:nvSpPr>
          <p:spPr bwMode="auto">
            <a:xfrm>
              <a:off x="5165894" y="1242834"/>
              <a:ext cx="1602228" cy="386694"/>
            </a:xfrm>
            <a:prstGeom prst="rect">
              <a:avLst/>
            </a:prstGeom>
            <a:noFill/>
            <a:ln w="9525">
              <a:noFill/>
              <a:miter lim="800000"/>
            </a:ln>
          </p:spPr>
          <p:txBody>
            <a:bodyPr wrap="none">
              <a:spAutoFit/>
            </a:bodyPr>
            <a:lstStyle/>
            <a:p>
              <a:r>
                <a:rPr lang="zh-CN" altLang="en-US" sz="1500" b="1" dirty="0">
                  <a:solidFill>
                    <a:schemeClr val="tx1">
                      <a:lumMod val="50000"/>
                      <a:lumOff val="50000"/>
                    </a:schemeClr>
                  </a:solidFill>
                  <a:latin typeface="微软雅黑" panose="020B0503020204020204" charset="-122"/>
                  <a:ea typeface="微软雅黑" panose="020B0503020204020204" charset="-122"/>
                </a:rPr>
                <a:t>点击添加内容</a:t>
              </a:r>
            </a:p>
          </p:txBody>
        </p:sp>
      </p:grpSp>
      <p:grpSp>
        <p:nvGrpSpPr>
          <p:cNvPr id="118" name="组合 117"/>
          <p:cNvGrpSpPr/>
          <p:nvPr/>
        </p:nvGrpSpPr>
        <p:grpSpPr>
          <a:xfrm>
            <a:off x="4083407" y="2202548"/>
            <a:ext cx="1719172" cy="1151571"/>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j-ea"/>
                <a:ea typeface="+mj-ea"/>
              </a:endParaRPr>
            </a:p>
          </p:txBody>
        </p:sp>
        <p:sp>
          <p:nvSpPr>
            <p:cNvPr id="120" name="文本框 41"/>
            <p:cNvSpPr txBox="1">
              <a:spLocks noChangeArrowheads="1"/>
            </p:cNvSpPr>
            <p:nvPr/>
          </p:nvSpPr>
          <p:spPr bwMode="auto">
            <a:xfrm>
              <a:off x="1307943" y="2058189"/>
              <a:ext cx="946536" cy="311623"/>
            </a:xfrm>
            <a:prstGeom prst="rect">
              <a:avLst/>
            </a:prstGeom>
            <a:noFill/>
            <a:ln w="9525">
              <a:noFill/>
              <a:miter lim="800000"/>
            </a:ln>
          </p:spPr>
          <p:txBody>
            <a:bodyPr wrap="none">
              <a:spAutoFit/>
            </a:bodyPr>
            <a:lstStyle/>
            <a:p>
              <a:r>
                <a:rPr lang="zh-CN" altLang="en-US" sz="2100" dirty="0">
                  <a:solidFill>
                    <a:schemeClr val="accent2"/>
                  </a:solidFill>
                  <a:latin typeface="微软雅黑" panose="020B0503020204020204" charset="-122"/>
                  <a:ea typeface="微软雅黑" panose="020B0503020204020204" charset="-122"/>
                </a:rPr>
                <a:t>添加内容</a:t>
              </a:r>
            </a:p>
          </p:txBody>
        </p:sp>
      </p:grpSp>
      <p:grpSp>
        <p:nvGrpSpPr>
          <p:cNvPr id="121" name="组合 120"/>
          <p:cNvGrpSpPr/>
          <p:nvPr/>
        </p:nvGrpSpPr>
        <p:grpSpPr>
          <a:xfrm>
            <a:off x="6416210" y="2202548"/>
            <a:ext cx="1719172" cy="1151571"/>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123" name="文本框 41"/>
            <p:cNvSpPr txBox="1">
              <a:spLocks noChangeArrowheads="1"/>
            </p:cNvSpPr>
            <p:nvPr/>
          </p:nvSpPr>
          <p:spPr bwMode="auto">
            <a:xfrm>
              <a:off x="1307943" y="2058189"/>
              <a:ext cx="946536" cy="311623"/>
            </a:xfrm>
            <a:prstGeom prst="rect">
              <a:avLst/>
            </a:prstGeom>
            <a:noFill/>
            <a:ln w="9525">
              <a:noFill/>
              <a:miter lim="800000"/>
            </a:ln>
          </p:spPr>
          <p:txBody>
            <a:bodyPr wrap="none">
              <a:spAutoFit/>
            </a:bodyPr>
            <a:lstStyle/>
            <a:p>
              <a:r>
                <a:rPr lang="zh-CN" altLang="en-US" sz="2100" dirty="0">
                  <a:solidFill>
                    <a:schemeClr val="accent1"/>
                  </a:solidFill>
                  <a:latin typeface="微软雅黑" panose="020B0503020204020204" charset="-122"/>
                  <a:ea typeface="微软雅黑" panose="020B0503020204020204" charset="-122"/>
                </a:rPr>
                <a:t>添加内容</a:t>
              </a:r>
            </a:p>
          </p:txBody>
        </p:sp>
      </p:grpSp>
      <p:grpSp>
        <p:nvGrpSpPr>
          <p:cNvPr id="124" name="组合 123"/>
          <p:cNvGrpSpPr/>
          <p:nvPr/>
        </p:nvGrpSpPr>
        <p:grpSpPr>
          <a:xfrm>
            <a:off x="8879658" y="2202548"/>
            <a:ext cx="1719172" cy="1151571"/>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mj-ea"/>
                <a:ea typeface="+mj-ea"/>
              </a:endParaRPr>
            </a:p>
          </p:txBody>
        </p:sp>
        <p:sp>
          <p:nvSpPr>
            <p:cNvPr id="126" name="文本框 41"/>
            <p:cNvSpPr txBox="1">
              <a:spLocks noChangeArrowheads="1"/>
            </p:cNvSpPr>
            <p:nvPr/>
          </p:nvSpPr>
          <p:spPr bwMode="auto">
            <a:xfrm>
              <a:off x="1307943" y="2058189"/>
              <a:ext cx="946536" cy="311623"/>
            </a:xfrm>
            <a:prstGeom prst="rect">
              <a:avLst/>
            </a:prstGeom>
            <a:noFill/>
            <a:ln w="9525">
              <a:noFill/>
              <a:miter lim="800000"/>
            </a:ln>
          </p:spPr>
          <p:txBody>
            <a:bodyPr wrap="none">
              <a:spAutoFit/>
            </a:bodyPr>
            <a:lstStyle/>
            <a:p>
              <a:r>
                <a:rPr lang="zh-CN" altLang="en-US" sz="2100" dirty="0">
                  <a:solidFill>
                    <a:schemeClr val="tx2"/>
                  </a:solidFill>
                  <a:latin typeface="微软雅黑" panose="020B0503020204020204" charset="-122"/>
                  <a:ea typeface="微软雅黑" panose="020B0503020204020204" charset="-122"/>
                </a:rPr>
                <a:t>添加内容</a:t>
              </a:r>
            </a:p>
          </p:txBody>
        </p:sp>
      </p:grpSp>
      <p:grpSp>
        <p:nvGrpSpPr>
          <p:cNvPr id="127" name="组合 126"/>
          <p:cNvGrpSpPr/>
          <p:nvPr/>
        </p:nvGrpSpPr>
        <p:grpSpPr>
          <a:xfrm>
            <a:off x="3374172" y="4323720"/>
            <a:ext cx="2238289" cy="826455"/>
            <a:chOff x="4625182" y="1242834"/>
            <a:chExt cx="2678648" cy="988922"/>
          </a:xfrm>
        </p:grpSpPr>
        <p:sp>
          <p:nvSpPr>
            <p:cNvPr id="128" name="文本框 65"/>
            <p:cNvSpPr txBox="1">
              <a:spLocks noChangeArrowheads="1"/>
            </p:cNvSpPr>
            <p:nvPr/>
          </p:nvSpPr>
          <p:spPr bwMode="auto">
            <a:xfrm>
              <a:off x="4625182" y="1642507"/>
              <a:ext cx="2678648" cy="589249"/>
            </a:xfrm>
            <a:prstGeom prst="rect">
              <a:avLst/>
            </a:prstGeom>
            <a:noFill/>
            <a:ln w="9525">
              <a:noFill/>
              <a:miter lim="800000"/>
            </a:ln>
          </p:spPr>
          <p:txBody>
            <a:bodyPr wrap="square">
              <a:spAutoFit/>
            </a:bodyPr>
            <a:lstStyle/>
            <a:p>
              <a:r>
                <a:rPr lang="zh-CN" altLang="en-US" sz="1300" dirty="0">
                  <a:solidFill>
                    <a:schemeClr val="tx1">
                      <a:lumMod val="50000"/>
                      <a:lumOff val="50000"/>
                    </a:schemeClr>
                  </a:solidFill>
                  <a:latin typeface="+mj-ea"/>
                </a:rPr>
                <a:t>单击此处添加文本单击此处添加文本单击此处添加</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129" name="文本框 66"/>
            <p:cNvSpPr txBox="1">
              <a:spLocks noChangeArrowheads="1"/>
            </p:cNvSpPr>
            <p:nvPr/>
          </p:nvSpPr>
          <p:spPr bwMode="auto">
            <a:xfrm>
              <a:off x="5165894" y="1242834"/>
              <a:ext cx="1602228" cy="386694"/>
            </a:xfrm>
            <a:prstGeom prst="rect">
              <a:avLst/>
            </a:prstGeom>
            <a:noFill/>
            <a:ln w="9525">
              <a:noFill/>
              <a:miter lim="800000"/>
            </a:ln>
          </p:spPr>
          <p:txBody>
            <a:bodyPr wrap="none">
              <a:spAutoFit/>
            </a:bodyPr>
            <a:lstStyle/>
            <a:p>
              <a:r>
                <a:rPr lang="zh-CN" altLang="en-US" sz="1500" b="1" dirty="0">
                  <a:solidFill>
                    <a:schemeClr val="tx1">
                      <a:lumMod val="50000"/>
                      <a:lumOff val="50000"/>
                    </a:schemeClr>
                  </a:solidFill>
                  <a:latin typeface="微软雅黑" panose="020B0503020204020204" charset="-122"/>
                  <a:ea typeface="微软雅黑" panose="020B0503020204020204" charset="-122"/>
                </a:rPr>
                <a:t>点击添加内容</a:t>
              </a:r>
            </a:p>
          </p:txBody>
        </p:sp>
      </p:grpSp>
      <p:grpSp>
        <p:nvGrpSpPr>
          <p:cNvPr id="130" name="组合 129"/>
          <p:cNvGrpSpPr/>
          <p:nvPr/>
        </p:nvGrpSpPr>
        <p:grpSpPr>
          <a:xfrm>
            <a:off x="5897095" y="4323720"/>
            <a:ext cx="2238289" cy="826455"/>
            <a:chOff x="4625182" y="1242834"/>
            <a:chExt cx="2678648" cy="988922"/>
          </a:xfrm>
        </p:grpSpPr>
        <p:sp>
          <p:nvSpPr>
            <p:cNvPr id="131" name="文本框 65"/>
            <p:cNvSpPr txBox="1">
              <a:spLocks noChangeArrowheads="1"/>
            </p:cNvSpPr>
            <p:nvPr/>
          </p:nvSpPr>
          <p:spPr bwMode="auto">
            <a:xfrm>
              <a:off x="4625182" y="1642507"/>
              <a:ext cx="2678648" cy="589249"/>
            </a:xfrm>
            <a:prstGeom prst="rect">
              <a:avLst/>
            </a:prstGeom>
            <a:noFill/>
            <a:ln w="9525">
              <a:noFill/>
              <a:miter lim="800000"/>
            </a:ln>
          </p:spPr>
          <p:txBody>
            <a:bodyPr wrap="square">
              <a:spAutoFit/>
            </a:bodyPr>
            <a:lstStyle/>
            <a:p>
              <a:r>
                <a:rPr lang="zh-CN" altLang="en-US" sz="1300" dirty="0">
                  <a:solidFill>
                    <a:schemeClr val="tx1">
                      <a:lumMod val="50000"/>
                      <a:lumOff val="50000"/>
                    </a:schemeClr>
                  </a:solidFill>
                  <a:latin typeface="+mj-ea"/>
                </a:rPr>
                <a:t>单击此处添加文本单击此处添加文本单击此处添加</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132" name="文本框 66"/>
            <p:cNvSpPr txBox="1">
              <a:spLocks noChangeArrowheads="1"/>
            </p:cNvSpPr>
            <p:nvPr/>
          </p:nvSpPr>
          <p:spPr bwMode="auto">
            <a:xfrm>
              <a:off x="5165894" y="1242834"/>
              <a:ext cx="1602228" cy="386694"/>
            </a:xfrm>
            <a:prstGeom prst="rect">
              <a:avLst/>
            </a:prstGeom>
            <a:noFill/>
            <a:ln w="9525">
              <a:noFill/>
              <a:miter lim="800000"/>
            </a:ln>
          </p:spPr>
          <p:txBody>
            <a:bodyPr wrap="none">
              <a:spAutoFit/>
            </a:bodyPr>
            <a:lstStyle/>
            <a:p>
              <a:r>
                <a:rPr lang="zh-CN" altLang="en-US" sz="1500" b="1" dirty="0">
                  <a:solidFill>
                    <a:schemeClr val="tx1">
                      <a:lumMod val="50000"/>
                      <a:lumOff val="50000"/>
                    </a:schemeClr>
                  </a:solidFill>
                  <a:latin typeface="微软雅黑" panose="020B0503020204020204" charset="-122"/>
                  <a:ea typeface="微软雅黑" panose="020B0503020204020204" charset="-122"/>
                </a:rPr>
                <a:t>点击添加内容</a:t>
              </a:r>
            </a:p>
          </p:txBody>
        </p:sp>
      </p:grpSp>
      <p:grpSp>
        <p:nvGrpSpPr>
          <p:cNvPr id="133" name="组合 132"/>
          <p:cNvGrpSpPr/>
          <p:nvPr/>
        </p:nvGrpSpPr>
        <p:grpSpPr>
          <a:xfrm>
            <a:off x="8253908" y="4323720"/>
            <a:ext cx="2238289" cy="826455"/>
            <a:chOff x="4625182" y="1242834"/>
            <a:chExt cx="2678648" cy="988922"/>
          </a:xfrm>
        </p:grpSpPr>
        <p:sp>
          <p:nvSpPr>
            <p:cNvPr id="134" name="文本框 65"/>
            <p:cNvSpPr txBox="1">
              <a:spLocks noChangeArrowheads="1"/>
            </p:cNvSpPr>
            <p:nvPr/>
          </p:nvSpPr>
          <p:spPr bwMode="auto">
            <a:xfrm>
              <a:off x="4625182" y="1642507"/>
              <a:ext cx="2678648" cy="589249"/>
            </a:xfrm>
            <a:prstGeom prst="rect">
              <a:avLst/>
            </a:prstGeom>
            <a:noFill/>
            <a:ln w="9525">
              <a:noFill/>
              <a:miter lim="800000"/>
            </a:ln>
          </p:spPr>
          <p:txBody>
            <a:bodyPr wrap="square">
              <a:spAutoFit/>
            </a:bodyPr>
            <a:lstStyle/>
            <a:p>
              <a:r>
                <a:rPr lang="zh-CN" altLang="en-US" sz="1300" dirty="0">
                  <a:solidFill>
                    <a:schemeClr val="tx1">
                      <a:lumMod val="50000"/>
                      <a:lumOff val="50000"/>
                    </a:schemeClr>
                  </a:solidFill>
                  <a:latin typeface="+mj-ea"/>
                </a:rPr>
                <a:t>单击此处添加文本单击此处添加文本单击此处添加</a:t>
              </a:r>
              <a:endParaRPr lang="zh-CN" altLang="en-US" sz="1300" dirty="0">
                <a:solidFill>
                  <a:schemeClr val="tx1">
                    <a:lumMod val="50000"/>
                    <a:lumOff val="50000"/>
                  </a:schemeClr>
                </a:solidFill>
                <a:latin typeface="微软雅黑" panose="020B0503020204020204" charset="-122"/>
                <a:ea typeface="微软雅黑" panose="020B0503020204020204" charset="-122"/>
              </a:endParaRPr>
            </a:p>
          </p:txBody>
        </p:sp>
        <p:sp>
          <p:nvSpPr>
            <p:cNvPr id="135" name="文本框 66"/>
            <p:cNvSpPr txBox="1">
              <a:spLocks noChangeArrowheads="1"/>
            </p:cNvSpPr>
            <p:nvPr/>
          </p:nvSpPr>
          <p:spPr bwMode="auto">
            <a:xfrm>
              <a:off x="5165894" y="1242834"/>
              <a:ext cx="1602228" cy="386694"/>
            </a:xfrm>
            <a:prstGeom prst="rect">
              <a:avLst/>
            </a:prstGeom>
            <a:noFill/>
            <a:ln w="9525">
              <a:noFill/>
              <a:miter lim="800000"/>
            </a:ln>
          </p:spPr>
          <p:txBody>
            <a:bodyPr wrap="none">
              <a:spAutoFit/>
            </a:bodyPr>
            <a:lstStyle/>
            <a:p>
              <a:r>
                <a:rPr lang="zh-CN" altLang="en-US" sz="1500" b="1" dirty="0">
                  <a:solidFill>
                    <a:schemeClr val="tx1">
                      <a:lumMod val="50000"/>
                      <a:lumOff val="50000"/>
                    </a:schemeClr>
                  </a:solidFill>
                  <a:latin typeface="微软雅黑" panose="020B0503020204020204" charset="-122"/>
                  <a:ea typeface="微软雅黑" panose="020B0503020204020204" charset="-122"/>
                </a:rPr>
                <a:t>点击添加内容</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18"/>
                                        </p:tgtEl>
                                        <p:attrNameLst>
                                          <p:attrName>style.visibility</p:attrName>
                                        </p:attrNameLst>
                                      </p:cBhvr>
                                      <p:to>
                                        <p:strVal val="visible"/>
                                      </p:to>
                                    </p:set>
                                    <p:animEffect transition="in" filter="fade">
                                      <p:cBhvr>
                                        <p:cTn id="18" dur="500"/>
                                        <p:tgtEl>
                                          <p:spTgt spid="118"/>
                                        </p:tgtEl>
                                      </p:cBhvr>
                                    </p:animEffect>
                                    <p:anim calcmode="lin" valueType="num">
                                      <p:cBhvr>
                                        <p:cTn id="19" dur="500" fill="hold"/>
                                        <p:tgtEl>
                                          <p:spTgt spid="118"/>
                                        </p:tgtEl>
                                        <p:attrNameLst>
                                          <p:attrName>ppt_x</p:attrName>
                                        </p:attrNameLst>
                                      </p:cBhvr>
                                      <p:tavLst>
                                        <p:tav tm="0">
                                          <p:val>
                                            <p:strVal val="#ppt_x"/>
                                          </p:val>
                                        </p:tav>
                                        <p:tav tm="100000">
                                          <p:val>
                                            <p:strVal val="#ppt_x"/>
                                          </p:val>
                                        </p:tav>
                                      </p:tavLst>
                                    </p:anim>
                                    <p:anim calcmode="lin" valueType="num">
                                      <p:cBhvr>
                                        <p:cTn id="20" dur="500" fill="hold"/>
                                        <p:tgtEl>
                                          <p:spTgt spid="11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21"/>
                                        </p:tgtEl>
                                        <p:attrNameLst>
                                          <p:attrName>style.visibility</p:attrName>
                                        </p:attrNameLst>
                                      </p:cBhvr>
                                      <p:to>
                                        <p:strVal val="visible"/>
                                      </p:to>
                                    </p:set>
                                    <p:animEffect transition="in" filter="fade">
                                      <p:cBhvr>
                                        <p:cTn id="24" dur="500"/>
                                        <p:tgtEl>
                                          <p:spTgt spid="121"/>
                                        </p:tgtEl>
                                      </p:cBhvr>
                                    </p:animEffect>
                                    <p:anim calcmode="lin" valueType="num">
                                      <p:cBhvr>
                                        <p:cTn id="25" dur="500" fill="hold"/>
                                        <p:tgtEl>
                                          <p:spTgt spid="121"/>
                                        </p:tgtEl>
                                        <p:attrNameLst>
                                          <p:attrName>ppt_x</p:attrName>
                                        </p:attrNameLst>
                                      </p:cBhvr>
                                      <p:tavLst>
                                        <p:tav tm="0">
                                          <p:val>
                                            <p:strVal val="#ppt_x"/>
                                          </p:val>
                                        </p:tav>
                                        <p:tav tm="100000">
                                          <p:val>
                                            <p:strVal val="#ppt_x"/>
                                          </p:val>
                                        </p:tav>
                                      </p:tavLst>
                                    </p:anim>
                                    <p:anim calcmode="lin" valueType="num">
                                      <p:cBhvr>
                                        <p:cTn id="26" dur="500" fill="hold"/>
                                        <p:tgtEl>
                                          <p:spTgt spid="12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24"/>
                                        </p:tgtEl>
                                        <p:attrNameLst>
                                          <p:attrName>style.visibility</p:attrName>
                                        </p:attrNameLst>
                                      </p:cBhvr>
                                      <p:to>
                                        <p:strVal val="visible"/>
                                      </p:to>
                                    </p:set>
                                    <p:animEffect transition="in" filter="fade">
                                      <p:cBhvr>
                                        <p:cTn id="30" dur="500"/>
                                        <p:tgtEl>
                                          <p:spTgt spid="124"/>
                                        </p:tgtEl>
                                      </p:cBhvr>
                                    </p:animEffect>
                                    <p:anim calcmode="lin" valueType="num">
                                      <p:cBhvr>
                                        <p:cTn id="31" dur="500" fill="hold"/>
                                        <p:tgtEl>
                                          <p:spTgt spid="124"/>
                                        </p:tgtEl>
                                        <p:attrNameLst>
                                          <p:attrName>ppt_x</p:attrName>
                                        </p:attrNameLst>
                                      </p:cBhvr>
                                      <p:tavLst>
                                        <p:tav tm="0">
                                          <p:val>
                                            <p:strVal val="#ppt_x"/>
                                          </p:val>
                                        </p:tav>
                                        <p:tav tm="100000">
                                          <p:val>
                                            <p:strVal val="#ppt_x"/>
                                          </p:val>
                                        </p:tav>
                                      </p:tavLst>
                                    </p:anim>
                                    <p:anim calcmode="lin" valueType="num">
                                      <p:cBhvr>
                                        <p:cTn id="32"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anim calcmode="lin" valueType="num">
                                      <p:cBhvr>
                                        <p:cTn id="43" dur="500" fill="hold"/>
                                        <p:tgtEl>
                                          <p:spTgt spid="79"/>
                                        </p:tgtEl>
                                        <p:attrNameLst>
                                          <p:attrName>ppt_x</p:attrName>
                                        </p:attrNameLst>
                                      </p:cBhvr>
                                      <p:tavLst>
                                        <p:tav tm="0">
                                          <p:val>
                                            <p:strVal val="#ppt_x"/>
                                          </p:val>
                                        </p:tav>
                                        <p:tav tm="100000">
                                          <p:val>
                                            <p:strVal val="#ppt_x"/>
                                          </p:val>
                                        </p:tav>
                                      </p:tavLst>
                                    </p:anim>
                                    <p:anim calcmode="lin" valueType="num">
                                      <p:cBhvr>
                                        <p:cTn id="44" dur="500" fill="hold"/>
                                        <p:tgtEl>
                                          <p:spTgt spid="7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anim calcmode="lin" valueType="num">
                                      <p:cBhvr>
                                        <p:cTn id="48" dur="500" fill="hold"/>
                                        <p:tgtEl>
                                          <p:spTgt spid="80"/>
                                        </p:tgtEl>
                                        <p:attrNameLst>
                                          <p:attrName>ppt_x</p:attrName>
                                        </p:attrNameLst>
                                      </p:cBhvr>
                                      <p:tavLst>
                                        <p:tav tm="0">
                                          <p:val>
                                            <p:strVal val="#ppt_x"/>
                                          </p:val>
                                        </p:tav>
                                        <p:tav tm="100000">
                                          <p:val>
                                            <p:strVal val="#ppt_x"/>
                                          </p:val>
                                        </p:tav>
                                      </p:tavLst>
                                    </p:anim>
                                    <p:anim calcmode="lin" valueType="num">
                                      <p:cBhvr>
                                        <p:cTn id="49" dur="500" fill="hold"/>
                                        <p:tgtEl>
                                          <p:spTgt spid="8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500"/>
                                        <p:tgtEl>
                                          <p:spTgt spid="85"/>
                                        </p:tgtEl>
                                      </p:cBhvr>
                                    </p:animEffect>
                                    <p:anim calcmode="lin" valueType="num">
                                      <p:cBhvr>
                                        <p:cTn id="58" dur="500" fill="hold"/>
                                        <p:tgtEl>
                                          <p:spTgt spid="85"/>
                                        </p:tgtEl>
                                        <p:attrNameLst>
                                          <p:attrName>ppt_x</p:attrName>
                                        </p:attrNameLst>
                                      </p:cBhvr>
                                      <p:tavLst>
                                        <p:tav tm="0">
                                          <p:val>
                                            <p:strVal val="#ppt_x"/>
                                          </p:val>
                                        </p:tav>
                                        <p:tav tm="100000">
                                          <p:val>
                                            <p:strVal val="#ppt_x"/>
                                          </p:val>
                                        </p:tav>
                                      </p:tavLst>
                                    </p:anim>
                                    <p:anim calcmode="lin" valueType="num">
                                      <p:cBhvr>
                                        <p:cTn id="59" dur="500" fill="hold"/>
                                        <p:tgtEl>
                                          <p:spTgt spid="85"/>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fade">
                                      <p:cBhvr>
                                        <p:cTn id="62" dur="500"/>
                                        <p:tgtEl>
                                          <p:spTgt spid="127"/>
                                        </p:tgtEl>
                                      </p:cBhvr>
                                    </p:animEffect>
                                    <p:anim calcmode="lin" valueType="num">
                                      <p:cBhvr>
                                        <p:cTn id="63" dur="500" fill="hold"/>
                                        <p:tgtEl>
                                          <p:spTgt spid="127"/>
                                        </p:tgtEl>
                                        <p:attrNameLst>
                                          <p:attrName>ppt_x</p:attrName>
                                        </p:attrNameLst>
                                      </p:cBhvr>
                                      <p:tavLst>
                                        <p:tav tm="0">
                                          <p:val>
                                            <p:strVal val="#ppt_x"/>
                                          </p:val>
                                        </p:tav>
                                        <p:tav tm="100000">
                                          <p:val>
                                            <p:strVal val="#ppt_x"/>
                                          </p:val>
                                        </p:tav>
                                      </p:tavLst>
                                    </p:anim>
                                    <p:anim calcmode="lin" valueType="num">
                                      <p:cBhvr>
                                        <p:cTn id="64" dur="500" fill="hold"/>
                                        <p:tgtEl>
                                          <p:spTgt spid="127"/>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500"/>
                                        <p:tgtEl>
                                          <p:spTgt spid="130"/>
                                        </p:tgtEl>
                                      </p:cBhvr>
                                    </p:animEffect>
                                    <p:anim calcmode="lin" valueType="num">
                                      <p:cBhvr>
                                        <p:cTn id="68" dur="500" fill="hold"/>
                                        <p:tgtEl>
                                          <p:spTgt spid="130"/>
                                        </p:tgtEl>
                                        <p:attrNameLst>
                                          <p:attrName>ppt_x</p:attrName>
                                        </p:attrNameLst>
                                      </p:cBhvr>
                                      <p:tavLst>
                                        <p:tav tm="0">
                                          <p:val>
                                            <p:strVal val="#ppt_x"/>
                                          </p:val>
                                        </p:tav>
                                        <p:tav tm="100000">
                                          <p:val>
                                            <p:strVal val="#ppt_x"/>
                                          </p:val>
                                        </p:tav>
                                      </p:tavLst>
                                    </p:anim>
                                    <p:anim calcmode="lin" valueType="num">
                                      <p:cBhvr>
                                        <p:cTn id="69" dur="500" fill="hold"/>
                                        <p:tgtEl>
                                          <p:spTgt spid="130"/>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33"/>
                                        </p:tgtEl>
                                        <p:attrNameLst>
                                          <p:attrName>style.visibility</p:attrName>
                                        </p:attrNameLst>
                                      </p:cBhvr>
                                      <p:to>
                                        <p:strVal val="visible"/>
                                      </p:to>
                                    </p:set>
                                    <p:animEffect transition="in" filter="fade">
                                      <p:cBhvr>
                                        <p:cTn id="72" dur="500"/>
                                        <p:tgtEl>
                                          <p:spTgt spid="133"/>
                                        </p:tgtEl>
                                      </p:cBhvr>
                                    </p:animEffect>
                                    <p:anim calcmode="lin" valueType="num">
                                      <p:cBhvr>
                                        <p:cTn id="73" dur="500" fill="hold"/>
                                        <p:tgtEl>
                                          <p:spTgt spid="133"/>
                                        </p:tgtEl>
                                        <p:attrNameLst>
                                          <p:attrName>ppt_x</p:attrName>
                                        </p:attrNameLst>
                                      </p:cBhvr>
                                      <p:tavLst>
                                        <p:tav tm="0">
                                          <p:val>
                                            <p:strVal val="#ppt_x"/>
                                          </p:val>
                                        </p:tav>
                                        <p:tav tm="100000">
                                          <p:val>
                                            <p:strVal val="#ppt_x"/>
                                          </p:val>
                                        </p:tav>
                                      </p:tavLst>
                                    </p:anim>
                                    <p:anim calcmode="lin" valueType="num">
                                      <p:cBhvr>
                                        <p:cTn id="74"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5808006" y="3660673"/>
            <a:ext cx="1278270" cy="1281021"/>
            <a:chOff x="7146423" y="413387"/>
            <a:chExt cx="495231" cy="496232"/>
          </a:xfrm>
        </p:grpSpPr>
        <p:grpSp>
          <p:nvGrpSpPr>
            <p:cNvPr id="54" name="组合 53"/>
            <p:cNvGrpSpPr/>
            <p:nvPr/>
          </p:nvGrpSpPr>
          <p:grpSpPr>
            <a:xfrm>
              <a:off x="7146423" y="413387"/>
              <a:ext cx="495231" cy="496232"/>
              <a:chOff x="1589596" y="810715"/>
              <a:chExt cx="2340698" cy="2345431"/>
            </a:xfrm>
          </p:grpSpPr>
          <p:grpSp>
            <p:nvGrpSpPr>
              <p:cNvPr id="56" name="组合 79"/>
              <p:cNvGrpSpPr/>
              <p:nvPr/>
            </p:nvGrpSpPr>
            <p:grpSpPr bwMode="auto">
              <a:xfrm>
                <a:off x="1589596" y="810715"/>
                <a:ext cx="2340698" cy="2345431"/>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5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57" name="椭圆 80"/>
              <p:cNvSpPr/>
              <p:nvPr/>
            </p:nvSpPr>
            <p:spPr bwMode="auto">
              <a:xfrm>
                <a:off x="1932718" y="1141998"/>
                <a:ext cx="1691507" cy="1694935"/>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solidFill>
                    <a:schemeClr val="bg1"/>
                  </a:solidFill>
                  <a:latin typeface="微软雅黑" panose="020B0503020204020204" charset="-122"/>
                  <a:ea typeface="微软雅黑" panose="020B0503020204020204" charset="-122"/>
                </a:endParaRPr>
              </a:p>
            </p:txBody>
          </p:sp>
        </p:grpSp>
        <p:sp>
          <p:nvSpPr>
            <p:cNvPr id="55" name="TextBox 54"/>
            <p:cNvSpPr txBox="1"/>
            <p:nvPr/>
          </p:nvSpPr>
          <p:spPr>
            <a:xfrm>
              <a:off x="7249481" y="544726"/>
              <a:ext cx="264066" cy="232487"/>
            </a:xfrm>
            <a:prstGeom prst="rect">
              <a:avLst/>
            </a:prstGeom>
            <a:noFill/>
          </p:spPr>
          <p:txBody>
            <a:bodyPr wrap="none" rtlCol="0">
              <a:spAutoFit/>
            </a:bodyPr>
            <a:lstStyle/>
            <a:p>
              <a:r>
                <a:rPr lang="en-US" altLang="zh-CN" sz="3300" dirty="0">
                  <a:solidFill>
                    <a:schemeClr val="bg1"/>
                  </a:solidFill>
                  <a:latin typeface="微软雅黑" panose="020B0503020204020204" charset="-122"/>
                  <a:ea typeface="微软雅黑" panose="020B0503020204020204" charset="-122"/>
                </a:rPr>
                <a:t>03</a:t>
              </a:r>
            </a:p>
          </p:txBody>
        </p:sp>
      </p:grpSp>
      <p:grpSp>
        <p:nvGrpSpPr>
          <p:cNvPr id="63" name="组合 62"/>
          <p:cNvGrpSpPr/>
          <p:nvPr/>
        </p:nvGrpSpPr>
        <p:grpSpPr>
          <a:xfrm>
            <a:off x="7385399" y="1618815"/>
            <a:ext cx="837339" cy="839141"/>
            <a:chOff x="7146423" y="413387"/>
            <a:chExt cx="495231" cy="496232"/>
          </a:xfrm>
        </p:grpSpPr>
        <p:grpSp>
          <p:nvGrpSpPr>
            <p:cNvPr id="66" name="组合 65"/>
            <p:cNvGrpSpPr/>
            <p:nvPr/>
          </p:nvGrpSpPr>
          <p:grpSpPr>
            <a:xfrm>
              <a:off x="7146423" y="413387"/>
              <a:ext cx="495231" cy="496232"/>
              <a:chOff x="1589596" y="810715"/>
              <a:chExt cx="2340698" cy="2345431"/>
            </a:xfrm>
          </p:grpSpPr>
          <p:grpSp>
            <p:nvGrpSpPr>
              <p:cNvPr id="68" name="组合 79"/>
              <p:cNvGrpSpPr/>
              <p:nvPr/>
            </p:nvGrpSpPr>
            <p:grpSpPr bwMode="auto">
              <a:xfrm>
                <a:off x="1589596" y="810715"/>
                <a:ext cx="2340698" cy="2345431"/>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latin typeface="Arial" panose="020B0604020202020204"/>
                    <a:ea typeface="宋体" panose="02010600030101010101" pitchFamily="2" charset="-122"/>
                  </a:endParaRPr>
                </a:p>
              </p:txBody>
            </p:sp>
            <p:sp>
              <p:nvSpPr>
                <p:cNvPr id="7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p>
              </p:txBody>
            </p:sp>
          </p:grpSp>
          <p:sp>
            <p:nvSpPr>
              <p:cNvPr id="69"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atin typeface="微软雅黑" panose="020B0503020204020204" charset="-122"/>
                  <a:ea typeface="微软雅黑" panose="020B0503020204020204" charset="-122"/>
                </a:endParaRPr>
              </a:p>
            </p:txBody>
          </p:sp>
        </p:grpSp>
        <p:sp>
          <p:nvSpPr>
            <p:cNvPr id="67" name="TextBox 66"/>
            <p:cNvSpPr txBox="1"/>
            <p:nvPr/>
          </p:nvSpPr>
          <p:spPr>
            <a:xfrm>
              <a:off x="7221037" y="519738"/>
              <a:ext cx="350028" cy="300309"/>
            </a:xfrm>
            <a:prstGeom prst="rect">
              <a:avLst/>
            </a:prstGeom>
            <a:noFill/>
          </p:spPr>
          <p:txBody>
            <a:bodyPr wrap="none" rtlCol="0">
              <a:spAutoFit/>
            </a:bodyPr>
            <a:lstStyle/>
            <a:p>
              <a:r>
                <a:rPr lang="en-US" altLang="zh-CN" sz="2700" dirty="0">
                  <a:solidFill>
                    <a:schemeClr val="bg1"/>
                  </a:solidFill>
                  <a:latin typeface="微软雅黑" panose="020B0503020204020204" charset="-122"/>
                  <a:ea typeface="微软雅黑" panose="020B0503020204020204" charset="-122"/>
                </a:rPr>
                <a:t>06</a:t>
              </a:r>
            </a:p>
          </p:txBody>
        </p:sp>
      </p:grpSp>
      <p:sp>
        <p:nvSpPr>
          <p:cNvPr id="76" name="TextBox 75"/>
          <p:cNvSpPr txBox="1"/>
          <p:nvPr/>
        </p:nvSpPr>
        <p:spPr>
          <a:xfrm>
            <a:off x="8801835" y="1886501"/>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77" name="TextBox 76"/>
          <p:cNvSpPr txBox="1"/>
          <p:nvPr/>
        </p:nvSpPr>
        <p:spPr>
          <a:xfrm>
            <a:off x="8761747" y="1508788"/>
            <a:ext cx="146812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2017</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5</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80" name="TextBox 79"/>
          <p:cNvSpPr txBox="1"/>
          <p:nvPr/>
        </p:nvSpPr>
        <p:spPr>
          <a:xfrm>
            <a:off x="8665239" y="3106515"/>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81" name="TextBox 80"/>
          <p:cNvSpPr txBox="1"/>
          <p:nvPr/>
        </p:nvSpPr>
        <p:spPr>
          <a:xfrm>
            <a:off x="8668966" y="2724046"/>
            <a:ext cx="146812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2016</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8</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82" name="TextBox 81"/>
          <p:cNvSpPr txBox="1"/>
          <p:nvPr/>
        </p:nvSpPr>
        <p:spPr>
          <a:xfrm>
            <a:off x="8193118" y="4396821"/>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83" name="TextBox 82"/>
          <p:cNvSpPr txBox="1"/>
          <p:nvPr/>
        </p:nvSpPr>
        <p:spPr>
          <a:xfrm>
            <a:off x="8165556" y="3973134"/>
            <a:ext cx="146812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2015</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4</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86" name="TextBox 85"/>
          <p:cNvSpPr txBox="1"/>
          <p:nvPr/>
        </p:nvSpPr>
        <p:spPr>
          <a:xfrm>
            <a:off x="6457281" y="5663573"/>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87" name="TextBox 86"/>
          <p:cNvSpPr txBox="1"/>
          <p:nvPr/>
        </p:nvSpPr>
        <p:spPr>
          <a:xfrm>
            <a:off x="6462105" y="5166360"/>
            <a:ext cx="146812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2014</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5</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88" name="TextBox 87"/>
          <p:cNvSpPr txBox="1"/>
          <p:nvPr/>
        </p:nvSpPr>
        <p:spPr>
          <a:xfrm>
            <a:off x="2295779" y="4991145"/>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89" name="TextBox 88"/>
          <p:cNvSpPr txBox="1"/>
          <p:nvPr/>
        </p:nvSpPr>
        <p:spPr>
          <a:xfrm>
            <a:off x="2240818" y="4475862"/>
            <a:ext cx="161671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2013</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12</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97" name="TextBox 96"/>
          <p:cNvSpPr txBox="1"/>
          <p:nvPr/>
        </p:nvSpPr>
        <p:spPr>
          <a:xfrm>
            <a:off x="1599678" y="2400759"/>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98" name="TextBox 97"/>
          <p:cNvSpPr txBox="1"/>
          <p:nvPr/>
        </p:nvSpPr>
        <p:spPr>
          <a:xfrm>
            <a:off x="1593015" y="1930042"/>
            <a:ext cx="146812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2012</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2</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cxnSp>
        <p:nvCxnSpPr>
          <p:cNvPr id="99" name="直接连接符 98"/>
          <p:cNvCxnSpPr/>
          <p:nvPr/>
        </p:nvCxnSpPr>
        <p:spPr>
          <a:xfrm flipV="1">
            <a:off x="8758199" y="1508789"/>
            <a:ext cx="0" cy="72652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flipV="1">
            <a:off x="8158969" y="3973135"/>
            <a:ext cx="5434" cy="82634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flipV="1">
            <a:off x="8665241" y="2820057"/>
            <a:ext cx="4431" cy="82729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6457281" y="5166359"/>
            <a:ext cx="11356" cy="88127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2234285" y="4396820"/>
            <a:ext cx="6534" cy="97872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584087" y="1886501"/>
            <a:ext cx="0" cy="104273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20" name="组合 119"/>
          <p:cNvGrpSpPr/>
          <p:nvPr/>
        </p:nvGrpSpPr>
        <p:grpSpPr>
          <a:xfrm>
            <a:off x="7197116" y="2331903"/>
            <a:ext cx="984317" cy="986436"/>
            <a:chOff x="7146423" y="413387"/>
            <a:chExt cx="495231" cy="496232"/>
          </a:xfrm>
        </p:grpSpPr>
        <p:grpSp>
          <p:nvGrpSpPr>
            <p:cNvPr id="121" name="组合 120"/>
            <p:cNvGrpSpPr/>
            <p:nvPr/>
          </p:nvGrpSpPr>
          <p:grpSpPr>
            <a:xfrm>
              <a:off x="7146423" y="413387"/>
              <a:ext cx="495231" cy="496232"/>
              <a:chOff x="1589596" y="810715"/>
              <a:chExt cx="2340698" cy="2345431"/>
            </a:xfrm>
          </p:grpSpPr>
          <p:grpSp>
            <p:nvGrpSpPr>
              <p:cNvPr id="123" name="组合 79"/>
              <p:cNvGrpSpPr/>
              <p:nvPr/>
            </p:nvGrpSpPr>
            <p:grpSpPr bwMode="auto">
              <a:xfrm>
                <a:off x="1589596" y="810715"/>
                <a:ext cx="2340698" cy="2345431"/>
                <a:chOff x="6379729" y="2488774"/>
                <a:chExt cx="2513016" cy="2513016"/>
              </a:xfrm>
            </p:grpSpPr>
            <p:sp>
              <p:nvSpPr>
                <p:cNvPr id="1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1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124" name="椭圆 80"/>
              <p:cNvSpPr/>
              <p:nvPr/>
            </p:nvSpPr>
            <p:spPr bwMode="auto">
              <a:xfrm>
                <a:off x="1932719" y="1141999"/>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solidFill>
                    <a:schemeClr val="bg1"/>
                  </a:solidFill>
                  <a:latin typeface="微软雅黑" panose="020B0503020204020204" charset="-122"/>
                  <a:ea typeface="微软雅黑" panose="020B0503020204020204" charset="-122"/>
                </a:endParaRPr>
              </a:p>
            </p:txBody>
          </p:sp>
        </p:grpSp>
        <p:sp>
          <p:nvSpPr>
            <p:cNvPr id="122" name="TextBox 121"/>
            <p:cNvSpPr txBox="1"/>
            <p:nvPr/>
          </p:nvSpPr>
          <p:spPr>
            <a:xfrm>
              <a:off x="7221037" y="519738"/>
              <a:ext cx="297762" cy="255467"/>
            </a:xfrm>
            <a:prstGeom prst="rect">
              <a:avLst/>
            </a:prstGeom>
            <a:noFill/>
          </p:spPr>
          <p:txBody>
            <a:bodyPr wrap="none" rtlCol="0">
              <a:spAutoFit/>
            </a:bodyPr>
            <a:lstStyle/>
            <a:p>
              <a:r>
                <a:rPr lang="en-US" altLang="zh-CN" sz="2700" dirty="0">
                  <a:solidFill>
                    <a:schemeClr val="bg1"/>
                  </a:solidFill>
                  <a:latin typeface="微软雅黑" panose="020B0503020204020204" charset="-122"/>
                  <a:ea typeface="微软雅黑" panose="020B0503020204020204" charset="-122"/>
                </a:rPr>
                <a:t>05</a:t>
              </a:r>
            </a:p>
          </p:txBody>
        </p:sp>
      </p:grpSp>
      <p:grpSp>
        <p:nvGrpSpPr>
          <p:cNvPr id="127" name="组合 126"/>
          <p:cNvGrpSpPr/>
          <p:nvPr/>
        </p:nvGrpSpPr>
        <p:grpSpPr>
          <a:xfrm>
            <a:off x="6671990" y="3091172"/>
            <a:ext cx="1109962" cy="1112352"/>
            <a:chOff x="7146423" y="413387"/>
            <a:chExt cx="495231" cy="496232"/>
          </a:xfrm>
        </p:grpSpPr>
        <p:grpSp>
          <p:nvGrpSpPr>
            <p:cNvPr id="128" name="组合 127"/>
            <p:cNvGrpSpPr/>
            <p:nvPr/>
          </p:nvGrpSpPr>
          <p:grpSpPr>
            <a:xfrm>
              <a:off x="7146423" y="413387"/>
              <a:ext cx="495231" cy="496232"/>
              <a:chOff x="1589596" y="810715"/>
              <a:chExt cx="2340698" cy="2345431"/>
            </a:xfrm>
          </p:grpSpPr>
          <p:grpSp>
            <p:nvGrpSpPr>
              <p:cNvPr id="130" name="组合 79"/>
              <p:cNvGrpSpPr/>
              <p:nvPr/>
            </p:nvGrpSpPr>
            <p:grpSpPr bwMode="auto">
              <a:xfrm>
                <a:off x="1589596" y="810715"/>
                <a:ext cx="2340698" cy="2345431"/>
                <a:chOff x="6379729" y="2488774"/>
                <a:chExt cx="2513016" cy="2513016"/>
              </a:xfrm>
            </p:grpSpPr>
            <p:sp>
              <p:nvSpPr>
                <p:cNvPr id="13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13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131" name="椭圆 80"/>
              <p:cNvSpPr/>
              <p:nvPr/>
            </p:nvSpPr>
            <p:spPr bwMode="auto">
              <a:xfrm>
                <a:off x="1932719" y="1141999"/>
                <a:ext cx="1691507" cy="1694935"/>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solidFill>
                    <a:schemeClr val="bg1"/>
                  </a:solidFill>
                  <a:latin typeface="微软雅黑" panose="020B0503020204020204" charset="-122"/>
                  <a:ea typeface="微软雅黑" panose="020B0503020204020204" charset="-122"/>
                </a:endParaRPr>
              </a:p>
            </p:txBody>
          </p:sp>
        </p:grpSp>
        <p:sp>
          <p:nvSpPr>
            <p:cNvPr id="129" name="TextBox 128"/>
            <p:cNvSpPr txBox="1"/>
            <p:nvPr/>
          </p:nvSpPr>
          <p:spPr>
            <a:xfrm>
              <a:off x="7221037" y="519738"/>
              <a:ext cx="304108" cy="267740"/>
            </a:xfrm>
            <a:prstGeom prst="rect">
              <a:avLst/>
            </a:prstGeom>
            <a:noFill/>
          </p:spPr>
          <p:txBody>
            <a:bodyPr wrap="none" rtlCol="0">
              <a:spAutoFit/>
            </a:bodyPr>
            <a:lstStyle/>
            <a:p>
              <a:r>
                <a:rPr lang="en-US" altLang="zh-CN" sz="3300" dirty="0">
                  <a:solidFill>
                    <a:schemeClr val="bg1"/>
                  </a:solidFill>
                  <a:latin typeface="微软雅黑" panose="020B0503020204020204" charset="-122"/>
                  <a:ea typeface="微软雅黑" panose="020B0503020204020204" charset="-122"/>
                </a:rPr>
                <a:t>04</a:t>
              </a:r>
            </a:p>
          </p:txBody>
        </p:sp>
      </p:grpSp>
      <p:grpSp>
        <p:nvGrpSpPr>
          <p:cNvPr id="134" name="组合 133"/>
          <p:cNvGrpSpPr/>
          <p:nvPr/>
        </p:nvGrpSpPr>
        <p:grpSpPr>
          <a:xfrm>
            <a:off x="4464032" y="3359317"/>
            <a:ext cx="1456786" cy="1459923"/>
            <a:chOff x="7146423" y="413387"/>
            <a:chExt cx="495231" cy="496232"/>
          </a:xfrm>
        </p:grpSpPr>
        <p:grpSp>
          <p:nvGrpSpPr>
            <p:cNvPr id="135" name="组合 134"/>
            <p:cNvGrpSpPr/>
            <p:nvPr/>
          </p:nvGrpSpPr>
          <p:grpSpPr>
            <a:xfrm>
              <a:off x="7146423" y="413387"/>
              <a:ext cx="495231" cy="496232"/>
              <a:chOff x="1589596" y="810715"/>
              <a:chExt cx="2340698" cy="2345431"/>
            </a:xfrm>
          </p:grpSpPr>
          <p:grpSp>
            <p:nvGrpSpPr>
              <p:cNvPr id="137" name="组合 79"/>
              <p:cNvGrpSpPr/>
              <p:nvPr/>
            </p:nvGrpSpPr>
            <p:grpSpPr bwMode="auto">
              <a:xfrm>
                <a:off x="1589596" y="810715"/>
                <a:ext cx="2340698" cy="2345431"/>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14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138" name="椭圆 80"/>
              <p:cNvSpPr/>
              <p:nvPr/>
            </p:nvSpPr>
            <p:spPr bwMode="auto">
              <a:xfrm>
                <a:off x="1932719" y="1141999"/>
                <a:ext cx="1691507" cy="1694935"/>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solidFill>
                    <a:schemeClr val="bg1"/>
                  </a:solidFill>
                  <a:latin typeface="微软雅黑" panose="020B0503020204020204" charset="-122"/>
                  <a:ea typeface="微软雅黑" panose="020B0503020204020204" charset="-122"/>
                </a:endParaRPr>
              </a:p>
            </p:txBody>
          </p:sp>
        </p:grpSp>
        <p:sp>
          <p:nvSpPr>
            <p:cNvPr id="136" name="TextBox 135"/>
            <p:cNvSpPr txBox="1"/>
            <p:nvPr/>
          </p:nvSpPr>
          <p:spPr>
            <a:xfrm>
              <a:off x="7249481" y="544726"/>
              <a:ext cx="267673" cy="240612"/>
            </a:xfrm>
            <a:prstGeom prst="rect">
              <a:avLst/>
            </a:prstGeom>
            <a:noFill/>
          </p:spPr>
          <p:txBody>
            <a:bodyPr wrap="none" rtlCol="0">
              <a:spAutoFit/>
            </a:bodyPr>
            <a:lstStyle/>
            <a:p>
              <a:r>
                <a:rPr lang="en-US" altLang="zh-CN" sz="4000" dirty="0">
                  <a:solidFill>
                    <a:schemeClr val="bg1"/>
                  </a:solidFill>
                  <a:latin typeface="微软雅黑" panose="020B0503020204020204" charset="-122"/>
                  <a:ea typeface="微软雅黑" panose="020B0503020204020204" charset="-122"/>
                </a:rPr>
                <a:t>02</a:t>
              </a:r>
            </a:p>
          </p:txBody>
        </p:sp>
      </p:grpSp>
      <p:grpSp>
        <p:nvGrpSpPr>
          <p:cNvPr id="141" name="组合 140"/>
          <p:cNvGrpSpPr/>
          <p:nvPr/>
        </p:nvGrpSpPr>
        <p:grpSpPr>
          <a:xfrm>
            <a:off x="3600049" y="1919157"/>
            <a:ext cx="1711127" cy="1714811"/>
            <a:chOff x="7146423" y="413387"/>
            <a:chExt cx="495231" cy="496232"/>
          </a:xfrm>
        </p:grpSpPr>
        <p:grpSp>
          <p:nvGrpSpPr>
            <p:cNvPr id="142" name="组合 141"/>
            <p:cNvGrpSpPr/>
            <p:nvPr/>
          </p:nvGrpSpPr>
          <p:grpSpPr>
            <a:xfrm>
              <a:off x="7146423" y="413387"/>
              <a:ext cx="495231" cy="496232"/>
              <a:chOff x="1589596" y="810715"/>
              <a:chExt cx="2340698" cy="2345431"/>
            </a:xfrm>
          </p:grpSpPr>
          <p:grpSp>
            <p:nvGrpSpPr>
              <p:cNvPr id="144" name="组合 79"/>
              <p:cNvGrpSpPr/>
              <p:nvPr/>
            </p:nvGrpSpPr>
            <p:grpSpPr bwMode="auto">
              <a:xfrm>
                <a:off x="1589596" y="810715"/>
                <a:ext cx="2340698" cy="2345431"/>
                <a:chOff x="6379729" y="2488774"/>
                <a:chExt cx="2513016" cy="2513016"/>
              </a:xfrm>
            </p:grpSpPr>
            <p:sp>
              <p:nvSpPr>
                <p:cNvPr id="14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14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145" name="椭圆 80"/>
              <p:cNvSpPr/>
              <p:nvPr/>
            </p:nvSpPr>
            <p:spPr bwMode="auto">
              <a:xfrm>
                <a:off x="1932719" y="1141999"/>
                <a:ext cx="1691507" cy="1694935"/>
              </a:xfrm>
              <a:prstGeom prst="ellipse">
                <a:avLst/>
              </a:prstGeom>
              <a:solidFill>
                <a:schemeClr val="accent5"/>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charset="-122"/>
                  <a:ea typeface="微软雅黑" panose="020B0503020204020204" charset="-122"/>
                </a:endParaRPr>
              </a:p>
            </p:txBody>
          </p:sp>
        </p:grpSp>
        <p:sp>
          <p:nvSpPr>
            <p:cNvPr id="143" name="TextBox 142"/>
            <p:cNvSpPr txBox="1"/>
            <p:nvPr/>
          </p:nvSpPr>
          <p:spPr>
            <a:xfrm>
              <a:off x="7261273" y="552305"/>
              <a:ext cx="257578" cy="236021"/>
            </a:xfrm>
            <a:prstGeom prst="rect">
              <a:avLst/>
            </a:prstGeom>
            <a:noFill/>
          </p:spPr>
          <p:txBody>
            <a:bodyPr wrap="none" rtlCol="0">
              <a:spAutoFit/>
            </a:bodyPr>
            <a:lstStyle/>
            <a:p>
              <a:r>
                <a:rPr lang="en-US" altLang="zh-CN" sz="4700" dirty="0">
                  <a:solidFill>
                    <a:schemeClr val="bg1"/>
                  </a:solidFill>
                  <a:latin typeface="微软雅黑" panose="020B0503020204020204" charset="-122"/>
                  <a:ea typeface="微软雅黑" panose="020B0503020204020204" charset="-122"/>
                </a:rPr>
                <a:t>01</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14:bounceEnd="40000">
                                          <p:cBhvr additive="base">
                                            <p:cTn id="7" dur="500" fill="hold"/>
                                            <p:tgtEl>
                                              <p:spTgt spid="141"/>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4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additive="base">
                                            <p:cTn id="12" dur="500"/>
                                            <p:tgtEl>
                                              <p:spTgt spid="97"/>
                                            </p:tgtEl>
                                            <p:attrNameLst>
                                              <p:attrName>ppt_x</p:attrName>
                                            </p:attrNameLst>
                                          </p:cBhvr>
                                          <p:tavLst>
                                            <p:tav tm="0">
                                              <p:val>
                                                <p:strVal val="#ppt_x-#ppt_w*1.125000"/>
                                              </p:val>
                                            </p:tav>
                                            <p:tav tm="100000">
                                              <p:val>
                                                <p:strVal val="#ppt_x"/>
                                              </p:val>
                                            </p:tav>
                                          </p:tavLst>
                                        </p:anim>
                                        <p:animEffect transition="in" filter="wipe(right)">
                                          <p:cBhvr>
                                            <p:cTn id="13" dur="500"/>
                                            <p:tgtEl>
                                              <p:spTgt spid="97"/>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p:tgtEl>
                                              <p:spTgt spid="98"/>
                                            </p:tgtEl>
                                            <p:attrNameLst>
                                              <p:attrName>ppt_x</p:attrName>
                                            </p:attrNameLst>
                                          </p:cBhvr>
                                          <p:tavLst>
                                            <p:tav tm="0">
                                              <p:val>
                                                <p:strVal val="#ppt_x-#ppt_w*1.125000"/>
                                              </p:val>
                                            </p:tav>
                                            <p:tav tm="100000">
                                              <p:val>
                                                <p:strVal val="#ppt_x"/>
                                              </p:val>
                                            </p:tav>
                                          </p:tavLst>
                                        </p:anim>
                                        <p:animEffect transition="in" filter="wipe(right)">
                                          <p:cBhvr>
                                            <p:cTn id="17" dur="500"/>
                                            <p:tgtEl>
                                              <p:spTgt spid="98"/>
                                            </p:tgtEl>
                                          </p:cBhvr>
                                        </p:animEffect>
                                      </p:childTnLst>
                                    </p:cTn>
                                  </p:par>
                                  <p:par>
                                    <p:cTn id="18" presetID="12" presetClass="entr" presetSubtype="2" fill="hold" nodeType="withEffect">
                                      <p:stCondLst>
                                        <p:cond delay="0"/>
                                      </p:stCondLst>
                                      <p:childTnLst>
                                        <p:set>
                                          <p:cBhvr>
                                            <p:cTn id="19" dur="1" fill="hold">
                                              <p:stCondLst>
                                                <p:cond delay="0"/>
                                              </p:stCondLst>
                                            </p:cTn>
                                            <p:tgtEl>
                                              <p:spTgt spid="119"/>
                                            </p:tgtEl>
                                            <p:attrNameLst>
                                              <p:attrName>style.visibility</p:attrName>
                                            </p:attrNameLst>
                                          </p:cBhvr>
                                          <p:to>
                                            <p:strVal val="visible"/>
                                          </p:to>
                                        </p:set>
                                        <p:anim calcmode="lin" valueType="num">
                                          <p:cBhvr additive="base">
                                            <p:cTn id="20" dur="500"/>
                                            <p:tgtEl>
                                              <p:spTgt spid="119"/>
                                            </p:tgtEl>
                                            <p:attrNameLst>
                                              <p:attrName>ppt_x</p:attrName>
                                            </p:attrNameLst>
                                          </p:cBhvr>
                                          <p:tavLst>
                                            <p:tav tm="0">
                                              <p:val>
                                                <p:strVal val="#ppt_x+#ppt_w*1.125000"/>
                                              </p:val>
                                            </p:tav>
                                            <p:tav tm="100000">
                                              <p:val>
                                                <p:strVal val="#ppt_x"/>
                                              </p:val>
                                            </p:tav>
                                          </p:tavLst>
                                        </p:anim>
                                        <p:animEffect transition="in" filter="wipe(left)">
                                          <p:cBhvr>
                                            <p:cTn id="21" dur="500"/>
                                            <p:tgtEl>
                                              <p:spTgt spid="119"/>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134"/>
                                            </p:tgtEl>
                                            <p:attrNameLst>
                                              <p:attrName>style.visibility</p:attrName>
                                            </p:attrNameLst>
                                          </p:cBhvr>
                                          <p:to>
                                            <p:strVal val="visible"/>
                                          </p:to>
                                        </p:set>
                                        <p:anim calcmode="lin" valueType="num" p14:bounceEnd="40000">
                                          <p:cBhvr additive="base">
                                            <p:cTn id="25" dur="500" fill="hold"/>
                                            <p:tgtEl>
                                              <p:spTgt spid="134"/>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13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 calcmode="lin" valueType="num">
                                          <p:cBhvr additive="base">
                                            <p:cTn id="30" dur="500"/>
                                            <p:tgtEl>
                                              <p:spTgt spid="88"/>
                                            </p:tgtEl>
                                            <p:attrNameLst>
                                              <p:attrName>ppt_x</p:attrName>
                                            </p:attrNameLst>
                                          </p:cBhvr>
                                          <p:tavLst>
                                            <p:tav tm="0">
                                              <p:val>
                                                <p:strVal val="#ppt_x-#ppt_w*1.125000"/>
                                              </p:val>
                                            </p:tav>
                                            <p:tav tm="100000">
                                              <p:val>
                                                <p:strVal val="#ppt_x"/>
                                              </p:val>
                                            </p:tav>
                                          </p:tavLst>
                                        </p:anim>
                                        <p:animEffect transition="in" filter="wipe(right)">
                                          <p:cBhvr>
                                            <p:cTn id="31" dur="500"/>
                                            <p:tgtEl>
                                              <p:spTgt spid="8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ppt_x</p:attrName>
                                            </p:attrNameLst>
                                          </p:cBhvr>
                                          <p:tavLst>
                                            <p:tav tm="0">
                                              <p:val>
                                                <p:strVal val="#ppt_x-#ppt_w*1.125000"/>
                                              </p:val>
                                            </p:tav>
                                            <p:tav tm="100000">
                                              <p:val>
                                                <p:strVal val="#ppt_x"/>
                                              </p:val>
                                            </p:tav>
                                          </p:tavLst>
                                        </p:anim>
                                        <p:animEffect transition="in" filter="wipe(right)">
                                          <p:cBhvr>
                                            <p:cTn id="35" dur="500"/>
                                            <p:tgtEl>
                                              <p:spTgt spid="89"/>
                                            </p:tgtEl>
                                          </p:cBhvr>
                                        </p:animEffect>
                                      </p:childTnLst>
                                    </p:cTn>
                                  </p:par>
                                  <p:par>
                                    <p:cTn id="36" presetID="12" presetClass="entr" presetSubtype="2" fill="hold" nodeType="withEffect">
                                      <p:stCondLst>
                                        <p:cond delay="0"/>
                                      </p:stCondLst>
                                      <p:childTnLst>
                                        <p:set>
                                          <p:cBhvr>
                                            <p:cTn id="37" dur="1" fill="hold">
                                              <p:stCondLst>
                                                <p:cond delay="0"/>
                                              </p:stCondLst>
                                            </p:cTn>
                                            <p:tgtEl>
                                              <p:spTgt spid="118"/>
                                            </p:tgtEl>
                                            <p:attrNameLst>
                                              <p:attrName>style.visibility</p:attrName>
                                            </p:attrNameLst>
                                          </p:cBhvr>
                                          <p:to>
                                            <p:strVal val="visible"/>
                                          </p:to>
                                        </p:set>
                                        <p:anim calcmode="lin" valueType="num">
                                          <p:cBhvr additive="base">
                                            <p:cTn id="38" dur="500"/>
                                            <p:tgtEl>
                                              <p:spTgt spid="118"/>
                                            </p:tgtEl>
                                            <p:attrNameLst>
                                              <p:attrName>ppt_x</p:attrName>
                                            </p:attrNameLst>
                                          </p:cBhvr>
                                          <p:tavLst>
                                            <p:tav tm="0">
                                              <p:val>
                                                <p:strVal val="#ppt_x+#ppt_w*1.125000"/>
                                              </p:val>
                                            </p:tav>
                                            <p:tav tm="100000">
                                              <p:val>
                                                <p:strVal val="#ppt_x"/>
                                              </p:val>
                                            </p:tav>
                                          </p:tavLst>
                                        </p:anim>
                                        <p:animEffect transition="in" filter="wipe(left)">
                                          <p:cBhvr>
                                            <p:cTn id="39" dur="500"/>
                                            <p:tgtEl>
                                              <p:spTgt spid="118"/>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14:bounceEnd="40000">
                                          <p:cBhvr additive="base">
                                            <p:cTn id="43"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53"/>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 calcmode="lin" valueType="num">
                                          <p:cBhvr additive="base">
                                            <p:cTn id="48" dur="500"/>
                                            <p:tgtEl>
                                              <p:spTgt spid="86"/>
                                            </p:tgtEl>
                                            <p:attrNameLst>
                                              <p:attrName>ppt_x</p:attrName>
                                            </p:attrNameLst>
                                          </p:cBhvr>
                                          <p:tavLst>
                                            <p:tav tm="0">
                                              <p:val>
                                                <p:strVal val="#ppt_x-#ppt_w*1.125000"/>
                                              </p:val>
                                            </p:tav>
                                            <p:tav tm="100000">
                                              <p:val>
                                                <p:strVal val="#ppt_x"/>
                                              </p:val>
                                            </p:tav>
                                          </p:tavLst>
                                        </p:anim>
                                        <p:animEffect transition="in" filter="wipe(right)">
                                          <p:cBhvr>
                                            <p:cTn id="49" dur="500"/>
                                            <p:tgtEl>
                                              <p:spTgt spid="86"/>
                                            </p:tgtEl>
                                          </p:cBhvr>
                                        </p:animEffect>
                                      </p:childTnLst>
                                    </p:cTn>
                                  </p:par>
                                  <p:par>
                                    <p:cTn id="50" presetID="12" presetClass="entr" presetSubtype="8" fill="hold" nodeType="with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additive="base">
                                            <p:cTn id="52" dur="500"/>
                                            <p:tgtEl>
                                              <p:spTgt spid="117"/>
                                            </p:tgtEl>
                                            <p:attrNameLst>
                                              <p:attrName>ppt_x</p:attrName>
                                            </p:attrNameLst>
                                          </p:cBhvr>
                                          <p:tavLst>
                                            <p:tav tm="0">
                                              <p:val>
                                                <p:strVal val="#ppt_x-#ppt_w*1.125000"/>
                                              </p:val>
                                            </p:tav>
                                            <p:tav tm="100000">
                                              <p:val>
                                                <p:strVal val="#ppt_x"/>
                                              </p:val>
                                            </p:tav>
                                          </p:tavLst>
                                        </p:anim>
                                        <p:animEffect transition="in" filter="wipe(right)">
                                          <p:cBhvr>
                                            <p:cTn id="53" dur="500"/>
                                            <p:tgtEl>
                                              <p:spTgt spid="117"/>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additive="base">
                                            <p:cTn id="56" dur="500"/>
                                            <p:tgtEl>
                                              <p:spTgt spid="87"/>
                                            </p:tgtEl>
                                            <p:attrNameLst>
                                              <p:attrName>ppt_x</p:attrName>
                                            </p:attrNameLst>
                                          </p:cBhvr>
                                          <p:tavLst>
                                            <p:tav tm="0">
                                              <p:val>
                                                <p:strVal val="#ppt_x-#ppt_w*1.125000"/>
                                              </p:val>
                                            </p:tav>
                                            <p:tav tm="100000">
                                              <p:val>
                                                <p:strVal val="#ppt_x"/>
                                              </p:val>
                                            </p:tav>
                                          </p:tavLst>
                                        </p:anim>
                                        <p:animEffect transition="in" filter="wipe(right)">
                                          <p:cBhvr>
                                            <p:cTn id="57" dur="500"/>
                                            <p:tgtEl>
                                              <p:spTgt spid="87"/>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127"/>
                                            </p:tgtEl>
                                            <p:attrNameLst>
                                              <p:attrName>style.visibility</p:attrName>
                                            </p:attrNameLst>
                                          </p:cBhvr>
                                          <p:to>
                                            <p:strVal val="visible"/>
                                          </p:to>
                                        </p:set>
                                        <p:anim calcmode="lin" valueType="num" p14:bounceEnd="40000">
                                          <p:cBhvr additive="base">
                                            <p:cTn id="61" dur="500" fill="hold"/>
                                            <p:tgtEl>
                                              <p:spTgt spid="127"/>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127"/>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additive="base">
                                            <p:cTn id="66" dur="500"/>
                                            <p:tgtEl>
                                              <p:spTgt spid="82"/>
                                            </p:tgtEl>
                                            <p:attrNameLst>
                                              <p:attrName>ppt_x</p:attrName>
                                            </p:attrNameLst>
                                          </p:cBhvr>
                                          <p:tavLst>
                                            <p:tav tm="0">
                                              <p:val>
                                                <p:strVal val="#ppt_x-#ppt_w*1.125000"/>
                                              </p:val>
                                            </p:tav>
                                            <p:tav tm="100000">
                                              <p:val>
                                                <p:strVal val="#ppt_x"/>
                                              </p:val>
                                            </p:tav>
                                          </p:tavLst>
                                        </p:anim>
                                        <p:animEffect transition="in" filter="wipe(right)">
                                          <p:cBhvr>
                                            <p:cTn id="67" dur="500"/>
                                            <p:tgtEl>
                                              <p:spTgt spid="82"/>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83"/>
                                            </p:tgtEl>
                                            <p:attrNameLst>
                                              <p:attrName>style.visibility</p:attrName>
                                            </p:attrNameLst>
                                          </p:cBhvr>
                                          <p:to>
                                            <p:strVal val="visible"/>
                                          </p:to>
                                        </p:set>
                                        <p:anim calcmode="lin" valueType="num">
                                          <p:cBhvr additive="base">
                                            <p:cTn id="70" dur="500"/>
                                            <p:tgtEl>
                                              <p:spTgt spid="83"/>
                                            </p:tgtEl>
                                            <p:attrNameLst>
                                              <p:attrName>ppt_x</p:attrName>
                                            </p:attrNameLst>
                                          </p:cBhvr>
                                          <p:tavLst>
                                            <p:tav tm="0">
                                              <p:val>
                                                <p:strVal val="#ppt_x-#ppt_w*1.125000"/>
                                              </p:val>
                                            </p:tav>
                                            <p:tav tm="100000">
                                              <p:val>
                                                <p:strVal val="#ppt_x"/>
                                              </p:val>
                                            </p:tav>
                                          </p:tavLst>
                                        </p:anim>
                                        <p:animEffect transition="in" filter="wipe(right)">
                                          <p:cBhvr>
                                            <p:cTn id="71" dur="500"/>
                                            <p:tgtEl>
                                              <p:spTgt spid="83"/>
                                            </p:tgtEl>
                                          </p:cBhvr>
                                        </p:animEffect>
                                      </p:childTnLst>
                                    </p:cTn>
                                  </p:par>
                                  <p:par>
                                    <p:cTn id="72" presetID="12" presetClass="entr" presetSubtype="8" fill="hold" nodeType="withEffect">
                                      <p:stCondLst>
                                        <p:cond delay="0"/>
                                      </p:stCondLst>
                                      <p:childTnLst>
                                        <p:set>
                                          <p:cBhvr>
                                            <p:cTn id="73" dur="1" fill="hold">
                                              <p:stCondLst>
                                                <p:cond delay="0"/>
                                              </p:stCondLst>
                                            </p:cTn>
                                            <p:tgtEl>
                                              <p:spTgt spid="100"/>
                                            </p:tgtEl>
                                            <p:attrNameLst>
                                              <p:attrName>style.visibility</p:attrName>
                                            </p:attrNameLst>
                                          </p:cBhvr>
                                          <p:to>
                                            <p:strVal val="visible"/>
                                          </p:to>
                                        </p:set>
                                        <p:anim calcmode="lin" valueType="num">
                                          <p:cBhvr additive="base">
                                            <p:cTn id="74" dur="500"/>
                                            <p:tgtEl>
                                              <p:spTgt spid="100"/>
                                            </p:tgtEl>
                                            <p:attrNameLst>
                                              <p:attrName>ppt_x</p:attrName>
                                            </p:attrNameLst>
                                          </p:cBhvr>
                                          <p:tavLst>
                                            <p:tav tm="0">
                                              <p:val>
                                                <p:strVal val="#ppt_x-#ppt_w*1.125000"/>
                                              </p:val>
                                            </p:tav>
                                            <p:tav tm="100000">
                                              <p:val>
                                                <p:strVal val="#ppt_x"/>
                                              </p:val>
                                            </p:tav>
                                          </p:tavLst>
                                        </p:anim>
                                        <p:animEffect transition="in" filter="wipe(right)">
                                          <p:cBhvr>
                                            <p:cTn id="75" dur="500"/>
                                            <p:tgtEl>
                                              <p:spTgt spid="100"/>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120"/>
                                            </p:tgtEl>
                                            <p:attrNameLst>
                                              <p:attrName>style.visibility</p:attrName>
                                            </p:attrNameLst>
                                          </p:cBhvr>
                                          <p:to>
                                            <p:strVal val="visible"/>
                                          </p:to>
                                        </p:set>
                                        <p:anim calcmode="lin" valueType="num" p14:bounceEnd="40000">
                                          <p:cBhvr additive="base">
                                            <p:cTn id="79" dur="500" fill="hold"/>
                                            <p:tgtEl>
                                              <p:spTgt spid="120"/>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120"/>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81"/>
                                            </p:tgtEl>
                                            <p:attrNameLst>
                                              <p:attrName>style.visibility</p:attrName>
                                            </p:attrNameLst>
                                          </p:cBhvr>
                                          <p:to>
                                            <p:strVal val="visible"/>
                                          </p:to>
                                        </p:set>
                                        <p:anim calcmode="lin" valueType="num">
                                          <p:cBhvr additive="base">
                                            <p:cTn id="84" dur="500"/>
                                            <p:tgtEl>
                                              <p:spTgt spid="81"/>
                                            </p:tgtEl>
                                            <p:attrNameLst>
                                              <p:attrName>ppt_x</p:attrName>
                                            </p:attrNameLst>
                                          </p:cBhvr>
                                          <p:tavLst>
                                            <p:tav tm="0">
                                              <p:val>
                                                <p:strVal val="#ppt_x-#ppt_w*1.125000"/>
                                              </p:val>
                                            </p:tav>
                                            <p:tav tm="100000">
                                              <p:val>
                                                <p:strVal val="#ppt_x"/>
                                              </p:val>
                                            </p:tav>
                                          </p:tavLst>
                                        </p:anim>
                                        <p:animEffect transition="in" filter="wipe(right)">
                                          <p:cBhvr>
                                            <p:cTn id="85" dur="500"/>
                                            <p:tgtEl>
                                              <p:spTgt spid="8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80"/>
                                            </p:tgtEl>
                                            <p:attrNameLst>
                                              <p:attrName>style.visibility</p:attrName>
                                            </p:attrNameLst>
                                          </p:cBhvr>
                                          <p:to>
                                            <p:strVal val="visible"/>
                                          </p:to>
                                        </p:set>
                                        <p:anim calcmode="lin" valueType="num">
                                          <p:cBhvr additive="base">
                                            <p:cTn id="88" dur="500"/>
                                            <p:tgtEl>
                                              <p:spTgt spid="80"/>
                                            </p:tgtEl>
                                            <p:attrNameLst>
                                              <p:attrName>ppt_x</p:attrName>
                                            </p:attrNameLst>
                                          </p:cBhvr>
                                          <p:tavLst>
                                            <p:tav tm="0">
                                              <p:val>
                                                <p:strVal val="#ppt_x-#ppt_w*1.125000"/>
                                              </p:val>
                                            </p:tav>
                                            <p:tav tm="100000">
                                              <p:val>
                                                <p:strVal val="#ppt_x"/>
                                              </p:val>
                                            </p:tav>
                                          </p:tavLst>
                                        </p:anim>
                                        <p:animEffect transition="in" filter="wipe(right)">
                                          <p:cBhvr>
                                            <p:cTn id="89" dur="500"/>
                                            <p:tgtEl>
                                              <p:spTgt spid="80"/>
                                            </p:tgtEl>
                                          </p:cBhvr>
                                        </p:animEffect>
                                      </p:childTnLst>
                                    </p:cTn>
                                  </p:par>
                                </p:childTnLst>
                              </p:cTn>
                            </p:par>
                            <p:par>
                              <p:cTn id="90" fill="hold">
                                <p:stCondLst>
                                  <p:cond delay="5000"/>
                                </p:stCondLst>
                                <p:childTnLst>
                                  <p:par>
                                    <p:cTn id="91" presetID="2" presetClass="entr" presetSubtype="4" fill="hold" nodeType="afterEffect" p14:presetBounceEnd="40000">
                                      <p:stCondLst>
                                        <p:cond delay="0"/>
                                      </p:stCondLst>
                                      <p:childTnLst>
                                        <p:set>
                                          <p:cBhvr>
                                            <p:cTn id="92" dur="1" fill="hold">
                                              <p:stCondLst>
                                                <p:cond delay="0"/>
                                              </p:stCondLst>
                                            </p:cTn>
                                            <p:tgtEl>
                                              <p:spTgt spid="63"/>
                                            </p:tgtEl>
                                            <p:attrNameLst>
                                              <p:attrName>style.visibility</p:attrName>
                                            </p:attrNameLst>
                                          </p:cBhvr>
                                          <p:to>
                                            <p:strVal val="visible"/>
                                          </p:to>
                                        </p:set>
                                        <p:anim calcmode="lin" valueType="num" p14:bounceEnd="40000">
                                          <p:cBhvr additive="base">
                                            <p:cTn id="93"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94" dur="500" fill="hold"/>
                                            <p:tgtEl>
                                              <p:spTgt spid="63"/>
                                            </p:tgtEl>
                                            <p:attrNameLst>
                                              <p:attrName>ppt_y</p:attrName>
                                            </p:attrNameLst>
                                          </p:cBhvr>
                                          <p:tavLst>
                                            <p:tav tm="0">
                                              <p:val>
                                                <p:strVal val="1+#ppt_h/2"/>
                                              </p:val>
                                            </p:tav>
                                            <p:tav tm="100000">
                                              <p:val>
                                                <p:strVal val="#ppt_y"/>
                                              </p:val>
                                            </p:tav>
                                          </p:tavLst>
                                        </p:anim>
                                      </p:childTnLst>
                                    </p:cTn>
                                  </p:par>
                                </p:childTnLst>
                              </p:cTn>
                            </p:par>
                            <p:par>
                              <p:cTn id="95" fill="hold">
                                <p:stCondLst>
                                  <p:cond delay="5500"/>
                                </p:stCondLst>
                                <p:childTnLst>
                                  <p:par>
                                    <p:cTn id="96" presetID="12" presetClass="entr" presetSubtype="8" fill="hold" grpId="0" nodeType="afterEffect">
                                      <p:stCondLst>
                                        <p:cond delay="0"/>
                                      </p:stCondLst>
                                      <p:childTnLst>
                                        <p:set>
                                          <p:cBhvr>
                                            <p:cTn id="97" dur="1" fill="hold">
                                              <p:stCondLst>
                                                <p:cond delay="0"/>
                                              </p:stCondLst>
                                            </p:cTn>
                                            <p:tgtEl>
                                              <p:spTgt spid="76"/>
                                            </p:tgtEl>
                                            <p:attrNameLst>
                                              <p:attrName>style.visibility</p:attrName>
                                            </p:attrNameLst>
                                          </p:cBhvr>
                                          <p:to>
                                            <p:strVal val="visible"/>
                                          </p:to>
                                        </p:set>
                                        <p:anim calcmode="lin" valueType="num">
                                          <p:cBhvr additive="base">
                                            <p:cTn id="98" dur="500"/>
                                            <p:tgtEl>
                                              <p:spTgt spid="76"/>
                                            </p:tgtEl>
                                            <p:attrNameLst>
                                              <p:attrName>ppt_x</p:attrName>
                                            </p:attrNameLst>
                                          </p:cBhvr>
                                          <p:tavLst>
                                            <p:tav tm="0">
                                              <p:val>
                                                <p:strVal val="#ppt_x-#ppt_w*1.125000"/>
                                              </p:val>
                                            </p:tav>
                                            <p:tav tm="100000">
                                              <p:val>
                                                <p:strVal val="#ppt_x"/>
                                              </p:val>
                                            </p:tav>
                                          </p:tavLst>
                                        </p:anim>
                                        <p:animEffect transition="in" filter="wipe(right)">
                                          <p:cBhvr>
                                            <p:cTn id="99" dur="500"/>
                                            <p:tgtEl>
                                              <p:spTgt spid="76"/>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77"/>
                                            </p:tgtEl>
                                            <p:attrNameLst>
                                              <p:attrName>style.visibility</p:attrName>
                                            </p:attrNameLst>
                                          </p:cBhvr>
                                          <p:to>
                                            <p:strVal val="visible"/>
                                          </p:to>
                                        </p:set>
                                        <p:anim calcmode="lin" valueType="num">
                                          <p:cBhvr additive="base">
                                            <p:cTn id="102" dur="500"/>
                                            <p:tgtEl>
                                              <p:spTgt spid="77"/>
                                            </p:tgtEl>
                                            <p:attrNameLst>
                                              <p:attrName>ppt_x</p:attrName>
                                            </p:attrNameLst>
                                          </p:cBhvr>
                                          <p:tavLst>
                                            <p:tav tm="0">
                                              <p:val>
                                                <p:strVal val="#ppt_x-#ppt_w*1.125000"/>
                                              </p:val>
                                            </p:tav>
                                            <p:tav tm="100000">
                                              <p:val>
                                                <p:strVal val="#ppt_x"/>
                                              </p:val>
                                            </p:tav>
                                          </p:tavLst>
                                        </p:anim>
                                        <p:animEffect transition="in" filter="wipe(right)">
                                          <p:cBhvr>
                                            <p:cTn id="103" dur="500"/>
                                            <p:tgtEl>
                                              <p:spTgt spid="77"/>
                                            </p:tgtEl>
                                          </p:cBhvr>
                                        </p:animEffect>
                                      </p:childTnLst>
                                    </p:cTn>
                                  </p:par>
                                  <p:par>
                                    <p:cTn id="104" presetID="12" presetClass="entr" presetSubtype="8" fill="hold" nodeType="withEffect">
                                      <p:stCondLst>
                                        <p:cond delay="0"/>
                                      </p:stCondLst>
                                      <p:childTnLst>
                                        <p:set>
                                          <p:cBhvr>
                                            <p:cTn id="105" dur="1" fill="hold">
                                              <p:stCondLst>
                                                <p:cond delay="0"/>
                                              </p:stCondLst>
                                            </p:cTn>
                                            <p:tgtEl>
                                              <p:spTgt spid="99"/>
                                            </p:tgtEl>
                                            <p:attrNameLst>
                                              <p:attrName>style.visibility</p:attrName>
                                            </p:attrNameLst>
                                          </p:cBhvr>
                                          <p:to>
                                            <p:strVal val="visible"/>
                                          </p:to>
                                        </p:set>
                                        <p:anim calcmode="lin" valueType="num">
                                          <p:cBhvr additive="base">
                                            <p:cTn id="106" dur="500"/>
                                            <p:tgtEl>
                                              <p:spTgt spid="99"/>
                                            </p:tgtEl>
                                            <p:attrNameLst>
                                              <p:attrName>ppt_x</p:attrName>
                                            </p:attrNameLst>
                                          </p:cBhvr>
                                          <p:tavLst>
                                            <p:tav tm="0">
                                              <p:val>
                                                <p:strVal val="#ppt_x-#ppt_w*1.125000"/>
                                              </p:val>
                                            </p:tav>
                                            <p:tav tm="100000">
                                              <p:val>
                                                <p:strVal val="#ppt_x"/>
                                              </p:val>
                                            </p:tav>
                                          </p:tavLst>
                                        </p:anim>
                                        <p:animEffect transition="in" filter="wipe(right)">
                                          <p:cBhvr>
                                            <p:cTn id="107" dur="500"/>
                                            <p:tgtEl>
                                              <p:spTgt spid="99"/>
                                            </p:tgtEl>
                                          </p:cBhvr>
                                        </p:animEffect>
                                      </p:childTnLst>
                                    </p:cTn>
                                  </p:par>
                                  <p:par>
                                    <p:cTn id="108" presetID="12" presetClass="entr" presetSubtype="8" fill="hold" nodeType="withEffect">
                                      <p:stCondLst>
                                        <p:cond delay="0"/>
                                      </p:stCondLst>
                                      <p:childTnLst>
                                        <p:set>
                                          <p:cBhvr>
                                            <p:cTn id="109" dur="1" fill="hold">
                                              <p:stCondLst>
                                                <p:cond delay="0"/>
                                              </p:stCondLst>
                                            </p:cTn>
                                            <p:tgtEl>
                                              <p:spTgt spid="102"/>
                                            </p:tgtEl>
                                            <p:attrNameLst>
                                              <p:attrName>style.visibility</p:attrName>
                                            </p:attrNameLst>
                                          </p:cBhvr>
                                          <p:to>
                                            <p:strVal val="visible"/>
                                          </p:to>
                                        </p:set>
                                        <p:anim calcmode="lin" valueType="num">
                                          <p:cBhvr additive="base">
                                            <p:cTn id="110" dur="500"/>
                                            <p:tgtEl>
                                              <p:spTgt spid="102"/>
                                            </p:tgtEl>
                                            <p:attrNameLst>
                                              <p:attrName>ppt_x</p:attrName>
                                            </p:attrNameLst>
                                          </p:cBhvr>
                                          <p:tavLst>
                                            <p:tav tm="0">
                                              <p:val>
                                                <p:strVal val="#ppt_x-#ppt_w*1.125000"/>
                                              </p:val>
                                            </p:tav>
                                            <p:tav tm="100000">
                                              <p:val>
                                                <p:strVal val="#ppt_x"/>
                                              </p:val>
                                            </p:tav>
                                          </p:tavLst>
                                        </p:anim>
                                        <p:animEffect transition="in" filter="wipe(right)">
                                          <p:cBhvr>
                                            <p:cTn id="111"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additive="base">
                                            <p:cTn id="7" dur="500" fill="hold"/>
                                            <p:tgtEl>
                                              <p:spTgt spid="141"/>
                                            </p:tgtEl>
                                            <p:attrNameLst>
                                              <p:attrName>ppt_x</p:attrName>
                                            </p:attrNameLst>
                                          </p:cBhvr>
                                          <p:tavLst>
                                            <p:tav tm="0">
                                              <p:val>
                                                <p:strVal val="#ppt_x"/>
                                              </p:val>
                                            </p:tav>
                                            <p:tav tm="100000">
                                              <p:val>
                                                <p:strVal val="#ppt_x"/>
                                              </p:val>
                                            </p:tav>
                                          </p:tavLst>
                                        </p:anim>
                                        <p:anim calcmode="lin" valueType="num">
                                          <p:cBhvr additive="base">
                                            <p:cTn id="8" dur="500" fill="hold"/>
                                            <p:tgtEl>
                                              <p:spTgt spid="14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additive="base">
                                            <p:cTn id="12" dur="500"/>
                                            <p:tgtEl>
                                              <p:spTgt spid="97"/>
                                            </p:tgtEl>
                                            <p:attrNameLst>
                                              <p:attrName>ppt_x</p:attrName>
                                            </p:attrNameLst>
                                          </p:cBhvr>
                                          <p:tavLst>
                                            <p:tav tm="0">
                                              <p:val>
                                                <p:strVal val="#ppt_x-#ppt_w*1.125000"/>
                                              </p:val>
                                            </p:tav>
                                            <p:tav tm="100000">
                                              <p:val>
                                                <p:strVal val="#ppt_x"/>
                                              </p:val>
                                            </p:tav>
                                          </p:tavLst>
                                        </p:anim>
                                        <p:animEffect transition="in" filter="wipe(right)">
                                          <p:cBhvr>
                                            <p:cTn id="13" dur="500"/>
                                            <p:tgtEl>
                                              <p:spTgt spid="97"/>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p:tgtEl>
                                              <p:spTgt spid="98"/>
                                            </p:tgtEl>
                                            <p:attrNameLst>
                                              <p:attrName>ppt_x</p:attrName>
                                            </p:attrNameLst>
                                          </p:cBhvr>
                                          <p:tavLst>
                                            <p:tav tm="0">
                                              <p:val>
                                                <p:strVal val="#ppt_x-#ppt_w*1.125000"/>
                                              </p:val>
                                            </p:tav>
                                            <p:tav tm="100000">
                                              <p:val>
                                                <p:strVal val="#ppt_x"/>
                                              </p:val>
                                            </p:tav>
                                          </p:tavLst>
                                        </p:anim>
                                        <p:animEffect transition="in" filter="wipe(right)">
                                          <p:cBhvr>
                                            <p:cTn id="17" dur="500"/>
                                            <p:tgtEl>
                                              <p:spTgt spid="98"/>
                                            </p:tgtEl>
                                          </p:cBhvr>
                                        </p:animEffect>
                                      </p:childTnLst>
                                    </p:cTn>
                                  </p:par>
                                  <p:par>
                                    <p:cTn id="18" presetID="12" presetClass="entr" presetSubtype="2" fill="hold" nodeType="withEffect">
                                      <p:stCondLst>
                                        <p:cond delay="0"/>
                                      </p:stCondLst>
                                      <p:childTnLst>
                                        <p:set>
                                          <p:cBhvr>
                                            <p:cTn id="19" dur="1" fill="hold">
                                              <p:stCondLst>
                                                <p:cond delay="0"/>
                                              </p:stCondLst>
                                            </p:cTn>
                                            <p:tgtEl>
                                              <p:spTgt spid="119"/>
                                            </p:tgtEl>
                                            <p:attrNameLst>
                                              <p:attrName>style.visibility</p:attrName>
                                            </p:attrNameLst>
                                          </p:cBhvr>
                                          <p:to>
                                            <p:strVal val="visible"/>
                                          </p:to>
                                        </p:set>
                                        <p:anim calcmode="lin" valueType="num">
                                          <p:cBhvr additive="base">
                                            <p:cTn id="20" dur="500"/>
                                            <p:tgtEl>
                                              <p:spTgt spid="119"/>
                                            </p:tgtEl>
                                            <p:attrNameLst>
                                              <p:attrName>ppt_x</p:attrName>
                                            </p:attrNameLst>
                                          </p:cBhvr>
                                          <p:tavLst>
                                            <p:tav tm="0">
                                              <p:val>
                                                <p:strVal val="#ppt_x+#ppt_w*1.125000"/>
                                              </p:val>
                                            </p:tav>
                                            <p:tav tm="100000">
                                              <p:val>
                                                <p:strVal val="#ppt_x"/>
                                              </p:val>
                                            </p:tav>
                                          </p:tavLst>
                                        </p:anim>
                                        <p:animEffect transition="in" filter="wipe(left)">
                                          <p:cBhvr>
                                            <p:cTn id="21" dur="500"/>
                                            <p:tgtEl>
                                              <p:spTgt spid="119"/>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134"/>
                                            </p:tgtEl>
                                            <p:attrNameLst>
                                              <p:attrName>style.visibility</p:attrName>
                                            </p:attrNameLst>
                                          </p:cBhvr>
                                          <p:to>
                                            <p:strVal val="visible"/>
                                          </p:to>
                                        </p:set>
                                        <p:anim calcmode="lin" valueType="num">
                                          <p:cBhvr additive="base">
                                            <p:cTn id="25" dur="500" fill="hold"/>
                                            <p:tgtEl>
                                              <p:spTgt spid="134"/>
                                            </p:tgtEl>
                                            <p:attrNameLst>
                                              <p:attrName>ppt_x</p:attrName>
                                            </p:attrNameLst>
                                          </p:cBhvr>
                                          <p:tavLst>
                                            <p:tav tm="0">
                                              <p:val>
                                                <p:strVal val="#ppt_x"/>
                                              </p:val>
                                            </p:tav>
                                            <p:tav tm="100000">
                                              <p:val>
                                                <p:strVal val="#ppt_x"/>
                                              </p:val>
                                            </p:tav>
                                          </p:tavLst>
                                        </p:anim>
                                        <p:anim calcmode="lin" valueType="num">
                                          <p:cBhvr additive="base">
                                            <p:cTn id="26" dur="500" fill="hold"/>
                                            <p:tgtEl>
                                              <p:spTgt spid="13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 calcmode="lin" valueType="num">
                                          <p:cBhvr additive="base">
                                            <p:cTn id="30" dur="500"/>
                                            <p:tgtEl>
                                              <p:spTgt spid="88"/>
                                            </p:tgtEl>
                                            <p:attrNameLst>
                                              <p:attrName>ppt_x</p:attrName>
                                            </p:attrNameLst>
                                          </p:cBhvr>
                                          <p:tavLst>
                                            <p:tav tm="0">
                                              <p:val>
                                                <p:strVal val="#ppt_x-#ppt_w*1.125000"/>
                                              </p:val>
                                            </p:tav>
                                            <p:tav tm="100000">
                                              <p:val>
                                                <p:strVal val="#ppt_x"/>
                                              </p:val>
                                            </p:tav>
                                          </p:tavLst>
                                        </p:anim>
                                        <p:animEffect transition="in" filter="wipe(right)">
                                          <p:cBhvr>
                                            <p:cTn id="31" dur="500"/>
                                            <p:tgtEl>
                                              <p:spTgt spid="8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ppt_x</p:attrName>
                                            </p:attrNameLst>
                                          </p:cBhvr>
                                          <p:tavLst>
                                            <p:tav tm="0">
                                              <p:val>
                                                <p:strVal val="#ppt_x-#ppt_w*1.125000"/>
                                              </p:val>
                                            </p:tav>
                                            <p:tav tm="100000">
                                              <p:val>
                                                <p:strVal val="#ppt_x"/>
                                              </p:val>
                                            </p:tav>
                                          </p:tavLst>
                                        </p:anim>
                                        <p:animEffect transition="in" filter="wipe(right)">
                                          <p:cBhvr>
                                            <p:cTn id="35" dur="500"/>
                                            <p:tgtEl>
                                              <p:spTgt spid="89"/>
                                            </p:tgtEl>
                                          </p:cBhvr>
                                        </p:animEffect>
                                      </p:childTnLst>
                                    </p:cTn>
                                  </p:par>
                                  <p:par>
                                    <p:cTn id="36" presetID="12" presetClass="entr" presetSubtype="2" fill="hold" nodeType="withEffect">
                                      <p:stCondLst>
                                        <p:cond delay="0"/>
                                      </p:stCondLst>
                                      <p:childTnLst>
                                        <p:set>
                                          <p:cBhvr>
                                            <p:cTn id="37" dur="1" fill="hold">
                                              <p:stCondLst>
                                                <p:cond delay="0"/>
                                              </p:stCondLst>
                                            </p:cTn>
                                            <p:tgtEl>
                                              <p:spTgt spid="118"/>
                                            </p:tgtEl>
                                            <p:attrNameLst>
                                              <p:attrName>style.visibility</p:attrName>
                                            </p:attrNameLst>
                                          </p:cBhvr>
                                          <p:to>
                                            <p:strVal val="visible"/>
                                          </p:to>
                                        </p:set>
                                        <p:anim calcmode="lin" valueType="num">
                                          <p:cBhvr additive="base">
                                            <p:cTn id="38" dur="500"/>
                                            <p:tgtEl>
                                              <p:spTgt spid="118"/>
                                            </p:tgtEl>
                                            <p:attrNameLst>
                                              <p:attrName>ppt_x</p:attrName>
                                            </p:attrNameLst>
                                          </p:cBhvr>
                                          <p:tavLst>
                                            <p:tav tm="0">
                                              <p:val>
                                                <p:strVal val="#ppt_x+#ppt_w*1.125000"/>
                                              </p:val>
                                            </p:tav>
                                            <p:tav tm="100000">
                                              <p:val>
                                                <p:strVal val="#ppt_x"/>
                                              </p:val>
                                            </p:tav>
                                          </p:tavLst>
                                        </p:anim>
                                        <p:animEffect transition="in" filter="wipe(left)">
                                          <p:cBhvr>
                                            <p:cTn id="39" dur="500"/>
                                            <p:tgtEl>
                                              <p:spTgt spid="118"/>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 calcmode="lin" valueType="num">
                                          <p:cBhvr additive="base">
                                            <p:cTn id="48" dur="500"/>
                                            <p:tgtEl>
                                              <p:spTgt spid="86"/>
                                            </p:tgtEl>
                                            <p:attrNameLst>
                                              <p:attrName>ppt_x</p:attrName>
                                            </p:attrNameLst>
                                          </p:cBhvr>
                                          <p:tavLst>
                                            <p:tav tm="0">
                                              <p:val>
                                                <p:strVal val="#ppt_x-#ppt_w*1.125000"/>
                                              </p:val>
                                            </p:tav>
                                            <p:tav tm="100000">
                                              <p:val>
                                                <p:strVal val="#ppt_x"/>
                                              </p:val>
                                            </p:tav>
                                          </p:tavLst>
                                        </p:anim>
                                        <p:animEffect transition="in" filter="wipe(right)">
                                          <p:cBhvr>
                                            <p:cTn id="49" dur="500"/>
                                            <p:tgtEl>
                                              <p:spTgt spid="86"/>
                                            </p:tgtEl>
                                          </p:cBhvr>
                                        </p:animEffect>
                                      </p:childTnLst>
                                    </p:cTn>
                                  </p:par>
                                  <p:par>
                                    <p:cTn id="50" presetID="12" presetClass="entr" presetSubtype="8" fill="hold" nodeType="with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additive="base">
                                            <p:cTn id="52" dur="500"/>
                                            <p:tgtEl>
                                              <p:spTgt spid="117"/>
                                            </p:tgtEl>
                                            <p:attrNameLst>
                                              <p:attrName>ppt_x</p:attrName>
                                            </p:attrNameLst>
                                          </p:cBhvr>
                                          <p:tavLst>
                                            <p:tav tm="0">
                                              <p:val>
                                                <p:strVal val="#ppt_x-#ppt_w*1.125000"/>
                                              </p:val>
                                            </p:tav>
                                            <p:tav tm="100000">
                                              <p:val>
                                                <p:strVal val="#ppt_x"/>
                                              </p:val>
                                            </p:tav>
                                          </p:tavLst>
                                        </p:anim>
                                        <p:animEffect transition="in" filter="wipe(right)">
                                          <p:cBhvr>
                                            <p:cTn id="53" dur="500"/>
                                            <p:tgtEl>
                                              <p:spTgt spid="117"/>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additive="base">
                                            <p:cTn id="56" dur="500"/>
                                            <p:tgtEl>
                                              <p:spTgt spid="87"/>
                                            </p:tgtEl>
                                            <p:attrNameLst>
                                              <p:attrName>ppt_x</p:attrName>
                                            </p:attrNameLst>
                                          </p:cBhvr>
                                          <p:tavLst>
                                            <p:tav tm="0">
                                              <p:val>
                                                <p:strVal val="#ppt_x-#ppt_w*1.125000"/>
                                              </p:val>
                                            </p:tav>
                                            <p:tav tm="100000">
                                              <p:val>
                                                <p:strVal val="#ppt_x"/>
                                              </p:val>
                                            </p:tav>
                                          </p:tavLst>
                                        </p:anim>
                                        <p:animEffect transition="in" filter="wipe(right)">
                                          <p:cBhvr>
                                            <p:cTn id="57" dur="500"/>
                                            <p:tgtEl>
                                              <p:spTgt spid="87"/>
                                            </p:tgtEl>
                                          </p:cBhvr>
                                        </p:animEffect>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127"/>
                                            </p:tgtEl>
                                            <p:attrNameLst>
                                              <p:attrName>style.visibility</p:attrName>
                                            </p:attrNameLst>
                                          </p:cBhvr>
                                          <p:to>
                                            <p:strVal val="visible"/>
                                          </p:to>
                                        </p:set>
                                        <p:anim calcmode="lin" valueType="num">
                                          <p:cBhvr additive="base">
                                            <p:cTn id="61" dur="500" fill="hold"/>
                                            <p:tgtEl>
                                              <p:spTgt spid="127"/>
                                            </p:tgtEl>
                                            <p:attrNameLst>
                                              <p:attrName>ppt_x</p:attrName>
                                            </p:attrNameLst>
                                          </p:cBhvr>
                                          <p:tavLst>
                                            <p:tav tm="0">
                                              <p:val>
                                                <p:strVal val="#ppt_x"/>
                                              </p:val>
                                            </p:tav>
                                            <p:tav tm="100000">
                                              <p:val>
                                                <p:strVal val="#ppt_x"/>
                                              </p:val>
                                            </p:tav>
                                          </p:tavLst>
                                        </p:anim>
                                        <p:anim calcmode="lin" valueType="num">
                                          <p:cBhvr additive="base">
                                            <p:cTn id="62" dur="500" fill="hold"/>
                                            <p:tgtEl>
                                              <p:spTgt spid="127"/>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additive="base">
                                            <p:cTn id="66" dur="500"/>
                                            <p:tgtEl>
                                              <p:spTgt spid="82"/>
                                            </p:tgtEl>
                                            <p:attrNameLst>
                                              <p:attrName>ppt_x</p:attrName>
                                            </p:attrNameLst>
                                          </p:cBhvr>
                                          <p:tavLst>
                                            <p:tav tm="0">
                                              <p:val>
                                                <p:strVal val="#ppt_x-#ppt_w*1.125000"/>
                                              </p:val>
                                            </p:tav>
                                            <p:tav tm="100000">
                                              <p:val>
                                                <p:strVal val="#ppt_x"/>
                                              </p:val>
                                            </p:tav>
                                          </p:tavLst>
                                        </p:anim>
                                        <p:animEffect transition="in" filter="wipe(right)">
                                          <p:cBhvr>
                                            <p:cTn id="67" dur="500"/>
                                            <p:tgtEl>
                                              <p:spTgt spid="82"/>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83"/>
                                            </p:tgtEl>
                                            <p:attrNameLst>
                                              <p:attrName>style.visibility</p:attrName>
                                            </p:attrNameLst>
                                          </p:cBhvr>
                                          <p:to>
                                            <p:strVal val="visible"/>
                                          </p:to>
                                        </p:set>
                                        <p:anim calcmode="lin" valueType="num">
                                          <p:cBhvr additive="base">
                                            <p:cTn id="70" dur="500"/>
                                            <p:tgtEl>
                                              <p:spTgt spid="83"/>
                                            </p:tgtEl>
                                            <p:attrNameLst>
                                              <p:attrName>ppt_x</p:attrName>
                                            </p:attrNameLst>
                                          </p:cBhvr>
                                          <p:tavLst>
                                            <p:tav tm="0">
                                              <p:val>
                                                <p:strVal val="#ppt_x-#ppt_w*1.125000"/>
                                              </p:val>
                                            </p:tav>
                                            <p:tav tm="100000">
                                              <p:val>
                                                <p:strVal val="#ppt_x"/>
                                              </p:val>
                                            </p:tav>
                                          </p:tavLst>
                                        </p:anim>
                                        <p:animEffect transition="in" filter="wipe(right)">
                                          <p:cBhvr>
                                            <p:cTn id="71" dur="500"/>
                                            <p:tgtEl>
                                              <p:spTgt spid="83"/>
                                            </p:tgtEl>
                                          </p:cBhvr>
                                        </p:animEffect>
                                      </p:childTnLst>
                                    </p:cTn>
                                  </p:par>
                                  <p:par>
                                    <p:cTn id="72" presetID="12" presetClass="entr" presetSubtype="8" fill="hold" nodeType="withEffect">
                                      <p:stCondLst>
                                        <p:cond delay="0"/>
                                      </p:stCondLst>
                                      <p:childTnLst>
                                        <p:set>
                                          <p:cBhvr>
                                            <p:cTn id="73" dur="1" fill="hold">
                                              <p:stCondLst>
                                                <p:cond delay="0"/>
                                              </p:stCondLst>
                                            </p:cTn>
                                            <p:tgtEl>
                                              <p:spTgt spid="100"/>
                                            </p:tgtEl>
                                            <p:attrNameLst>
                                              <p:attrName>style.visibility</p:attrName>
                                            </p:attrNameLst>
                                          </p:cBhvr>
                                          <p:to>
                                            <p:strVal val="visible"/>
                                          </p:to>
                                        </p:set>
                                        <p:anim calcmode="lin" valueType="num">
                                          <p:cBhvr additive="base">
                                            <p:cTn id="74" dur="500"/>
                                            <p:tgtEl>
                                              <p:spTgt spid="100"/>
                                            </p:tgtEl>
                                            <p:attrNameLst>
                                              <p:attrName>ppt_x</p:attrName>
                                            </p:attrNameLst>
                                          </p:cBhvr>
                                          <p:tavLst>
                                            <p:tav tm="0">
                                              <p:val>
                                                <p:strVal val="#ppt_x-#ppt_w*1.125000"/>
                                              </p:val>
                                            </p:tav>
                                            <p:tav tm="100000">
                                              <p:val>
                                                <p:strVal val="#ppt_x"/>
                                              </p:val>
                                            </p:tav>
                                          </p:tavLst>
                                        </p:anim>
                                        <p:animEffect transition="in" filter="wipe(right)">
                                          <p:cBhvr>
                                            <p:cTn id="75" dur="500"/>
                                            <p:tgtEl>
                                              <p:spTgt spid="100"/>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120"/>
                                            </p:tgtEl>
                                            <p:attrNameLst>
                                              <p:attrName>style.visibility</p:attrName>
                                            </p:attrNameLst>
                                          </p:cBhvr>
                                          <p:to>
                                            <p:strVal val="visible"/>
                                          </p:to>
                                        </p:set>
                                        <p:anim calcmode="lin" valueType="num">
                                          <p:cBhvr additive="base">
                                            <p:cTn id="79" dur="500" fill="hold"/>
                                            <p:tgtEl>
                                              <p:spTgt spid="120"/>
                                            </p:tgtEl>
                                            <p:attrNameLst>
                                              <p:attrName>ppt_x</p:attrName>
                                            </p:attrNameLst>
                                          </p:cBhvr>
                                          <p:tavLst>
                                            <p:tav tm="0">
                                              <p:val>
                                                <p:strVal val="#ppt_x"/>
                                              </p:val>
                                            </p:tav>
                                            <p:tav tm="100000">
                                              <p:val>
                                                <p:strVal val="#ppt_x"/>
                                              </p:val>
                                            </p:tav>
                                          </p:tavLst>
                                        </p:anim>
                                        <p:anim calcmode="lin" valueType="num">
                                          <p:cBhvr additive="base">
                                            <p:cTn id="80" dur="500" fill="hold"/>
                                            <p:tgtEl>
                                              <p:spTgt spid="120"/>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81"/>
                                            </p:tgtEl>
                                            <p:attrNameLst>
                                              <p:attrName>style.visibility</p:attrName>
                                            </p:attrNameLst>
                                          </p:cBhvr>
                                          <p:to>
                                            <p:strVal val="visible"/>
                                          </p:to>
                                        </p:set>
                                        <p:anim calcmode="lin" valueType="num">
                                          <p:cBhvr additive="base">
                                            <p:cTn id="84" dur="500"/>
                                            <p:tgtEl>
                                              <p:spTgt spid="81"/>
                                            </p:tgtEl>
                                            <p:attrNameLst>
                                              <p:attrName>ppt_x</p:attrName>
                                            </p:attrNameLst>
                                          </p:cBhvr>
                                          <p:tavLst>
                                            <p:tav tm="0">
                                              <p:val>
                                                <p:strVal val="#ppt_x-#ppt_w*1.125000"/>
                                              </p:val>
                                            </p:tav>
                                            <p:tav tm="100000">
                                              <p:val>
                                                <p:strVal val="#ppt_x"/>
                                              </p:val>
                                            </p:tav>
                                          </p:tavLst>
                                        </p:anim>
                                        <p:animEffect transition="in" filter="wipe(right)">
                                          <p:cBhvr>
                                            <p:cTn id="85" dur="500"/>
                                            <p:tgtEl>
                                              <p:spTgt spid="8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80"/>
                                            </p:tgtEl>
                                            <p:attrNameLst>
                                              <p:attrName>style.visibility</p:attrName>
                                            </p:attrNameLst>
                                          </p:cBhvr>
                                          <p:to>
                                            <p:strVal val="visible"/>
                                          </p:to>
                                        </p:set>
                                        <p:anim calcmode="lin" valueType="num">
                                          <p:cBhvr additive="base">
                                            <p:cTn id="88" dur="500"/>
                                            <p:tgtEl>
                                              <p:spTgt spid="80"/>
                                            </p:tgtEl>
                                            <p:attrNameLst>
                                              <p:attrName>ppt_x</p:attrName>
                                            </p:attrNameLst>
                                          </p:cBhvr>
                                          <p:tavLst>
                                            <p:tav tm="0">
                                              <p:val>
                                                <p:strVal val="#ppt_x-#ppt_w*1.125000"/>
                                              </p:val>
                                            </p:tav>
                                            <p:tav tm="100000">
                                              <p:val>
                                                <p:strVal val="#ppt_x"/>
                                              </p:val>
                                            </p:tav>
                                          </p:tavLst>
                                        </p:anim>
                                        <p:animEffect transition="in" filter="wipe(right)">
                                          <p:cBhvr>
                                            <p:cTn id="89" dur="500"/>
                                            <p:tgtEl>
                                              <p:spTgt spid="80"/>
                                            </p:tgtEl>
                                          </p:cBhvr>
                                        </p:animEffect>
                                      </p:childTnLst>
                                    </p:cTn>
                                  </p:par>
                                </p:childTnLst>
                              </p:cTn>
                            </p:par>
                            <p:par>
                              <p:cTn id="90" fill="hold">
                                <p:stCondLst>
                                  <p:cond delay="5000"/>
                                </p:stCondLst>
                                <p:childTnLst>
                                  <p:par>
                                    <p:cTn id="91" presetID="2" presetClass="entr" presetSubtype="4" fill="hold" nodeType="afterEffect">
                                      <p:stCondLst>
                                        <p:cond delay="0"/>
                                      </p:stCondLst>
                                      <p:childTnLst>
                                        <p:set>
                                          <p:cBhvr>
                                            <p:cTn id="92" dur="1" fill="hold">
                                              <p:stCondLst>
                                                <p:cond delay="0"/>
                                              </p:stCondLst>
                                            </p:cTn>
                                            <p:tgtEl>
                                              <p:spTgt spid="63"/>
                                            </p:tgtEl>
                                            <p:attrNameLst>
                                              <p:attrName>style.visibility</p:attrName>
                                            </p:attrNameLst>
                                          </p:cBhvr>
                                          <p:to>
                                            <p:strVal val="visible"/>
                                          </p:to>
                                        </p:set>
                                        <p:anim calcmode="lin" valueType="num">
                                          <p:cBhvr additive="base">
                                            <p:cTn id="93" dur="500" fill="hold"/>
                                            <p:tgtEl>
                                              <p:spTgt spid="63"/>
                                            </p:tgtEl>
                                            <p:attrNameLst>
                                              <p:attrName>ppt_x</p:attrName>
                                            </p:attrNameLst>
                                          </p:cBhvr>
                                          <p:tavLst>
                                            <p:tav tm="0">
                                              <p:val>
                                                <p:strVal val="#ppt_x"/>
                                              </p:val>
                                            </p:tav>
                                            <p:tav tm="100000">
                                              <p:val>
                                                <p:strVal val="#ppt_x"/>
                                              </p:val>
                                            </p:tav>
                                          </p:tavLst>
                                        </p:anim>
                                        <p:anim calcmode="lin" valueType="num">
                                          <p:cBhvr additive="base">
                                            <p:cTn id="94" dur="500" fill="hold"/>
                                            <p:tgtEl>
                                              <p:spTgt spid="63"/>
                                            </p:tgtEl>
                                            <p:attrNameLst>
                                              <p:attrName>ppt_y</p:attrName>
                                            </p:attrNameLst>
                                          </p:cBhvr>
                                          <p:tavLst>
                                            <p:tav tm="0">
                                              <p:val>
                                                <p:strVal val="1+#ppt_h/2"/>
                                              </p:val>
                                            </p:tav>
                                            <p:tav tm="100000">
                                              <p:val>
                                                <p:strVal val="#ppt_y"/>
                                              </p:val>
                                            </p:tav>
                                          </p:tavLst>
                                        </p:anim>
                                      </p:childTnLst>
                                    </p:cTn>
                                  </p:par>
                                </p:childTnLst>
                              </p:cTn>
                            </p:par>
                            <p:par>
                              <p:cTn id="95" fill="hold">
                                <p:stCondLst>
                                  <p:cond delay="5500"/>
                                </p:stCondLst>
                                <p:childTnLst>
                                  <p:par>
                                    <p:cTn id="96" presetID="12" presetClass="entr" presetSubtype="8" fill="hold" grpId="0" nodeType="afterEffect">
                                      <p:stCondLst>
                                        <p:cond delay="0"/>
                                      </p:stCondLst>
                                      <p:childTnLst>
                                        <p:set>
                                          <p:cBhvr>
                                            <p:cTn id="97" dur="1" fill="hold">
                                              <p:stCondLst>
                                                <p:cond delay="0"/>
                                              </p:stCondLst>
                                            </p:cTn>
                                            <p:tgtEl>
                                              <p:spTgt spid="76"/>
                                            </p:tgtEl>
                                            <p:attrNameLst>
                                              <p:attrName>style.visibility</p:attrName>
                                            </p:attrNameLst>
                                          </p:cBhvr>
                                          <p:to>
                                            <p:strVal val="visible"/>
                                          </p:to>
                                        </p:set>
                                        <p:anim calcmode="lin" valueType="num">
                                          <p:cBhvr additive="base">
                                            <p:cTn id="98" dur="500"/>
                                            <p:tgtEl>
                                              <p:spTgt spid="76"/>
                                            </p:tgtEl>
                                            <p:attrNameLst>
                                              <p:attrName>ppt_x</p:attrName>
                                            </p:attrNameLst>
                                          </p:cBhvr>
                                          <p:tavLst>
                                            <p:tav tm="0">
                                              <p:val>
                                                <p:strVal val="#ppt_x-#ppt_w*1.125000"/>
                                              </p:val>
                                            </p:tav>
                                            <p:tav tm="100000">
                                              <p:val>
                                                <p:strVal val="#ppt_x"/>
                                              </p:val>
                                            </p:tav>
                                          </p:tavLst>
                                        </p:anim>
                                        <p:animEffect transition="in" filter="wipe(right)">
                                          <p:cBhvr>
                                            <p:cTn id="99" dur="500"/>
                                            <p:tgtEl>
                                              <p:spTgt spid="76"/>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77"/>
                                            </p:tgtEl>
                                            <p:attrNameLst>
                                              <p:attrName>style.visibility</p:attrName>
                                            </p:attrNameLst>
                                          </p:cBhvr>
                                          <p:to>
                                            <p:strVal val="visible"/>
                                          </p:to>
                                        </p:set>
                                        <p:anim calcmode="lin" valueType="num">
                                          <p:cBhvr additive="base">
                                            <p:cTn id="102" dur="500"/>
                                            <p:tgtEl>
                                              <p:spTgt spid="77"/>
                                            </p:tgtEl>
                                            <p:attrNameLst>
                                              <p:attrName>ppt_x</p:attrName>
                                            </p:attrNameLst>
                                          </p:cBhvr>
                                          <p:tavLst>
                                            <p:tav tm="0">
                                              <p:val>
                                                <p:strVal val="#ppt_x-#ppt_w*1.125000"/>
                                              </p:val>
                                            </p:tav>
                                            <p:tav tm="100000">
                                              <p:val>
                                                <p:strVal val="#ppt_x"/>
                                              </p:val>
                                            </p:tav>
                                          </p:tavLst>
                                        </p:anim>
                                        <p:animEffect transition="in" filter="wipe(right)">
                                          <p:cBhvr>
                                            <p:cTn id="103" dur="500"/>
                                            <p:tgtEl>
                                              <p:spTgt spid="77"/>
                                            </p:tgtEl>
                                          </p:cBhvr>
                                        </p:animEffect>
                                      </p:childTnLst>
                                    </p:cTn>
                                  </p:par>
                                  <p:par>
                                    <p:cTn id="104" presetID="12" presetClass="entr" presetSubtype="8" fill="hold" nodeType="withEffect">
                                      <p:stCondLst>
                                        <p:cond delay="0"/>
                                      </p:stCondLst>
                                      <p:childTnLst>
                                        <p:set>
                                          <p:cBhvr>
                                            <p:cTn id="105" dur="1" fill="hold">
                                              <p:stCondLst>
                                                <p:cond delay="0"/>
                                              </p:stCondLst>
                                            </p:cTn>
                                            <p:tgtEl>
                                              <p:spTgt spid="99"/>
                                            </p:tgtEl>
                                            <p:attrNameLst>
                                              <p:attrName>style.visibility</p:attrName>
                                            </p:attrNameLst>
                                          </p:cBhvr>
                                          <p:to>
                                            <p:strVal val="visible"/>
                                          </p:to>
                                        </p:set>
                                        <p:anim calcmode="lin" valueType="num">
                                          <p:cBhvr additive="base">
                                            <p:cTn id="106" dur="500"/>
                                            <p:tgtEl>
                                              <p:spTgt spid="99"/>
                                            </p:tgtEl>
                                            <p:attrNameLst>
                                              <p:attrName>ppt_x</p:attrName>
                                            </p:attrNameLst>
                                          </p:cBhvr>
                                          <p:tavLst>
                                            <p:tav tm="0">
                                              <p:val>
                                                <p:strVal val="#ppt_x-#ppt_w*1.125000"/>
                                              </p:val>
                                            </p:tav>
                                            <p:tav tm="100000">
                                              <p:val>
                                                <p:strVal val="#ppt_x"/>
                                              </p:val>
                                            </p:tav>
                                          </p:tavLst>
                                        </p:anim>
                                        <p:animEffect transition="in" filter="wipe(right)">
                                          <p:cBhvr>
                                            <p:cTn id="107" dur="500"/>
                                            <p:tgtEl>
                                              <p:spTgt spid="99"/>
                                            </p:tgtEl>
                                          </p:cBhvr>
                                        </p:animEffect>
                                      </p:childTnLst>
                                    </p:cTn>
                                  </p:par>
                                  <p:par>
                                    <p:cTn id="108" presetID="12" presetClass="entr" presetSubtype="8" fill="hold" nodeType="withEffect">
                                      <p:stCondLst>
                                        <p:cond delay="0"/>
                                      </p:stCondLst>
                                      <p:childTnLst>
                                        <p:set>
                                          <p:cBhvr>
                                            <p:cTn id="109" dur="1" fill="hold">
                                              <p:stCondLst>
                                                <p:cond delay="0"/>
                                              </p:stCondLst>
                                            </p:cTn>
                                            <p:tgtEl>
                                              <p:spTgt spid="102"/>
                                            </p:tgtEl>
                                            <p:attrNameLst>
                                              <p:attrName>style.visibility</p:attrName>
                                            </p:attrNameLst>
                                          </p:cBhvr>
                                          <p:to>
                                            <p:strVal val="visible"/>
                                          </p:to>
                                        </p:set>
                                        <p:anim calcmode="lin" valueType="num">
                                          <p:cBhvr additive="base">
                                            <p:cTn id="110" dur="500"/>
                                            <p:tgtEl>
                                              <p:spTgt spid="102"/>
                                            </p:tgtEl>
                                            <p:attrNameLst>
                                              <p:attrName>ppt_x</p:attrName>
                                            </p:attrNameLst>
                                          </p:cBhvr>
                                          <p:tavLst>
                                            <p:tav tm="0">
                                              <p:val>
                                                <p:strVal val="#ppt_x-#ppt_w*1.125000"/>
                                              </p:val>
                                            </p:tav>
                                            <p:tav tm="100000">
                                              <p:val>
                                                <p:strVal val="#ppt_x"/>
                                              </p:val>
                                            </p:tav>
                                          </p:tavLst>
                                        </p:anim>
                                        <p:animEffect transition="in" filter="wipe(right)">
                                          <p:cBhvr>
                                            <p:cTn id="111"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406998" y="1820609"/>
            <a:ext cx="840197" cy="840307"/>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5" name="椭圆 4"/>
          <p:cNvSpPr/>
          <p:nvPr/>
        </p:nvSpPr>
        <p:spPr>
          <a:xfrm>
            <a:off x="7275644" y="2468895"/>
            <a:ext cx="932316" cy="932437"/>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endParaRPr>
          </a:p>
        </p:txBody>
      </p:sp>
      <p:grpSp>
        <p:nvGrpSpPr>
          <p:cNvPr id="6" name="组合 5"/>
          <p:cNvGrpSpPr/>
          <p:nvPr/>
        </p:nvGrpSpPr>
        <p:grpSpPr>
          <a:xfrm>
            <a:off x="6797917" y="3229023"/>
            <a:ext cx="1187204" cy="1187359"/>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9" name="椭圆 8"/>
          <p:cNvSpPr/>
          <p:nvPr/>
        </p:nvSpPr>
        <p:spPr>
          <a:xfrm>
            <a:off x="5866738" y="3813044"/>
            <a:ext cx="1315170" cy="1315341"/>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grpSp>
        <p:nvGrpSpPr>
          <p:cNvPr id="10" name="组合 9"/>
          <p:cNvGrpSpPr/>
          <p:nvPr/>
        </p:nvGrpSpPr>
        <p:grpSpPr>
          <a:xfrm>
            <a:off x="4408174" y="3332991"/>
            <a:ext cx="1813755" cy="1813991"/>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3" name="椭圆 12"/>
          <p:cNvSpPr/>
          <p:nvPr/>
        </p:nvSpPr>
        <p:spPr>
          <a:xfrm>
            <a:off x="3700196" y="1771037"/>
            <a:ext cx="2137738" cy="2138016"/>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4" name="TextBox 13"/>
          <p:cNvSpPr txBox="1"/>
          <p:nvPr/>
        </p:nvSpPr>
        <p:spPr>
          <a:xfrm>
            <a:off x="8801836" y="2052196"/>
            <a:ext cx="1015638"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微软雅黑" panose="020B0503020204020204" charset="-122"/>
                <a:ea typeface="微软雅黑" panose="020B0503020204020204" charset="-122"/>
              </a:rPr>
              <a:t>公司成立</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15" name="TextBox 14"/>
          <p:cNvSpPr txBox="1"/>
          <p:nvPr/>
        </p:nvSpPr>
        <p:spPr>
          <a:xfrm>
            <a:off x="8761747" y="1674482"/>
            <a:ext cx="1486921" cy="415486"/>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2013</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5</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16" name="TextBox 15"/>
          <p:cNvSpPr txBox="1"/>
          <p:nvPr/>
        </p:nvSpPr>
        <p:spPr>
          <a:xfrm>
            <a:off x="8665239" y="3272210"/>
            <a:ext cx="1785080" cy="584763"/>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微软雅黑" panose="020B0503020204020204" charset="-122"/>
                <a:ea typeface="微软雅黑" panose="020B0503020204020204" charset="-122"/>
              </a:rPr>
              <a:t>门户网站发布</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a:p>
            <a:r>
              <a:rPr lang="zh-CN" altLang="en-US" sz="1500" dirty="0">
                <a:solidFill>
                  <a:schemeClr val="tx1">
                    <a:lumMod val="50000"/>
                    <a:lumOff val="50000"/>
                  </a:schemeClr>
                </a:solidFill>
                <a:latin typeface="微软雅黑" panose="020B0503020204020204" charset="-122"/>
                <a:ea typeface="微软雅黑" panose="020B0503020204020204" charset="-122"/>
              </a:rPr>
              <a:t>举办品牌运营大会</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17" name="TextBox 16"/>
          <p:cNvSpPr txBox="1"/>
          <p:nvPr/>
        </p:nvSpPr>
        <p:spPr>
          <a:xfrm>
            <a:off x="8668966" y="2889741"/>
            <a:ext cx="1486921" cy="415486"/>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2013</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8</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18" name="TextBox 17"/>
          <p:cNvSpPr txBox="1"/>
          <p:nvPr/>
        </p:nvSpPr>
        <p:spPr>
          <a:xfrm>
            <a:off x="8193120" y="4562516"/>
            <a:ext cx="2169801"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微软雅黑" panose="020B0503020204020204" charset="-122"/>
                <a:ea typeface="微软雅黑" panose="020B0503020204020204" charset="-122"/>
              </a:rPr>
              <a:t>研制成功自主产权品牌</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19" name="TextBox 18"/>
          <p:cNvSpPr txBox="1"/>
          <p:nvPr/>
        </p:nvSpPr>
        <p:spPr>
          <a:xfrm>
            <a:off x="8165556" y="4138829"/>
            <a:ext cx="1486921" cy="415486"/>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2014</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4</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20" name="TextBox 19"/>
          <p:cNvSpPr txBox="1"/>
          <p:nvPr/>
        </p:nvSpPr>
        <p:spPr>
          <a:xfrm>
            <a:off x="6457283" y="5829268"/>
            <a:ext cx="2506431"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微软雅黑" panose="020B0503020204020204" charset="-122"/>
                <a:ea typeface="微软雅黑" panose="020B0503020204020204" charset="-122"/>
              </a:rPr>
              <a:t>产品同时在线人数达</a:t>
            </a:r>
            <a:r>
              <a:rPr lang="en-US" altLang="zh-CN" sz="1500" dirty="0">
                <a:solidFill>
                  <a:schemeClr val="tx1">
                    <a:lumMod val="50000"/>
                    <a:lumOff val="50000"/>
                  </a:schemeClr>
                </a:solidFill>
                <a:latin typeface="微软雅黑" panose="020B0503020204020204" charset="-122"/>
                <a:ea typeface="微软雅黑" panose="020B0503020204020204" charset="-122"/>
              </a:rPr>
              <a:t>100</a:t>
            </a:r>
            <a:r>
              <a:rPr lang="zh-CN" altLang="en-US" sz="1500" dirty="0">
                <a:solidFill>
                  <a:schemeClr val="tx1">
                    <a:lumMod val="50000"/>
                    <a:lumOff val="50000"/>
                  </a:schemeClr>
                </a:solidFill>
                <a:latin typeface="微软雅黑" panose="020B0503020204020204" charset="-122"/>
                <a:ea typeface="微软雅黑" panose="020B0503020204020204" charset="-122"/>
              </a:rPr>
              <a:t>万</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21" name="TextBox 20"/>
          <p:cNvSpPr txBox="1"/>
          <p:nvPr/>
        </p:nvSpPr>
        <p:spPr>
          <a:xfrm>
            <a:off x="6462105" y="5332054"/>
            <a:ext cx="146812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2015</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5</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22" name="TextBox 21"/>
          <p:cNvSpPr txBox="1"/>
          <p:nvPr/>
        </p:nvSpPr>
        <p:spPr>
          <a:xfrm>
            <a:off x="2295781" y="5156840"/>
            <a:ext cx="2698791"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微软雅黑" panose="020B0503020204020204" charset="-122"/>
                <a:ea typeface="微软雅黑" panose="020B0503020204020204" charset="-122"/>
              </a:rPr>
              <a:t>公司年销售额达</a:t>
            </a:r>
            <a:r>
              <a:rPr lang="en-US" altLang="zh-CN" sz="1500" dirty="0">
                <a:solidFill>
                  <a:schemeClr val="tx1">
                    <a:lumMod val="50000"/>
                    <a:lumOff val="50000"/>
                  </a:schemeClr>
                </a:solidFill>
                <a:latin typeface="微软雅黑" panose="020B0503020204020204" charset="-122"/>
                <a:ea typeface="微软雅黑" panose="020B0503020204020204" charset="-122"/>
              </a:rPr>
              <a:t>120</a:t>
            </a:r>
            <a:r>
              <a:rPr lang="zh-CN" altLang="en-US" sz="1500" dirty="0">
                <a:solidFill>
                  <a:schemeClr val="tx1">
                    <a:lumMod val="50000"/>
                    <a:lumOff val="50000"/>
                  </a:schemeClr>
                </a:solidFill>
                <a:latin typeface="微软雅黑" panose="020B0503020204020204" charset="-122"/>
                <a:ea typeface="微软雅黑" panose="020B0503020204020204" charset="-122"/>
              </a:rPr>
              <a:t>万人民币</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23" name="TextBox 22"/>
          <p:cNvSpPr txBox="1"/>
          <p:nvPr/>
        </p:nvSpPr>
        <p:spPr>
          <a:xfrm>
            <a:off x="2240818" y="4641557"/>
            <a:ext cx="161671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2016</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12</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24" name="TextBox 23"/>
          <p:cNvSpPr txBox="1"/>
          <p:nvPr/>
        </p:nvSpPr>
        <p:spPr>
          <a:xfrm>
            <a:off x="1599678" y="2566454"/>
            <a:ext cx="1977440" cy="584763"/>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微软雅黑" panose="020B0503020204020204" charset="-122"/>
                <a:ea typeface="微软雅黑" panose="020B0503020204020204" charset="-122"/>
              </a:rPr>
              <a:t>公司获市科技进步奖</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a:p>
            <a:r>
              <a:rPr lang="zh-CN" altLang="en-US" sz="1500" dirty="0">
                <a:solidFill>
                  <a:schemeClr val="tx1">
                    <a:lumMod val="50000"/>
                    <a:lumOff val="50000"/>
                  </a:schemeClr>
                </a:solidFill>
                <a:latin typeface="微软雅黑" panose="020B0503020204020204" charset="-122"/>
                <a:ea typeface="微软雅黑" panose="020B0503020204020204" charset="-122"/>
              </a:rPr>
              <a:t>成立产品研究院</a:t>
            </a:r>
            <a:endParaRPr lang="en-US" altLang="zh-CN" sz="1500" dirty="0">
              <a:solidFill>
                <a:schemeClr val="tx1">
                  <a:lumMod val="50000"/>
                  <a:lumOff val="50000"/>
                </a:schemeClr>
              </a:solidFill>
              <a:latin typeface="微软雅黑" panose="020B0503020204020204" charset="-122"/>
              <a:ea typeface="微软雅黑" panose="020B0503020204020204" charset="-122"/>
            </a:endParaRPr>
          </a:p>
        </p:txBody>
      </p:sp>
      <p:sp>
        <p:nvSpPr>
          <p:cNvPr id="25" name="TextBox 24"/>
          <p:cNvSpPr txBox="1"/>
          <p:nvPr/>
        </p:nvSpPr>
        <p:spPr>
          <a:xfrm>
            <a:off x="1593015" y="2095737"/>
            <a:ext cx="1468120" cy="430530"/>
          </a:xfrm>
          <a:prstGeom prst="rect">
            <a:avLst/>
          </a:prstGeom>
          <a:noFill/>
        </p:spPr>
        <p:txBody>
          <a:bodyPr wrap="none" lIns="121908" tIns="60954" rIns="121908" bIns="60954" rtlCol="0">
            <a:spAutoFit/>
          </a:bodyPr>
          <a:lstStyle/>
          <a:p>
            <a:r>
              <a:rPr lang="en-US" altLang="zh-CN" sz="1900" b="1" dirty="0">
                <a:solidFill>
                  <a:schemeClr val="tx1">
                    <a:lumMod val="50000"/>
                    <a:lumOff val="50000"/>
                  </a:schemeClr>
                </a:solidFill>
                <a:latin typeface="微软雅黑" panose="020B0503020204020204" charset="-122"/>
                <a:ea typeface="微软雅黑" panose="020B0503020204020204" charset="-122"/>
              </a:rPr>
              <a:t>2017</a:t>
            </a:r>
            <a:r>
              <a:rPr lang="zh-CN" altLang="en-US" sz="1900" b="1" dirty="0">
                <a:solidFill>
                  <a:schemeClr val="tx1">
                    <a:lumMod val="50000"/>
                    <a:lumOff val="50000"/>
                  </a:schemeClr>
                </a:solidFill>
                <a:latin typeface="微软雅黑" panose="020B0503020204020204" charset="-122"/>
                <a:ea typeface="微软雅黑" panose="020B0503020204020204" charset="-122"/>
              </a:rPr>
              <a:t>年</a:t>
            </a:r>
            <a:r>
              <a:rPr lang="en-US" altLang="zh-CN" sz="1900" b="1" dirty="0">
                <a:solidFill>
                  <a:schemeClr val="tx1">
                    <a:lumMod val="50000"/>
                    <a:lumOff val="50000"/>
                  </a:schemeClr>
                </a:solidFill>
                <a:latin typeface="微软雅黑" panose="020B0503020204020204" charset="-122"/>
                <a:ea typeface="微软雅黑" panose="020B0503020204020204" charset="-122"/>
              </a:rPr>
              <a:t>2</a:t>
            </a:r>
            <a:r>
              <a:rPr lang="zh-CN" altLang="en-US" sz="1900" b="1" dirty="0">
                <a:solidFill>
                  <a:schemeClr val="tx1">
                    <a:lumMod val="50000"/>
                    <a:lumOff val="50000"/>
                  </a:schemeClr>
                </a:solidFill>
                <a:latin typeface="微软雅黑" panose="020B0503020204020204" charset="-122"/>
                <a:ea typeface="微软雅黑" panose="020B0503020204020204" charset="-122"/>
              </a:rPr>
              <a:t>月</a:t>
            </a:r>
            <a:endParaRPr lang="en-US" altLang="zh-CN" sz="1900" b="1" dirty="0">
              <a:solidFill>
                <a:schemeClr val="tx1">
                  <a:lumMod val="50000"/>
                  <a:lumOff val="50000"/>
                </a:schemeClr>
              </a:solidFill>
              <a:latin typeface="微软雅黑" panose="020B0503020204020204" charset="-122"/>
              <a:ea typeface="微软雅黑" panose="020B0503020204020204" charset="-122"/>
            </a:endParaRPr>
          </a:p>
        </p:txBody>
      </p:sp>
      <p:cxnSp>
        <p:nvCxnSpPr>
          <p:cNvPr id="26" name="直接连接符 25"/>
          <p:cNvCxnSpPr/>
          <p:nvPr/>
        </p:nvCxnSpPr>
        <p:spPr>
          <a:xfrm flipV="1">
            <a:off x="8758199" y="1674484"/>
            <a:ext cx="0" cy="72652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8158969" y="4138830"/>
            <a:ext cx="5434" cy="82634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8665241" y="2985751"/>
            <a:ext cx="4431" cy="82729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6457281" y="5332053"/>
            <a:ext cx="11356" cy="88127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2234285" y="4562515"/>
            <a:ext cx="6534" cy="97872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584087" y="2052196"/>
            <a:ext cx="0" cy="104273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3" name="标题 3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ppt_x</p:attrName>
                                            </p:attrNameLst>
                                          </p:cBhvr>
                                          <p:tavLst>
                                            <p:tav tm="0">
                                              <p:val>
                                                <p:strVal val="#ppt_x-#ppt_w*1.125000"/>
                                              </p:val>
                                            </p:tav>
                                            <p:tav tm="100000">
                                              <p:val>
                                                <p:strVal val="#ppt_x"/>
                                              </p:val>
                                            </p:tav>
                                          </p:tavLst>
                                        </p:anim>
                                        <p:animEffect transition="in" filter="wipe(right)">
                                          <p:cBhvr>
                                            <p:cTn id="17" dur="500"/>
                                            <p:tgtEl>
                                              <p:spTgt spid="15"/>
                                            </p:tgtEl>
                                          </p:cBhvr>
                                        </p:animEffect>
                                      </p:childTnLst>
                                    </p:cTn>
                                  </p:par>
                                  <p:par>
                                    <p:cTn id="18" presetID="12" presetClass="entr" presetSubtype="8"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right)">
                                          <p:cBhvr>
                                            <p:cTn id="21" dur="500"/>
                                            <p:tgtEl>
                                              <p:spTgt spid="26"/>
                                            </p:tgtEl>
                                          </p:cBhvr>
                                        </p:animEffect>
                                      </p:childTnLst>
                                    </p:cTn>
                                  </p:par>
                                </p:childTnLst>
                              </p:cTn>
                            </p:par>
                            <p:par>
                              <p:cTn id="22" fill="hold">
                                <p:stCondLst>
                                  <p:cond delay="1000"/>
                                </p:stCondLst>
                                <p:childTnLst>
                                  <p:par>
                                    <p:cTn id="23" presetID="2" presetClass="entr" presetSubtype="4" fill="hold" grpId="0" nodeType="afterEffect" p14:presetBounceEnd="40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40000">
                                          <p:cBhvr additive="base">
                                            <p:cTn id="2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p:tgtEl>
                                              <p:spTgt spid="17"/>
                                            </p:tgtEl>
                                            <p:attrNameLst>
                                              <p:attrName>ppt_x</p:attrName>
                                            </p:attrNameLst>
                                          </p:cBhvr>
                                          <p:tavLst>
                                            <p:tav tm="0">
                                              <p:val>
                                                <p:strVal val="#ppt_x-#ppt_w*1.125000"/>
                                              </p:val>
                                            </p:tav>
                                            <p:tav tm="100000">
                                              <p:val>
                                                <p:strVal val="#ppt_x"/>
                                              </p:val>
                                            </p:tav>
                                          </p:tavLst>
                                        </p:anim>
                                        <p:animEffect transition="in" filter="wipe(right)">
                                          <p:cBhvr>
                                            <p:cTn id="31" dur="500"/>
                                            <p:tgtEl>
                                              <p:spTgt spid="17"/>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p:tgtEl>
                                              <p:spTgt spid="16"/>
                                            </p:tgtEl>
                                            <p:attrNameLst>
                                              <p:attrName>ppt_x</p:attrName>
                                            </p:attrNameLst>
                                          </p:cBhvr>
                                          <p:tavLst>
                                            <p:tav tm="0">
                                              <p:val>
                                                <p:strVal val="#ppt_x-#ppt_w*1.125000"/>
                                              </p:val>
                                            </p:tav>
                                            <p:tav tm="100000">
                                              <p:val>
                                                <p:strVal val="#ppt_x"/>
                                              </p:val>
                                            </p:tav>
                                          </p:tavLst>
                                        </p:anim>
                                        <p:animEffect transition="in" filter="wipe(right)">
                                          <p:cBhvr>
                                            <p:cTn id="35" dur="500"/>
                                            <p:tgtEl>
                                              <p:spTgt spid="16"/>
                                            </p:tgtEl>
                                          </p:cBhvr>
                                        </p:animEffect>
                                      </p:childTnLst>
                                    </p:cTn>
                                  </p:par>
                                  <p:par>
                                    <p:cTn id="36" presetID="1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p:tgtEl>
                                              <p:spTgt spid="28"/>
                                            </p:tgtEl>
                                            <p:attrNameLst>
                                              <p:attrName>ppt_x</p:attrName>
                                            </p:attrNameLst>
                                          </p:cBhvr>
                                          <p:tavLst>
                                            <p:tav tm="0">
                                              <p:val>
                                                <p:strVal val="#ppt_x-#ppt_w*1.125000"/>
                                              </p:val>
                                            </p:tav>
                                            <p:tav tm="100000">
                                              <p:val>
                                                <p:strVal val="#ppt_x"/>
                                              </p:val>
                                            </p:tav>
                                          </p:tavLst>
                                        </p:anim>
                                        <p:animEffect transition="in" filter="wipe(right)">
                                          <p:cBhvr>
                                            <p:cTn id="39" dur="500"/>
                                            <p:tgtEl>
                                              <p:spTgt spid="28"/>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14:bounceEnd="40000">
                                          <p:cBhvr additive="base">
                                            <p:cTn id="43"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p:tgtEl>
                                              <p:spTgt spid="18"/>
                                            </p:tgtEl>
                                            <p:attrNameLst>
                                              <p:attrName>ppt_x</p:attrName>
                                            </p:attrNameLst>
                                          </p:cBhvr>
                                          <p:tavLst>
                                            <p:tav tm="0">
                                              <p:val>
                                                <p:strVal val="#ppt_x-#ppt_w*1.125000"/>
                                              </p:val>
                                            </p:tav>
                                            <p:tav tm="100000">
                                              <p:val>
                                                <p:strVal val="#ppt_x"/>
                                              </p:val>
                                            </p:tav>
                                          </p:tavLst>
                                        </p:anim>
                                        <p:animEffect transition="in" filter="wipe(right)">
                                          <p:cBhvr>
                                            <p:cTn id="49" dur="500"/>
                                            <p:tgtEl>
                                              <p:spTgt spid="18"/>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p:tgtEl>
                                              <p:spTgt spid="19"/>
                                            </p:tgtEl>
                                            <p:attrNameLst>
                                              <p:attrName>ppt_x</p:attrName>
                                            </p:attrNameLst>
                                          </p:cBhvr>
                                          <p:tavLst>
                                            <p:tav tm="0">
                                              <p:val>
                                                <p:strVal val="#ppt_x-#ppt_w*1.125000"/>
                                              </p:val>
                                            </p:tav>
                                            <p:tav tm="100000">
                                              <p:val>
                                                <p:strVal val="#ppt_x"/>
                                              </p:val>
                                            </p:tav>
                                          </p:tavLst>
                                        </p:anim>
                                        <p:animEffect transition="in" filter="wipe(right)">
                                          <p:cBhvr>
                                            <p:cTn id="53" dur="500"/>
                                            <p:tgtEl>
                                              <p:spTgt spid="19"/>
                                            </p:tgtEl>
                                          </p:cBhvr>
                                        </p:animEffect>
                                      </p:childTnLst>
                                    </p:cTn>
                                  </p:par>
                                  <p:par>
                                    <p:cTn id="54" presetID="1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p:tgtEl>
                                              <p:spTgt spid="27"/>
                                            </p:tgtEl>
                                            <p:attrNameLst>
                                              <p:attrName>ppt_x</p:attrName>
                                            </p:attrNameLst>
                                          </p:cBhvr>
                                          <p:tavLst>
                                            <p:tav tm="0">
                                              <p:val>
                                                <p:strVal val="#ppt_x-#ppt_w*1.125000"/>
                                              </p:val>
                                            </p:tav>
                                            <p:tav tm="100000">
                                              <p:val>
                                                <p:strVal val="#ppt_x"/>
                                              </p:val>
                                            </p:tav>
                                          </p:tavLst>
                                        </p:anim>
                                        <p:animEffect transition="in" filter="wipe(right)">
                                          <p:cBhvr>
                                            <p:cTn id="57" dur="500"/>
                                            <p:tgtEl>
                                              <p:spTgt spid="27"/>
                                            </p:tgtEl>
                                          </p:cBhvr>
                                        </p:animEffect>
                                      </p:childTnLst>
                                    </p:cTn>
                                  </p:par>
                                </p:childTnLst>
                              </p:cTn>
                            </p:par>
                            <p:par>
                              <p:cTn id="58" fill="hold">
                                <p:stCondLst>
                                  <p:cond delay="3000"/>
                                </p:stCondLst>
                                <p:childTnLst>
                                  <p:par>
                                    <p:cTn id="59" presetID="2" presetClass="entr" presetSubtype="4" fill="hold" grpId="0" nodeType="afterEffect" p14:presetBounceEnd="40000">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14:bounceEnd="40000">
                                          <p:cBhvr additive="base">
                                            <p:cTn id="6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p:tgtEl>
                                              <p:spTgt spid="20"/>
                                            </p:tgtEl>
                                            <p:attrNameLst>
                                              <p:attrName>ppt_x</p:attrName>
                                            </p:attrNameLst>
                                          </p:cBhvr>
                                          <p:tavLst>
                                            <p:tav tm="0">
                                              <p:val>
                                                <p:strVal val="#ppt_x-#ppt_w*1.125000"/>
                                              </p:val>
                                            </p:tav>
                                            <p:tav tm="100000">
                                              <p:val>
                                                <p:strVal val="#ppt_x"/>
                                              </p:val>
                                            </p:tav>
                                          </p:tavLst>
                                        </p:anim>
                                        <p:animEffect transition="in" filter="wipe(right)">
                                          <p:cBhvr>
                                            <p:cTn id="67" dur="500"/>
                                            <p:tgtEl>
                                              <p:spTgt spid="20"/>
                                            </p:tgtEl>
                                          </p:cBhvr>
                                        </p:animEffect>
                                      </p:childTnLst>
                                    </p:cTn>
                                  </p:par>
                                  <p:par>
                                    <p:cTn id="68" presetID="12" presetClass="entr" presetSubtype="8"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500"/>
                                            <p:tgtEl>
                                              <p:spTgt spid="29"/>
                                            </p:tgtEl>
                                            <p:attrNameLst>
                                              <p:attrName>ppt_x</p:attrName>
                                            </p:attrNameLst>
                                          </p:cBhvr>
                                          <p:tavLst>
                                            <p:tav tm="0">
                                              <p:val>
                                                <p:strVal val="#ppt_x-#ppt_w*1.125000"/>
                                              </p:val>
                                            </p:tav>
                                            <p:tav tm="100000">
                                              <p:val>
                                                <p:strVal val="#ppt_x"/>
                                              </p:val>
                                            </p:tav>
                                          </p:tavLst>
                                        </p:anim>
                                        <p:animEffect transition="in" filter="wipe(right)">
                                          <p:cBhvr>
                                            <p:cTn id="71" dur="500"/>
                                            <p:tgtEl>
                                              <p:spTgt spid="2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p:tgtEl>
                                              <p:spTgt spid="21"/>
                                            </p:tgtEl>
                                            <p:attrNameLst>
                                              <p:attrName>ppt_x</p:attrName>
                                            </p:attrNameLst>
                                          </p:cBhvr>
                                          <p:tavLst>
                                            <p:tav tm="0">
                                              <p:val>
                                                <p:strVal val="#ppt_x-#ppt_w*1.125000"/>
                                              </p:val>
                                            </p:tav>
                                            <p:tav tm="100000">
                                              <p:val>
                                                <p:strVal val="#ppt_x"/>
                                              </p:val>
                                            </p:tav>
                                          </p:tavLst>
                                        </p:anim>
                                        <p:animEffect transition="in" filter="wipe(right)">
                                          <p:cBhvr>
                                            <p:cTn id="75" dur="500"/>
                                            <p:tgtEl>
                                              <p:spTgt spid="21"/>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14:bounceEnd="40000">
                                          <p:cBhvr additive="base">
                                            <p:cTn id="79"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10"/>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500"/>
                                            <p:tgtEl>
                                              <p:spTgt spid="22"/>
                                            </p:tgtEl>
                                            <p:attrNameLst>
                                              <p:attrName>ppt_x</p:attrName>
                                            </p:attrNameLst>
                                          </p:cBhvr>
                                          <p:tavLst>
                                            <p:tav tm="0">
                                              <p:val>
                                                <p:strVal val="#ppt_x-#ppt_w*1.125000"/>
                                              </p:val>
                                            </p:tav>
                                            <p:tav tm="100000">
                                              <p:val>
                                                <p:strVal val="#ppt_x"/>
                                              </p:val>
                                            </p:tav>
                                          </p:tavLst>
                                        </p:anim>
                                        <p:animEffect transition="in" filter="wipe(right)">
                                          <p:cBhvr>
                                            <p:cTn id="85" dur="500"/>
                                            <p:tgtEl>
                                              <p:spTgt spid="22"/>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p:tgtEl>
                                              <p:spTgt spid="23"/>
                                            </p:tgtEl>
                                            <p:attrNameLst>
                                              <p:attrName>ppt_x</p:attrName>
                                            </p:attrNameLst>
                                          </p:cBhvr>
                                          <p:tavLst>
                                            <p:tav tm="0">
                                              <p:val>
                                                <p:strVal val="#ppt_x-#ppt_w*1.125000"/>
                                              </p:val>
                                            </p:tav>
                                            <p:tav tm="100000">
                                              <p:val>
                                                <p:strVal val="#ppt_x"/>
                                              </p:val>
                                            </p:tav>
                                          </p:tavLst>
                                        </p:anim>
                                        <p:animEffect transition="in" filter="wipe(right)">
                                          <p:cBhvr>
                                            <p:cTn id="89" dur="500"/>
                                            <p:tgtEl>
                                              <p:spTgt spid="23"/>
                                            </p:tgtEl>
                                          </p:cBhvr>
                                        </p:animEffect>
                                      </p:childTnLst>
                                    </p:cTn>
                                  </p:par>
                                  <p:par>
                                    <p:cTn id="90" presetID="12" presetClass="entr" presetSubtype="2" fill="hold" nodeType="with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additive="base">
                                            <p:cTn id="92" dur="500"/>
                                            <p:tgtEl>
                                              <p:spTgt spid="30"/>
                                            </p:tgtEl>
                                            <p:attrNameLst>
                                              <p:attrName>ppt_x</p:attrName>
                                            </p:attrNameLst>
                                          </p:cBhvr>
                                          <p:tavLst>
                                            <p:tav tm="0">
                                              <p:val>
                                                <p:strVal val="#ppt_x+#ppt_w*1.125000"/>
                                              </p:val>
                                            </p:tav>
                                            <p:tav tm="100000">
                                              <p:val>
                                                <p:strVal val="#ppt_x"/>
                                              </p:val>
                                            </p:tav>
                                          </p:tavLst>
                                        </p:anim>
                                        <p:animEffect transition="in" filter="wipe(left)">
                                          <p:cBhvr>
                                            <p:cTn id="93" dur="500"/>
                                            <p:tgtEl>
                                              <p:spTgt spid="30"/>
                                            </p:tgtEl>
                                          </p:cBhvr>
                                        </p:animEffect>
                                      </p:childTnLst>
                                    </p:cTn>
                                  </p:par>
                                </p:childTnLst>
                              </p:cTn>
                            </p:par>
                            <p:par>
                              <p:cTn id="94" fill="hold">
                                <p:stCondLst>
                                  <p:cond delay="5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14:bounceEnd="40000">
                                          <p:cBhvr additive="base">
                                            <p:cTn id="97"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13"/>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additive="base">
                                            <p:cTn id="102" dur="500"/>
                                            <p:tgtEl>
                                              <p:spTgt spid="24"/>
                                            </p:tgtEl>
                                            <p:attrNameLst>
                                              <p:attrName>ppt_x</p:attrName>
                                            </p:attrNameLst>
                                          </p:cBhvr>
                                          <p:tavLst>
                                            <p:tav tm="0">
                                              <p:val>
                                                <p:strVal val="#ppt_x-#ppt_w*1.125000"/>
                                              </p:val>
                                            </p:tav>
                                            <p:tav tm="100000">
                                              <p:val>
                                                <p:strVal val="#ppt_x"/>
                                              </p:val>
                                            </p:tav>
                                          </p:tavLst>
                                        </p:anim>
                                        <p:animEffect transition="in" filter="wipe(right)">
                                          <p:cBhvr>
                                            <p:cTn id="103" dur="500"/>
                                            <p:tgtEl>
                                              <p:spTgt spid="24"/>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p:tgtEl>
                                              <p:spTgt spid="25"/>
                                            </p:tgtEl>
                                            <p:attrNameLst>
                                              <p:attrName>ppt_x</p:attrName>
                                            </p:attrNameLst>
                                          </p:cBhvr>
                                          <p:tavLst>
                                            <p:tav tm="0">
                                              <p:val>
                                                <p:strVal val="#ppt_x-#ppt_w*1.125000"/>
                                              </p:val>
                                            </p:tav>
                                            <p:tav tm="100000">
                                              <p:val>
                                                <p:strVal val="#ppt_x"/>
                                              </p:val>
                                            </p:tav>
                                          </p:tavLst>
                                        </p:anim>
                                        <p:animEffect transition="in" filter="wipe(right)">
                                          <p:cBhvr>
                                            <p:cTn id="107" dur="500"/>
                                            <p:tgtEl>
                                              <p:spTgt spid="25"/>
                                            </p:tgtEl>
                                          </p:cBhvr>
                                        </p:animEffect>
                                      </p:childTnLst>
                                    </p:cTn>
                                  </p:par>
                                  <p:par>
                                    <p:cTn id="108" presetID="12" presetClass="entr" presetSubtype="2" fill="hold" nodeType="withEffect">
                                      <p:stCondLst>
                                        <p:cond delay="0"/>
                                      </p:stCondLst>
                                      <p:childTnLst>
                                        <p:set>
                                          <p:cBhvr>
                                            <p:cTn id="109" dur="1" fill="hold">
                                              <p:stCondLst>
                                                <p:cond delay="0"/>
                                              </p:stCondLst>
                                            </p:cTn>
                                            <p:tgtEl>
                                              <p:spTgt spid="31"/>
                                            </p:tgtEl>
                                            <p:attrNameLst>
                                              <p:attrName>style.visibility</p:attrName>
                                            </p:attrNameLst>
                                          </p:cBhvr>
                                          <p:to>
                                            <p:strVal val="visible"/>
                                          </p:to>
                                        </p:set>
                                        <p:anim calcmode="lin" valueType="num">
                                          <p:cBhvr additive="base">
                                            <p:cTn id="110" dur="500"/>
                                            <p:tgtEl>
                                              <p:spTgt spid="31"/>
                                            </p:tgtEl>
                                            <p:attrNameLst>
                                              <p:attrName>ppt_x</p:attrName>
                                            </p:attrNameLst>
                                          </p:cBhvr>
                                          <p:tavLst>
                                            <p:tav tm="0">
                                              <p:val>
                                                <p:strVal val="#ppt_x+#ppt_w*1.125000"/>
                                              </p:val>
                                            </p:tav>
                                            <p:tav tm="100000">
                                              <p:val>
                                                <p:strVal val="#ppt_x"/>
                                              </p:val>
                                            </p:tav>
                                          </p:tavLst>
                                        </p:anim>
                                        <p:animEffect transition="in" filter="wipe(left)">
                                          <p:cBhvr>
                                            <p:cTn id="1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ppt_x</p:attrName>
                                            </p:attrNameLst>
                                          </p:cBhvr>
                                          <p:tavLst>
                                            <p:tav tm="0">
                                              <p:val>
                                                <p:strVal val="#ppt_x-#ppt_w*1.125000"/>
                                              </p:val>
                                            </p:tav>
                                            <p:tav tm="100000">
                                              <p:val>
                                                <p:strVal val="#ppt_x"/>
                                              </p:val>
                                            </p:tav>
                                          </p:tavLst>
                                        </p:anim>
                                        <p:animEffect transition="in" filter="wipe(right)">
                                          <p:cBhvr>
                                            <p:cTn id="17" dur="500"/>
                                            <p:tgtEl>
                                              <p:spTgt spid="15"/>
                                            </p:tgtEl>
                                          </p:cBhvr>
                                        </p:animEffect>
                                      </p:childTnLst>
                                    </p:cTn>
                                  </p:par>
                                  <p:par>
                                    <p:cTn id="18" presetID="12" presetClass="entr" presetSubtype="8"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right)">
                                          <p:cBhvr>
                                            <p:cTn id="21" dur="500"/>
                                            <p:tgtEl>
                                              <p:spTgt spid="26"/>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p:tgtEl>
                                              <p:spTgt spid="17"/>
                                            </p:tgtEl>
                                            <p:attrNameLst>
                                              <p:attrName>ppt_x</p:attrName>
                                            </p:attrNameLst>
                                          </p:cBhvr>
                                          <p:tavLst>
                                            <p:tav tm="0">
                                              <p:val>
                                                <p:strVal val="#ppt_x-#ppt_w*1.125000"/>
                                              </p:val>
                                            </p:tav>
                                            <p:tav tm="100000">
                                              <p:val>
                                                <p:strVal val="#ppt_x"/>
                                              </p:val>
                                            </p:tav>
                                          </p:tavLst>
                                        </p:anim>
                                        <p:animEffect transition="in" filter="wipe(right)">
                                          <p:cBhvr>
                                            <p:cTn id="31" dur="500"/>
                                            <p:tgtEl>
                                              <p:spTgt spid="17"/>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p:tgtEl>
                                              <p:spTgt spid="16"/>
                                            </p:tgtEl>
                                            <p:attrNameLst>
                                              <p:attrName>ppt_x</p:attrName>
                                            </p:attrNameLst>
                                          </p:cBhvr>
                                          <p:tavLst>
                                            <p:tav tm="0">
                                              <p:val>
                                                <p:strVal val="#ppt_x-#ppt_w*1.125000"/>
                                              </p:val>
                                            </p:tav>
                                            <p:tav tm="100000">
                                              <p:val>
                                                <p:strVal val="#ppt_x"/>
                                              </p:val>
                                            </p:tav>
                                          </p:tavLst>
                                        </p:anim>
                                        <p:animEffect transition="in" filter="wipe(right)">
                                          <p:cBhvr>
                                            <p:cTn id="35" dur="500"/>
                                            <p:tgtEl>
                                              <p:spTgt spid="16"/>
                                            </p:tgtEl>
                                          </p:cBhvr>
                                        </p:animEffect>
                                      </p:childTnLst>
                                    </p:cTn>
                                  </p:par>
                                  <p:par>
                                    <p:cTn id="36" presetID="1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p:tgtEl>
                                              <p:spTgt spid="28"/>
                                            </p:tgtEl>
                                            <p:attrNameLst>
                                              <p:attrName>ppt_x</p:attrName>
                                            </p:attrNameLst>
                                          </p:cBhvr>
                                          <p:tavLst>
                                            <p:tav tm="0">
                                              <p:val>
                                                <p:strVal val="#ppt_x-#ppt_w*1.125000"/>
                                              </p:val>
                                            </p:tav>
                                            <p:tav tm="100000">
                                              <p:val>
                                                <p:strVal val="#ppt_x"/>
                                              </p:val>
                                            </p:tav>
                                          </p:tavLst>
                                        </p:anim>
                                        <p:animEffect transition="in" filter="wipe(right)">
                                          <p:cBhvr>
                                            <p:cTn id="39" dur="500"/>
                                            <p:tgtEl>
                                              <p:spTgt spid="28"/>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p:tgtEl>
                                              <p:spTgt spid="18"/>
                                            </p:tgtEl>
                                            <p:attrNameLst>
                                              <p:attrName>ppt_x</p:attrName>
                                            </p:attrNameLst>
                                          </p:cBhvr>
                                          <p:tavLst>
                                            <p:tav tm="0">
                                              <p:val>
                                                <p:strVal val="#ppt_x-#ppt_w*1.125000"/>
                                              </p:val>
                                            </p:tav>
                                            <p:tav tm="100000">
                                              <p:val>
                                                <p:strVal val="#ppt_x"/>
                                              </p:val>
                                            </p:tav>
                                          </p:tavLst>
                                        </p:anim>
                                        <p:animEffect transition="in" filter="wipe(right)">
                                          <p:cBhvr>
                                            <p:cTn id="49" dur="500"/>
                                            <p:tgtEl>
                                              <p:spTgt spid="18"/>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p:tgtEl>
                                              <p:spTgt spid="19"/>
                                            </p:tgtEl>
                                            <p:attrNameLst>
                                              <p:attrName>ppt_x</p:attrName>
                                            </p:attrNameLst>
                                          </p:cBhvr>
                                          <p:tavLst>
                                            <p:tav tm="0">
                                              <p:val>
                                                <p:strVal val="#ppt_x-#ppt_w*1.125000"/>
                                              </p:val>
                                            </p:tav>
                                            <p:tav tm="100000">
                                              <p:val>
                                                <p:strVal val="#ppt_x"/>
                                              </p:val>
                                            </p:tav>
                                          </p:tavLst>
                                        </p:anim>
                                        <p:animEffect transition="in" filter="wipe(right)">
                                          <p:cBhvr>
                                            <p:cTn id="53" dur="500"/>
                                            <p:tgtEl>
                                              <p:spTgt spid="19"/>
                                            </p:tgtEl>
                                          </p:cBhvr>
                                        </p:animEffect>
                                      </p:childTnLst>
                                    </p:cTn>
                                  </p:par>
                                  <p:par>
                                    <p:cTn id="54" presetID="1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p:tgtEl>
                                              <p:spTgt spid="27"/>
                                            </p:tgtEl>
                                            <p:attrNameLst>
                                              <p:attrName>ppt_x</p:attrName>
                                            </p:attrNameLst>
                                          </p:cBhvr>
                                          <p:tavLst>
                                            <p:tav tm="0">
                                              <p:val>
                                                <p:strVal val="#ppt_x-#ppt_w*1.125000"/>
                                              </p:val>
                                            </p:tav>
                                            <p:tav tm="100000">
                                              <p:val>
                                                <p:strVal val="#ppt_x"/>
                                              </p:val>
                                            </p:tav>
                                          </p:tavLst>
                                        </p:anim>
                                        <p:animEffect transition="in" filter="wipe(right)">
                                          <p:cBhvr>
                                            <p:cTn id="57" dur="500"/>
                                            <p:tgtEl>
                                              <p:spTgt spid="27"/>
                                            </p:tgtEl>
                                          </p:cBhvr>
                                        </p:animEffect>
                                      </p:childTnLst>
                                    </p:cTn>
                                  </p:par>
                                </p:childTnLst>
                              </p:cTn>
                            </p:par>
                            <p:par>
                              <p:cTn id="58" fill="hold">
                                <p:stCondLst>
                                  <p:cond delay="3000"/>
                                </p:stCondLst>
                                <p:childTnLst>
                                  <p:par>
                                    <p:cTn id="59" presetID="2" presetClass="entr" presetSubtype="4"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p:tgtEl>
                                              <p:spTgt spid="20"/>
                                            </p:tgtEl>
                                            <p:attrNameLst>
                                              <p:attrName>ppt_x</p:attrName>
                                            </p:attrNameLst>
                                          </p:cBhvr>
                                          <p:tavLst>
                                            <p:tav tm="0">
                                              <p:val>
                                                <p:strVal val="#ppt_x-#ppt_w*1.125000"/>
                                              </p:val>
                                            </p:tav>
                                            <p:tav tm="100000">
                                              <p:val>
                                                <p:strVal val="#ppt_x"/>
                                              </p:val>
                                            </p:tav>
                                          </p:tavLst>
                                        </p:anim>
                                        <p:animEffect transition="in" filter="wipe(right)">
                                          <p:cBhvr>
                                            <p:cTn id="67" dur="500"/>
                                            <p:tgtEl>
                                              <p:spTgt spid="20"/>
                                            </p:tgtEl>
                                          </p:cBhvr>
                                        </p:animEffect>
                                      </p:childTnLst>
                                    </p:cTn>
                                  </p:par>
                                  <p:par>
                                    <p:cTn id="68" presetID="12" presetClass="entr" presetSubtype="8"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500"/>
                                            <p:tgtEl>
                                              <p:spTgt spid="29"/>
                                            </p:tgtEl>
                                            <p:attrNameLst>
                                              <p:attrName>ppt_x</p:attrName>
                                            </p:attrNameLst>
                                          </p:cBhvr>
                                          <p:tavLst>
                                            <p:tav tm="0">
                                              <p:val>
                                                <p:strVal val="#ppt_x-#ppt_w*1.125000"/>
                                              </p:val>
                                            </p:tav>
                                            <p:tav tm="100000">
                                              <p:val>
                                                <p:strVal val="#ppt_x"/>
                                              </p:val>
                                            </p:tav>
                                          </p:tavLst>
                                        </p:anim>
                                        <p:animEffect transition="in" filter="wipe(right)">
                                          <p:cBhvr>
                                            <p:cTn id="71" dur="500"/>
                                            <p:tgtEl>
                                              <p:spTgt spid="2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p:tgtEl>
                                              <p:spTgt spid="21"/>
                                            </p:tgtEl>
                                            <p:attrNameLst>
                                              <p:attrName>ppt_x</p:attrName>
                                            </p:attrNameLst>
                                          </p:cBhvr>
                                          <p:tavLst>
                                            <p:tav tm="0">
                                              <p:val>
                                                <p:strVal val="#ppt_x-#ppt_w*1.125000"/>
                                              </p:val>
                                            </p:tav>
                                            <p:tav tm="100000">
                                              <p:val>
                                                <p:strVal val="#ppt_x"/>
                                              </p:val>
                                            </p:tav>
                                          </p:tavLst>
                                        </p:anim>
                                        <p:animEffect transition="in" filter="wipe(right)">
                                          <p:cBhvr>
                                            <p:cTn id="75" dur="500"/>
                                            <p:tgtEl>
                                              <p:spTgt spid="21"/>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500" fill="hold"/>
                                            <p:tgtEl>
                                              <p:spTgt spid="10"/>
                                            </p:tgtEl>
                                            <p:attrNameLst>
                                              <p:attrName>ppt_x</p:attrName>
                                            </p:attrNameLst>
                                          </p:cBhvr>
                                          <p:tavLst>
                                            <p:tav tm="0">
                                              <p:val>
                                                <p:strVal val="#ppt_x"/>
                                              </p:val>
                                            </p:tav>
                                            <p:tav tm="100000">
                                              <p:val>
                                                <p:strVal val="#ppt_x"/>
                                              </p:val>
                                            </p:tav>
                                          </p:tavLst>
                                        </p:anim>
                                        <p:anim calcmode="lin" valueType="num">
                                          <p:cBhvr additive="base">
                                            <p:cTn id="80" dur="500" fill="hold"/>
                                            <p:tgtEl>
                                              <p:spTgt spid="10"/>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500"/>
                                            <p:tgtEl>
                                              <p:spTgt spid="22"/>
                                            </p:tgtEl>
                                            <p:attrNameLst>
                                              <p:attrName>ppt_x</p:attrName>
                                            </p:attrNameLst>
                                          </p:cBhvr>
                                          <p:tavLst>
                                            <p:tav tm="0">
                                              <p:val>
                                                <p:strVal val="#ppt_x-#ppt_w*1.125000"/>
                                              </p:val>
                                            </p:tav>
                                            <p:tav tm="100000">
                                              <p:val>
                                                <p:strVal val="#ppt_x"/>
                                              </p:val>
                                            </p:tav>
                                          </p:tavLst>
                                        </p:anim>
                                        <p:animEffect transition="in" filter="wipe(right)">
                                          <p:cBhvr>
                                            <p:cTn id="85" dur="500"/>
                                            <p:tgtEl>
                                              <p:spTgt spid="22"/>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p:tgtEl>
                                              <p:spTgt spid="23"/>
                                            </p:tgtEl>
                                            <p:attrNameLst>
                                              <p:attrName>ppt_x</p:attrName>
                                            </p:attrNameLst>
                                          </p:cBhvr>
                                          <p:tavLst>
                                            <p:tav tm="0">
                                              <p:val>
                                                <p:strVal val="#ppt_x-#ppt_w*1.125000"/>
                                              </p:val>
                                            </p:tav>
                                            <p:tav tm="100000">
                                              <p:val>
                                                <p:strVal val="#ppt_x"/>
                                              </p:val>
                                            </p:tav>
                                          </p:tavLst>
                                        </p:anim>
                                        <p:animEffect transition="in" filter="wipe(right)">
                                          <p:cBhvr>
                                            <p:cTn id="89" dur="500"/>
                                            <p:tgtEl>
                                              <p:spTgt spid="23"/>
                                            </p:tgtEl>
                                          </p:cBhvr>
                                        </p:animEffect>
                                      </p:childTnLst>
                                    </p:cTn>
                                  </p:par>
                                  <p:par>
                                    <p:cTn id="90" presetID="12" presetClass="entr" presetSubtype="2" fill="hold" nodeType="with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additive="base">
                                            <p:cTn id="92" dur="500"/>
                                            <p:tgtEl>
                                              <p:spTgt spid="30"/>
                                            </p:tgtEl>
                                            <p:attrNameLst>
                                              <p:attrName>ppt_x</p:attrName>
                                            </p:attrNameLst>
                                          </p:cBhvr>
                                          <p:tavLst>
                                            <p:tav tm="0">
                                              <p:val>
                                                <p:strVal val="#ppt_x+#ppt_w*1.125000"/>
                                              </p:val>
                                            </p:tav>
                                            <p:tav tm="100000">
                                              <p:val>
                                                <p:strVal val="#ppt_x"/>
                                              </p:val>
                                            </p:tav>
                                          </p:tavLst>
                                        </p:anim>
                                        <p:animEffect transition="in" filter="wipe(left)">
                                          <p:cBhvr>
                                            <p:cTn id="93" dur="500"/>
                                            <p:tgtEl>
                                              <p:spTgt spid="30"/>
                                            </p:tgtEl>
                                          </p:cBhvr>
                                        </p:animEffect>
                                      </p:childTnLst>
                                    </p:cTn>
                                  </p:par>
                                </p:childTnLst>
                              </p:cTn>
                            </p:par>
                            <p:par>
                              <p:cTn id="94" fill="hold">
                                <p:stCondLst>
                                  <p:cond delay="5000"/>
                                </p:stCondLst>
                                <p:childTnLst>
                                  <p:par>
                                    <p:cTn id="95" presetID="2" presetClass="entr" presetSubtype="4"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additive="base">
                                            <p:cTn id="97" dur="500" fill="hold"/>
                                            <p:tgtEl>
                                              <p:spTgt spid="13"/>
                                            </p:tgtEl>
                                            <p:attrNameLst>
                                              <p:attrName>ppt_x</p:attrName>
                                            </p:attrNameLst>
                                          </p:cBhvr>
                                          <p:tavLst>
                                            <p:tav tm="0">
                                              <p:val>
                                                <p:strVal val="#ppt_x"/>
                                              </p:val>
                                            </p:tav>
                                            <p:tav tm="100000">
                                              <p:val>
                                                <p:strVal val="#ppt_x"/>
                                              </p:val>
                                            </p:tav>
                                          </p:tavLst>
                                        </p:anim>
                                        <p:anim calcmode="lin" valueType="num">
                                          <p:cBhvr additive="base">
                                            <p:cTn id="98" dur="500" fill="hold"/>
                                            <p:tgtEl>
                                              <p:spTgt spid="13"/>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additive="base">
                                            <p:cTn id="102" dur="500"/>
                                            <p:tgtEl>
                                              <p:spTgt spid="24"/>
                                            </p:tgtEl>
                                            <p:attrNameLst>
                                              <p:attrName>ppt_x</p:attrName>
                                            </p:attrNameLst>
                                          </p:cBhvr>
                                          <p:tavLst>
                                            <p:tav tm="0">
                                              <p:val>
                                                <p:strVal val="#ppt_x-#ppt_w*1.125000"/>
                                              </p:val>
                                            </p:tav>
                                            <p:tav tm="100000">
                                              <p:val>
                                                <p:strVal val="#ppt_x"/>
                                              </p:val>
                                            </p:tav>
                                          </p:tavLst>
                                        </p:anim>
                                        <p:animEffect transition="in" filter="wipe(right)">
                                          <p:cBhvr>
                                            <p:cTn id="103" dur="500"/>
                                            <p:tgtEl>
                                              <p:spTgt spid="24"/>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p:tgtEl>
                                              <p:spTgt spid="25"/>
                                            </p:tgtEl>
                                            <p:attrNameLst>
                                              <p:attrName>ppt_x</p:attrName>
                                            </p:attrNameLst>
                                          </p:cBhvr>
                                          <p:tavLst>
                                            <p:tav tm="0">
                                              <p:val>
                                                <p:strVal val="#ppt_x-#ppt_w*1.125000"/>
                                              </p:val>
                                            </p:tav>
                                            <p:tav tm="100000">
                                              <p:val>
                                                <p:strVal val="#ppt_x"/>
                                              </p:val>
                                            </p:tav>
                                          </p:tavLst>
                                        </p:anim>
                                        <p:animEffect transition="in" filter="wipe(right)">
                                          <p:cBhvr>
                                            <p:cTn id="107" dur="500"/>
                                            <p:tgtEl>
                                              <p:spTgt spid="25"/>
                                            </p:tgtEl>
                                          </p:cBhvr>
                                        </p:animEffect>
                                      </p:childTnLst>
                                    </p:cTn>
                                  </p:par>
                                  <p:par>
                                    <p:cTn id="108" presetID="12" presetClass="entr" presetSubtype="2" fill="hold" nodeType="withEffect">
                                      <p:stCondLst>
                                        <p:cond delay="0"/>
                                      </p:stCondLst>
                                      <p:childTnLst>
                                        <p:set>
                                          <p:cBhvr>
                                            <p:cTn id="109" dur="1" fill="hold">
                                              <p:stCondLst>
                                                <p:cond delay="0"/>
                                              </p:stCondLst>
                                            </p:cTn>
                                            <p:tgtEl>
                                              <p:spTgt spid="31"/>
                                            </p:tgtEl>
                                            <p:attrNameLst>
                                              <p:attrName>style.visibility</p:attrName>
                                            </p:attrNameLst>
                                          </p:cBhvr>
                                          <p:to>
                                            <p:strVal val="visible"/>
                                          </p:to>
                                        </p:set>
                                        <p:anim calcmode="lin" valueType="num">
                                          <p:cBhvr additive="base">
                                            <p:cTn id="110" dur="500"/>
                                            <p:tgtEl>
                                              <p:spTgt spid="31"/>
                                            </p:tgtEl>
                                            <p:attrNameLst>
                                              <p:attrName>ppt_x</p:attrName>
                                            </p:attrNameLst>
                                          </p:cBhvr>
                                          <p:tavLst>
                                            <p:tav tm="0">
                                              <p:val>
                                                <p:strVal val="#ppt_x+#ppt_w*1.125000"/>
                                              </p:val>
                                            </p:tav>
                                            <p:tav tm="100000">
                                              <p:val>
                                                <p:strVal val="#ppt_x"/>
                                              </p:val>
                                            </p:tav>
                                          </p:tavLst>
                                        </p:anim>
                                        <p:animEffect transition="in" filter="wipe(left)">
                                          <p:cBhvr>
                                            <p:cTn id="1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descr="110304"/>
          <p:cNvPicPr>
            <a:picLocks noChangeAspect="1"/>
          </p:cNvPicPr>
          <p:nvPr userDrawn="1"/>
        </p:nvPicPr>
        <p:blipFill>
          <a:blip r:embed="rId3"/>
          <a:srcRect t="16507" b="41194"/>
          <a:stretch>
            <a:fillRect/>
          </a:stretch>
        </p:blipFill>
        <p:spPr>
          <a:xfrm>
            <a:off x="-635" y="0"/>
            <a:ext cx="12192635" cy="68764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450" y="2084916"/>
            <a:ext cx="10058400" cy="2877820"/>
          </a:xfrm>
          <a:prstGeom prst="rect">
            <a:avLst/>
          </a:prstGeom>
        </p:spPr>
      </p:pic>
      <p:grpSp>
        <p:nvGrpSpPr>
          <p:cNvPr id="3" name="组合 2"/>
          <p:cNvGrpSpPr/>
          <p:nvPr/>
        </p:nvGrpSpPr>
        <p:grpSpPr>
          <a:xfrm>
            <a:off x="2779918" y="1374181"/>
            <a:ext cx="1421469" cy="1421469"/>
            <a:chOff x="1271959" y="1524351"/>
            <a:chExt cx="1421469" cy="1421469"/>
          </a:xfrm>
        </p:grpSpPr>
        <p:sp>
          <p:nvSpPr>
            <p:cNvPr id="4" name="椭圆 4"/>
            <p:cNvSpPr/>
            <p:nvPr/>
          </p:nvSpPr>
          <p:spPr>
            <a:xfrm rot="2700000">
              <a:off x="1271959" y="1524351"/>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5" name="TextBox 12"/>
            <p:cNvSpPr txBox="1"/>
            <p:nvPr/>
          </p:nvSpPr>
          <p:spPr>
            <a:xfrm>
              <a:off x="1497401" y="1693353"/>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smtClean="0">
                  <a:ln w="11430">
                    <a:noFill/>
                  </a:ln>
                  <a:solidFill>
                    <a:srgbClr val="C62143"/>
                  </a:solidFill>
                  <a:effectLst>
                    <a:innerShdw blurRad="63500" dist="50800" dir="13500000">
                      <a:prstClr val="black">
                        <a:alpha val="50000"/>
                      </a:prstClr>
                    </a:innerShdw>
                  </a:effectLst>
                  <a:latin typeface="Franklin Gothic Book" panose="020B0503020102020204"/>
                </a:rPr>
                <a:t>谢</a:t>
              </a:r>
              <a:endParaRPr lang="zh-CN" altLang="en-US" sz="6000" b="1" spc="50" dirty="0">
                <a:ln w="11430">
                  <a:noFill/>
                </a:ln>
                <a:solidFill>
                  <a:srgbClr val="C62143"/>
                </a:solidFill>
                <a:effectLst>
                  <a:innerShdw blurRad="63500" dist="50800" dir="13500000">
                    <a:prstClr val="black">
                      <a:alpha val="50000"/>
                    </a:prstClr>
                  </a:innerShdw>
                </a:effectLst>
                <a:latin typeface="Franklin Gothic Book" panose="020B0503020102020204"/>
              </a:endParaRPr>
            </a:p>
          </p:txBody>
        </p:sp>
      </p:grpSp>
      <p:grpSp>
        <p:nvGrpSpPr>
          <p:cNvPr id="6" name="组合 5"/>
          <p:cNvGrpSpPr/>
          <p:nvPr/>
        </p:nvGrpSpPr>
        <p:grpSpPr>
          <a:xfrm>
            <a:off x="4709881" y="1982990"/>
            <a:ext cx="1421469" cy="1421469"/>
            <a:chOff x="3201922" y="2133160"/>
            <a:chExt cx="1421469" cy="1421469"/>
          </a:xfrm>
        </p:grpSpPr>
        <p:sp>
          <p:nvSpPr>
            <p:cNvPr id="7" name="椭圆 18"/>
            <p:cNvSpPr/>
            <p:nvPr/>
          </p:nvSpPr>
          <p:spPr>
            <a:xfrm rot="2700000">
              <a:off x="3201922" y="2133160"/>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FF6160"/>
                </a:solidFill>
                <a:latin typeface="Franklin Gothic Book" panose="020B0503020102020204"/>
                <a:ea typeface="微软雅黑" panose="020B0503020204020204" charset="-122"/>
              </a:endParaRPr>
            </a:p>
          </p:txBody>
        </p:sp>
        <p:sp>
          <p:nvSpPr>
            <p:cNvPr id="8" name="TextBox 14"/>
            <p:cNvSpPr txBox="1"/>
            <p:nvPr/>
          </p:nvSpPr>
          <p:spPr>
            <a:xfrm>
              <a:off x="3427364" y="2376334"/>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lgn="ctr">
                <a:defRPr sz="6000" b="1" spc="50">
                  <a:ln w="11430"/>
                  <a:solidFill>
                    <a:schemeClr val="accent6"/>
                  </a:solidFill>
                  <a:effectLst>
                    <a:outerShdw blurRad="76200" dist="50800" dir="5400000" algn="tl" rotWithShape="0">
                      <a:srgbClr val="000000">
                        <a:alpha val="65000"/>
                      </a:srgbClr>
                    </a:outerShdw>
                  </a:effectLst>
                </a:defRPr>
              </a:lvl1pPr>
            </a:lstStyle>
            <a:p>
              <a:r>
                <a:rPr lang="zh-CN" altLang="en-US" dirty="0" smtClean="0">
                  <a:ln w="11430">
                    <a:noFill/>
                  </a:ln>
                  <a:solidFill>
                    <a:srgbClr val="FF6160"/>
                  </a:solidFill>
                  <a:effectLst>
                    <a:innerShdw blurRad="63500" dist="50800" dir="13500000">
                      <a:prstClr val="black">
                        <a:alpha val="50000"/>
                      </a:prstClr>
                    </a:innerShdw>
                  </a:effectLst>
                  <a:latin typeface="Franklin Gothic Book" panose="020B0503020102020204"/>
                </a:rPr>
                <a:t>谢</a:t>
              </a:r>
              <a:endParaRPr lang="zh-CN" altLang="en-US" dirty="0">
                <a:ln w="11430">
                  <a:noFill/>
                </a:ln>
                <a:solidFill>
                  <a:srgbClr val="FF6160"/>
                </a:solidFill>
                <a:effectLst>
                  <a:innerShdw blurRad="63500" dist="50800" dir="13500000">
                    <a:prstClr val="black">
                      <a:alpha val="50000"/>
                    </a:prstClr>
                  </a:innerShdw>
                </a:effectLst>
                <a:latin typeface="Franklin Gothic Book" panose="020B0503020102020204"/>
              </a:endParaRPr>
            </a:p>
          </p:txBody>
        </p:sp>
      </p:grpSp>
      <p:grpSp>
        <p:nvGrpSpPr>
          <p:cNvPr id="9" name="组合 8"/>
          <p:cNvGrpSpPr/>
          <p:nvPr/>
        </p:nvGrpSpPr>
        <p:grpSpPr>
          <a:xfrm>
            <a:off x="6452326" y="1124954"/>
            <a:ext cx="1421469" cy="1421469"/>
            <a:chOff x="4944367" y="1275124"/>
            <a:chExt cx="1421469" cy="1421469"/>
          </a:xfrm>
        </p:grpSpPr>
        <p:sp>
          <p:nvSpPr>
            <p:cNvPr id="10" name="椭圆 22"/>
            <p:cNvSpPr/>
            <p:nvPr/>
          </p:nvSpPr>
          <p:spPr>
            <a:xfrm rot="2700000">
              <a:off x="4944367" y="1275124"/>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1" name="TextBox 16"/>
            <p:cNvSpPr txBox="1"/>
            <p:nvPr/>
          </p:nvSpPr>
          <p:spPr>
            <a:xfrm>
              <a:off x="5169809" y="1544613"/>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smtClean="0">
                  <a:ln w="11430">
                    <a:noFill/>
                  </a:ln>
                  <a:solidFill>
                    <a:srgbClr val="C62143"/>
                  </a:solidFill>
                  <a:effectLst>
                    <a:innerShdw blurRad="63500" dist="50800" dir="13500000">
                      <a:prstClr val="black">
                        <a:alpha val="50000"/>
                      </a:prstClr>
                    </a:innerShdw>
                  </a:effectLst>
                  <a:latin typeface="Franklin Gothic Book" panose="020B0503020102020204"/>
                </a:rPr>
                <a:t>观</a:t>
              </a:r>
              <a:endParaRPr lang="zh-CN" altLang="en-US" sz="6000" b="1" spc="50" dirty="0">
                <a:ln w="11430">
                  <a:noFill/>
                </a:ln>
                <a:solidFill>
                  <a:srgbClr val="C62143"/>
                </a:solidFill>
                <a:effectLst>
                  <a:innerShdw blurRad="63500" dist="50800" dir="13500000">
                    <a:prstClr val="black">
                      <a:alpha val="50000"/>
                    </a:prstClr>
                  </a:innerShdw>
                </a:effectLst>
                <a:latin typeface="Franklin Gothic Book" panose="020B0503020102020204"/>
              </a:endParaRPr>
            </a:p>
          </p:txBody>
        </p:sp>
      </p:grpSp>
      <p:grpSp>
        <p:nvGrpSpPr>
          <p:cNvPr id="12" name="组合 11"/>
          <p:cNvGrpSpPr/>
          <p:nvPr/>
        </p:nvGrpSpPr>
        <p:grpSpPr>
          <a:xfrm>
            <a:off x="8115172" y="2072949"/>
            <a:ext cx="1421469" cy="1421469"/>
            <a:chOff x="6607213" y="2223119"/>
            <a:chExt cx="1421469" cy="1421469"/>
          </a:xfrm>
        </p:grpSpPr>
        <p:sp>
          <p:nvSpPr>
            <p:cNvPr id="13" name="椭圆 26"/>
            <p:cNvSpPr/>
            <p:nvPr/>
          </p:nvSpPr>
          <p:spPr>
            <a:xfrm rot="2700000">
              <a:off x="6607213" y="2223119"/>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FF6160"/>
                </a:solidFill>
                <a:latin typeface="Franklin Gothic Book" panose="020B0503020102020204"/>
                <a:ea typeface="微软雅黑" panose="020B0503020204020204" charset="-122"/>
              </a:endParaRPr>
            </a:p>
          </p:txBody>
        </p:sp>
        <p:sp>
          <p:nvSpPr>
            <p:cNvPr id="14" name="TextBox 18"/>
            <p:cNvSpPr txBox="1"/>
            <p:nvPr/>
          </p:nvSpPr>
          <p:spPr>
            <a:xfrm>
              <a:off x="6829998" y="2456759"/>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smtClean="0">
                  <a:ln w="11430">
                    <a:noFill/>
                  </a:ln>
                  <a:solidFill>
                    <a:srgbClr val="FF6160"/>
                  </a:solidFill>
                  <a:effectLst>
                    <a:innerShdw blurRad="63500" dist="50800" dir="13500000">
                      <a:prstClr val="black">
                        <a:alpha val="50000"/>
                      </a:prstClr>
                    </a:innerShdw>
                  </a:effectLst>
                  <a:latin typeface="Franklin Gothic Book" panose="020B0503020102020204"/>
                </a:rPr>
                <a:t>看</a:t>
              </a:r>
              <a:endParaRPr lang="zh-CN" altLang="en-US" sz="6000" b="1" spc="50" dirty="0">
                <a:ln w="11430">
                  <a:noFill/>
                </a:ln>
                <a:solidFill>
                  <a:srgbClr val="FF6160"/>
                </a:solidFill>
                <a:effectLst>
                  <a:innerShdw blurRad="63500" dist="50800" dir="13500000">
                    <a:prstClr val="black">
                      <a:alpha val="50000"/>
                    </a:prstClr>
                  </a:innerShdw>
                </a:effectLst>
                <a:latin typeface="Franklin Gothic Book" panose="020B0503020102020204"/>
              </a:endParaRPr>
            </a:p>
          </p:txBody>
        </p:sp>
      </p:grpSp>
      <p:sp>
        <p:nvSpPr>
          <p:cNvPr id="15" name="圆角矩形 14"/>
          <p:cNvSpPr/>
          <p:nvPr/>
        </p:nvSpPr>
        <p:spPr>
          <a:xfrm rot="2700000">
            <a:off x="4003396" y="3188304"/>
            <a:ext cx="313273" cy="313273"/>
          </a:xfrm>
          <a:prstGeom prst="roundRect">
            <a:avLst/>
          </a:prstGeom>
          <a:gradFill rotWithShape="1">
            <a:gsLst>
              <a:gs pos="0">
                <a:srgbClr val="70AD47">
                  <a:shade val="51000"/>
                  <a:satMod val="130000"/>
                </a:srgbClr>
              </a:gs>
              <a:gs pos="80000">
                <a:srgbClr val="70AD47">
                  <a:shade val="93000"/>
                  <a:satMod val="130000"/>
                </a:srgbClr>
              </a:gs>
              <a:gs pos="100000">
                <a:srgbClr val="70AD47">
                  <a:shade val="94000"/>
                  <a:satMod val="135000"/>
                </a:srgbClr>
              </a:gs>
            </a:gsLst>
            <a:lin ang="16200000" scaled="0"/>
          </a:gradFill>
          <a:ln w="9525" cap="flat" cmpd="sng" algn="ctr">
            <a:solidFill>
              <a:srgbClr val="70AD47">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6" name="圆角矩形 15"/>
          <p:cNvSpPr/>
          <p:nvPr/>
        </p:nvSpPr>
        <p:spPr>
          <a:xfrm rot="2700000">
            <a:off x="4555032" y="3479761"/>
            <a:ext cx="360448" cy="360448"/>
          </a:xfrm>
          <a:prstGeom prst="roundRect">
            <a:avLst/>
          </a:prstGeom>
          <a:gradFill rotWithShape="1">
            <a:gsLst>
              <a:gs pos="0">
                <a:srgbClr val="015A74">
                  <a:shade val="51000"/>
                  <a:satMod val="130000"/>
                </a:srgbClr>
              </a:gs>
              <a:gs pos="80000">
                <a:srgbClr val="015A74">
                  <a:shade val="93000"/>
                  <a:satMod val="130000"/>
                </a:srgbClr>
              </a:gs>
              <a:gs pos="100000">
                <a:srgbClr val="015A74">
                  <a:shade val="94000"/>
                  <a:satMod val="135000"/>
                </a:srgbClr>
              </a:gs>
            </a:gsLst>
            <a:lin ang="16200000" scaled="0"/>
          </a:gradFill>
          <a:ln w="9525" cap="flat" cmpd="sng" algn="ctr">
            <a:solidFill>
              <a:srgbClr val="015A7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7" name="圆角矩形 16"/>
          <p:cNvSpPr/>
          <p:nvPr/>
        </p:nvSpPr>
        <p:spPr>
          <a:xfrm rot="2700000">
            <a:off x="4636127" y="1900847"/>
            <a:ext cx="260187" cy="260187"/>
          </a:xfrm>
          <a:prstGeom prst="roundRect">
            <a:avLst/>
          </a:prstGeom>
          <a:gradFill rotWithShape="1">
            <a:gsLst>
              <a:gs pos="0">
                <a:srgbClr val="E94744">
                  <a:shade val="51000"/>
                  <a:satMod val="130000"/>
                </a:srgbClr>
              </a:gs>
              <a:gs pos="80000">
                <a:srgbClr val="E94744">
                  <a:shade val="93000"/>
                  <a:satMod val="130000"/>
                </a:srgbClr>
              </a:gs>
              <a:gs pos="100000">
                <a:srgbClr val="E94744">
                  <a:shade val="94000"/>
                  <a:satMod val="135000"/>
                </a:srgbClr>
              </a:gs>
            </a:gsLst>
            <a:lin ang="16200000" scaled="0"/>
          </a:gradFill>
          <a:ln w="9525" cap="flat" cmpd="sng" algn="ctr">
            <a:solidFill>
              <a:srgbClr val="E9474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8" name="圆角矩形 17"/>
          <p:cNvSpPr/>
          <p:nvPr/>
        </p:nvSpPr>
        <p:spPr>
          <a:xfrm rot="2700000">
            <a:off x="6338932" y="2742662"/>
            <a:ext cx="251412" cy="251412"/>
          </a:xfrm>
          <a:prstGeom prst="roundRect">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19" name="圆角矩形 18"/>
          <p:cNvSpPr/>
          <p:nvPr/>
        </p:nvSpPr>
        <p:spPr>
          <a:xfrm rot="2700000">
            <a:off x="8346116" y="1802055"/>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0" name="圆角矩形 19"/>
          <p:cNvSpPr/>
          <p:nvPr/>
        </p:nvSpPr>
        <p:spPr>
          <a:xfrm rot="2700000">
            <a:off x="2491951" y="2397226"/>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1" name="圆角矩形 20"/>
          <p:cNvSpPr/>
          <p:nvPr/>
        </p:nvSpPr>
        <p:spPr>
          <a:xfrm rot="2700000">
            <a:off x="8025106" y="3404458"/>
            <a:ext cx="275168" cy="275168"/>
          </a:xfrm>
          <a:prstGeom prst="roundRect">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2" name="圆角矩形 21"/>
          <p:cNvSpPr/>
          <p:nvPr/>
        </p:nvSpPr>
        <p:spPr>
          <a:xfrm rot="2700000">
            <a:off x="9087243" y="1681459"/>
            <a:ext cx="317276" cy="317276"/>
          </a:xfrm>
          <a:prstGeom prst="roundRect">
            <a:avLst/>
          </a:prstGeom>
          <a:gradFill rotWithShape="1">
            <a:gsLst>
              <a:gs pos="0">
                <a:srgbClr val="E94744">
                  <a:shade val="51000"/>
                  <a:satMod val="130000"/>
                </a:srgbClr>
              </a:gs>
              <a:gs pos="80000">
                <a:srgbClr val="E94744">
                  <a:shade val="93000"/>
                  <a:satMod val="130000"/>
                </a:srgbClr>
              </a:gs>
              <a:gs pos="100000">
                <a:srgbClr val="E94744">
                  <a:shade val="94000"/>
                  <a:satMod val="135000"/>
                </a:srgbClr>
              </a:gs>
            </a:gsLst>
            <a:lin ang="16200000" scaled="0"/>
          </a:gradFill>
          <a:ln w="9525" cap="flat" cmpd="sng" algn="ctr">
            <a:solidFill>
              <a:srgbClr val="E9474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3" name="圆角矩形 22"/>
          <p:cNvSpPr/>
          <p:nvPr/>
        </p:nvSpPr>
        <p:spPr>
          <a:xfrm rot="2700000">
            <a:off x="9698145" y="3250336"/>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4" name="圆角矩形 23"/>
          <p:cNvSpPr/>
          <p:nvPr/>
        </p:nvSpPr>
        <p:spPr>
          <a:xfrm rot="2700000">
            <a:off x="10252371" y="2974979"/>
            <a:ext cx="260187" cy="260187"/>
          </a:xfrm>
          <a:prstGeom prst="roundRect">
            <a:avLst/>
          </a:prstGeom>
          <a:gradFill rotWithShape="1">
            <a:gsLst>
              <a:gs pos="0">
                <a:srgbClr val="015A74">
                  <a:shade val="51000"/>
                  <a:satMod val="130000"/>
                </a:srgbClr>
              </a:gs>
              <a:gs pos="80000">
                <a:srgbClr val="015A74">
                  <a:shade val="93000"/>
                  <a:satMod val="130000"/>
                </a:srgbClr>
              </a:gs>
              <a:gs pos="100000">
                <a:srgbClr val="015A74">
                  <a:shade val="94000"/>
                  <a:satMod val="135000"/>
                </a:srgbClr>
              </a:gs>
            </a:gsLst>
            <a:lin ang="16200000" scaled="0"/>
          </a:gradFill>
          <a:ln w="9525" cap="flat" cmpd="sng" algn="ctr">
            <a:solidFill>
              <a:srgbClr val="015A7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5" name="椭圆 24"/>
          <p:cNvSpPr/>
          <p:nvPr/>
        </p:nvSpPr>
        <p:spPr>
          <a:xfrm>
            <a:off x="2547444" y="2899998"/>
            <a:ext cx="149205" cy="149205"/>
          </a:xfrm>
          <a:prstGeom prst="ellipse">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6" name="圆角矩形 25"/>
          <p:cNvSpPr/>
          <p:nvPr/>
        </p:nvSpPr>
        <p:spPr>
          <a:xfrm rot="2700000">
            <a:off x="7479322" y="2774035"/>
            <a:ext cx="229987" cy="229987"/>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7" name="圆角矩形 26"/>
          <p:cNvSpPr/>
          <p:nvPr/>
        </p:nvSpPr>
        <p:spPr>
          <a:xfrm rot="2700000">
            <a:off x="3660896" y="2877613"/>
            <a:ext cx="229987" cy="229987"/>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8" name="圆角矩形 27"/>
          <p:cNvSpPr/>
          <p:nvPr/>
        </p:nvSpPr>
        <p:spPr>
          <a:xfrm rot="2700000">
            <a:off x="4440039" y="1543182"/>
            <a:ext cx="199892" cy="199892"/>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29" name="圆角矩形 28"/>
          <p:cNvSpPr/>
          <p:nvPr/>
        </p:nvSpPr>
        <p:spPr>
          <a:xfrm rot="2700000">
            <a:off x="9607070" y="2306949"/>
            <a:ext cx="199892" cy="199892"/>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
        <p:nvSpPr>
          <p:cNvPr id="30" name="圆角矩形 29"/>
          <p:cNvSpPr/>
          <p:nvPr/>
        </p:nvSpPr>
        <p:spPr>
          <a:xfrm rot="2700000">
            <a:off x="6481253" y="3279765"/>
            <a:ext cx="339475" cy="339475"/>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algn="ctr">
              <a:defRPr/>
            </a:pPr>
            <a:endParaRPr lang="zh-CN" altLang="en-US" kern="0">
              <a:solidFill>
                <a:srgbClr val="C62143"/>
              </a:solidFill>
              <a:latin typeface="Franklin Gothic Book" panose="020B0503020102020204"/>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grpId="0" nodeType="withEffect">
                                  <p:stCondLst>
                                    <p:cond delay="75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53" presetClass="entr" presetSubtype="16" fill="hold" nodeType="withEffect">
                                  <p:stCondLst>
                                    <p:cond delay="250"/>
                                  </p:stCondLst>
                                  <p:childTnLst>
                                    <p:set>
                                      <p:cBhvr>
                                        <p:cTn id="59" dur="1" fill="hold">
                                          <p:stCondLst>
                                            <p:cond delay="0"/>
                                          </p:stCondLst>
                                        </p:cTn>
                                        <p:tgtEl>
                                          <p:spTgt spid="3"/>
                                        </p:tgtEl>
                                        <p:attrNameLst>
                                          <p:attrName>style.visibility</p:attrName>
                                        </p:attrNameLst>
                                      </p:cBhvr>
                                      <p:to>
                                        <p:strVal val="visible"/>
                                      </p:to>
                                    </p:set>
                                    <p:anim calcmode="lin" valueType="num">
                                      <p:cBhvr>
                                        <p:cTn id="60" dur="500" fill="hold"/>
                                        <p:tgtEl>
                                          <p:spTgt spid="3"/>
                                        </p:tgtEl>
                                        <p:attrNameLst>
                                          <p:attrName>ppt_w</p:attrName>
                                        </p:attrNameLst>
                                      </p:cBhvr>
                                      <p:tavLst>
                                        <p:tav tm="0">
                                          <p:val>
                                            <p:fltVal val="0"/>
                                          </p:val>
                                        </p:tav>
                                        <p:tav tm="100000">
                                          <p:val>
                                            <p:strVal val="#ppt_w"/>
                                          </p:val>
                                        </p:tav>
                                      </p:tavLst>
                                    </p:anim>
                                    <p:anim calcmode="lin" valueType="num">
                                      <p:cBhvr>
                                        <p:cTn id="61" dur="500" fill="hold"/>
                                        <p:tgtEl>
                                          <p:spTgt spid="3"/>
                                        </p:tgtEl>
                                        <p:attrNameLst>
                                          <p:attrName>ppt_h</p:attrName>
                                        </p:attrNameLst>
                                      </p:cBhvr>
                                      <p:tavLst>
                                        <p:tav tm="0">
                                          <p:val>
                                            <p:fltVal val="0"/>
                                          </p:val>
                                        </p:tav>
                                        <p:tav tm="100000">
                                          <p:val>
                                            <p:strVal val="#ppt_h"/>
                                          </p:val>
                                        </p:tav>
                                      </p:tavLst>
                                    </p:anim>
                                    <p:animEffect transition="in" filter="fade">
                                      <p:cBhvr>
                                        <p:cTn id="62" dur="500"/>
                                        <p:tgtEl>
                                          <p:spTgt spid="3"/>
                                        </p:tgtEl>
                                      </p:cBhvr>
                                    </p:animEffect>
                                  </p:childTnLst>
                                </p:cTn>
                              </p:par>
                              <p:par>
                                <p:cTn id="63" presetID="53" presetClass="entr" presetSubtype="16" fill="hold" nodeType="withEffect">
                                  <p:stCondLst>
                                    <p:cond delay="500"/>
                                  </p:stCondLst>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fltVal val="0"/>
                                          </p:val>
                                        </p:tav>
                                        <p:tav tm="100000">
                                          <p:val>
                                            <p:strVal val="#ppt_h"/>
                                          </p:val>
                                        </p:tav>
                                      </p:tavLst>
                                    </p:anim>
                                    <p:animEffect transition="in" filter="fade">
                                      <p:cBhvr>
                                        <p:cTn id="67" dur="500"/>
                                        <p:tgtEl>
                                          <p:spTgt spid="6"/>
                                        </p:tgtEl>
                                      </p:cBhvr>
                                    </p:animEffect>
                                  </p:childTnLst>
                                </p:cTn>
                              </p:par>
                              <p:par>
                                <p:cTn id="68" presetID="53" presetClass="entr" presetSubtype="16" fill="hold" nodeType="withEffect">
                                  <p:stCondLst>
                                    <p:cond delay="750"/>
                                  </p:stCondLst>
                                  <p:childTnLst>
                                    <p:set>
                                      <p:cBhvr>
                                        <p:cTn id="69" dur="1" fill="hold">
                                          <p:stCondLst>
                                            <p:cond delay="0"/>
                                          </p:stCondLst>
                                        </p:cTn>
                                        <p:tgtEl>
                                          <p:spTgt spid="9"/>
                                        </p:tgtEl>
                                        <p:attrNameLst>
                                          <p:attrName>style.visibility</p:attrName>
                                        </p:attrNameLst>
                                      </p:cBhvr>
                                      <p:to>
                                        <p:strVal val="visible"/>
                                      </p:to>
                                    </p:set>
                                    <p:anim calcmode="lin" valueType="num">
                                      <p:cBhvr>
                                        <p:cTn id="70" dur="500" fill="hold"/>
                                        <p:tgtEl>
                                          <p:spTgt spid="9"/>
                                        </p:tgtEl>
                                        <p:attrNameLst>
                                          <p:attrName>ppt_w</p:attrName>
                                        </p:attrNameLst>
                                      </p:cBhvr>
                                      <p:tavLst>
                                        <p:tav tm="0">
                                          <p:val>
                                            <p:fltVal val="0"/>
                                          </p:val>
                                        </p:tav>
                                        <p:tav tm="100000">
                                          <p:val>
                                            <p:strVal val="#ppt_w"/>
                                          </p:val>
                                        </p:tav>
                                      </p:tavLst>
                                    </p:anim>
                                    <p:anim calcmode="lin" valueType="num">
                                      <p:cBhvr>
                                        <p:cTn id="71" dur="500" fill="hold"/>
                                        <p:tgtEl>
                                          <p:spTgt spid="9"/>
                                        </p:tgtEl>
                                        <p:attrNameLst>
                                          <p:attrName>ppt_h</p:attrName>
                                        </p:attrNameLst>
                                      </p:cBhvr>
                                      <p:tavLst>
                                        <p:tav tm="0">
                                          <p:val>
                                            <p:fltVal val="0"/>
                                          </p:val>
                                        </p:tav>
                                        <p:tav tm="100000">
                                          <p:val>
                                            <p:strVal val="#ppt_h"/>
                                          </p:val>
                                        </p:tav>
                                      </p:tavLst>
                                    </p:anim>
                                    <p:animEffect transition="in" filter="fade">
                                      <p:cBhvr>
                                        <p:cTn id="72" dur="500"/>
                                        <p:tgtEl>
                                          <p:spTgt spid="9"/>
                                        </p:tgtEl>
                                      </p:cBhvr>
                                    </p:animEffect>
                                  </p:childTnLst>
                                </p:cTn>
                              </p:par>
                              <p:par>
                                <p:cTn id="73" presetID="53" presetClass="entr" presetSubtype="16" fill="hold" nodeType="withEffect">
                                  <p:stCondLst>
                                    <p:cond delay="100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Effect transition="in" filter="fade">
                                      <p:cBhvr>
                                        <p:cTn id="7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6)"/>
</p:tagLst>
</file>

<file path=ppt/tags/tag2.xml><?xml version="1.0" encoding="utf-8"?>
<p:tagLst xmlns:a="http://schemas.openxmlformats.org/drawingml/2006/main" xmlns:r="http://schemas.openxmlformats.org/officeDocument/2006/relationships" xmlns:p="http://schemas.openxmlformats.org/presentationml/2006/main">
  <p:tag name="MH" val="20150604084853"/>
  <p:tag name="MH_LIBRARY" val="CONTENTS"/>
  <p:tag name="MH_TYPE" val="OTHERS"/>
  <p:tag name="ID" val="547134"/>
</p:tagLst>
</file>

<file path=ppt/theme/theme1.xml><?xml version="1.0" encoding="utf-8"?>
<a:theme xmlns:a="http://schemas.openxmlformats.org/drawingml/2006/main" name="Office 主题">
  <a:themeElements>
    <a:clrScheme name="自定义 221">
      <a:dk1>
        <a:sysClr val="windowText" lastClr="000000"/>
      </a:dk1>
      <a:lt1>
        <a:sysClr val="window" lastClr="FFFFFF"/>
      </a:lt1>
      <a:dk2>
        <a:srgbClr val="C62143"/>
      </a:dk2>
      <a:lt2>
        <a:srgbClr val="E7E6E6"/>
      </a:lt2>
      <a:accent1>
        <a:srgbClr val="FF6160"/>
      </a:accent1>
      <a:accent2>
        <a:srgbClr val="C62143"/>
      </a:accent2>
      <a:accent3>
        <a:srgbClr val="FF6160"/>
      </a:accent3>
      <a:accent4>
        <a:srgbClr val="C62143"/>
      </a:accent4>
      <a:accent5>
        <a:srgbClr val="FF6160"/>
      </a:accent5>
      <a:accent6>
        <a:srgbClr val="C62143"/>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4151</Words>
  <Application>Microsoft Office PowerPoint</Application>
  <PresentationFormat>宽屏</PresentationFormat>
  <Paragraphs>542</Paragraphs>
  <Slides>39</Slides>
  <Notes>39</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39</vt:i4>
      </vt:variant>
    </vt:vector>
  </HeadingPairs>
  <TitlesOfParts>
    <vt:vector size="54" baseType="lpstr">
      <vt:lpstr>Aharoni</vt:lpstr>
      <vt:lpstr>Gill Sans</vt:lpstr>
      <vt:lpstr>Source Sans Pro Light</vt:lpstr>
      <vt:lpstr>宋体</vt:lpstr>
      <vt:lpstr>微软雅黑</vt:lpstr>
      <vt:lpstr>造字工房劲黑（非商用）常规体</vt:lpstr>
      <vt:lpstr>Agency FB</vt:lpstr>
      <vt:lpstr>Arial</vt:lpstr>
      <vt:lpstr>Arial Black</vt:lpstr>
      <vt:lpstr>Calibri</vt:lpstr>
      <vt:lpstr>Franklin Gothic Book</vt:lpstr>
      <vt:lpstr>Impact</vt:lpstr>
      <vt:lpstr>Raleway</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(6)</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2015-05-05T08:02:00Z</dcterms:created>
  <dcterms:modified xsi:type="dcterms:W3CDTF">2020-07-18T05:53:33Z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