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56" r:id="rId3"/>
    <p:sldId id="257" r:id="rId5"/>
    <p:sldId id="258" r:id="rId6"/>
    <p:sldId id="259" r:id="rId7"/>
    <p:sldId id="367" r:id="rId8"/>
    <p:sldId id="368" r:id="rId9"/>
    <p:sldId id="350" r:id="rId10"/>
    <p:sldId id="304" r:id="rId11"/>
    <p:sldId id="370" r:id="rId12"/>
    <p:sldId id="371" r:id="rId13"/>
    <p:sldId id="372" r:id="rId14"/>
    <p:sldId id="351" r:id="rId15"/>
    <p:sldId id="307" r:id="rId16"/>
    <p:sldId id="373" r:id="rId17"/>
    <p:sldId id="374" r:id="rId18"/>
    <p:sldId id="375" r:id="rId19"/>
    <p:sldId id="381" r:id="rId20"/>
    <p:sldId id="352" r:id="rId21"/>
    <p:sldId id="376" r:id="rId22"/>
    <p:sldId id="377" r:id="rId23"/>
    <p:sldId id="378" r:id="rId24"/>
    <p:sldId id="379" r:id="rId25"/>
    <p:sldId id="380" r:id="rId26"/>
  </p:sldIdLst>
  <p:sldSz cx="9278620" cy="5219700"/>
  <p:notesSz cx="6858000" cy="9144000"/>
  <p:custDataLst>
    <p:tags r:id="rId3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283C"/>
    <a:srgbClr val="03202B"/>
    <a:srgbClr val="F3B152"/>
    <a:srgbClr val="FFFFFF"/>
    <a:srgbClr val="DB0017"/>
    <a:srgbClr val="273448"/>
    <a:srgbClr val="492F3B"/>
    <a:srgbClr val="070916"/>
    <a:srgbClr val="783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469" autoAdjust="0"/>
  </p:normalViewPr>
  <p:slideViewPr>
    <p:cSldViewPr snapToGrid="0">
      <p:cViewPr varScale="1">
        <p:scale>
          <a:sx n="84" d="100"/>
          <a:sy n="84" d="100"/>
        </p:scale>
        <p:origin x="-692" y="-64"/>
      </p:cViewPr>
      <p:guideLst>
        <p:guide orient="horz" pos="1644"/>
        <p:guide pos="29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29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87430825195822"/>
          <c:y val="0.0413392874813558"/>
          <c:w val="0.873455342447972"/>
          <c:h val="0.83430669979591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sq">
              <a:solidFill>
                <a:srgbClr val="27283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27283C"/>
              </a:solidFill>
              <a:ln w="9525">
                <a:solidFill>
                  <a:srgbClr val="27283C"/>
                </a:solidFill>
              </a:ln>
              <a:effectLst/>
            </c:spPr>
          </c:marker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</c:numCache>
            </c:numRef>
          </c:xVal>
          <c:yVal>
            <c:numRef>
              <c:f>Sheet1!$B$2:$B$15</c:f>
              <c:numCache>
                <c:formatCode>General</c:formatCode>
                <c:ptCount val="14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9</c:v>
                </c:pt>
                <c:pt idx="4">
                  <c:v>2</c:v>
                </c:pt>
                <c:pt idx="5">
                  <c:v>7</c:v>
                </c:pt>
                <c:pt idx="6">
                  <c:v>3</c:v>
                </c:pt>
                <c:pt idx="7">
                  <c:v>8</c:v>
                </c:pt>
                <c:pt idx="8">
                  <c:v>2</c:v>
                </c:pt>
                <c:pt idx="9">
                  <c:v>10</c:v>
                </c:pt>
                <c:pt idx="10">
                  <c:v>4</c:v>
                </c:pt>
                <c:pt idx="11">
                  <c:v>15</c:v>
                </c:pt>
              </c:numCache>
            </c:numRef>
          </c:yVal>
          <c:smooth val="1"/>
        </c:ser>
        <c:dLbls>
          <c:showLegendKey val="1"/>
          <c:showVal val="1"/>
          <c:showCatName val="1"/>
          <c:showSerName val="1"/>
          <c:showPercent val="1"/>
          <c:showBubbleSize val="1"/>
        </c:dLbls>
        <c:axId val="277288832"/>
        <c:axId val="277290368"/>
      </c:scatterChart>
      <c:valAx>
        <c:axId val="277288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77290368"/>
        <c:crosses val="autoZero"/>
        <c:crossBetween val="midCat"/>
      </c:valAx>
      <c:valAx>
        <c:axId val="27729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77288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vlaue01</c:v>
                </c:pt>
              </c:strCache>
            </c:strRef>
          </c:tx>
          <c:spPr>
            <a:solidFill>
              <a:srgbClr val="27283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bg1"/>
                    </a:solidFill>
                    <a:effectLst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inEnd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vlaue01</c:v>
                </c:pt>
                <c:pt idx="1">
                  <c:v>vlaue02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vlaue02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vlaue01</c:v>
                </c:pt>
                <c:pt idx="1">
                  <c:v>vlaue02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</c:dLbls>
        <c:gapWidth val="62"/>
        <c:overlap val="100"/>
        <c:axId val="278088320"/>
        <c:axId val="278094208"/>
      </c:barChart>
      <c:catAx>
        <c:axId val="278088320"/>
        <c:scaling>
          <c:orientation val="minMax"/>
        </c:scaling>
        <c:delete val="1"/>
        <c:axPos val="l"/>
        <c:numFmt formatCode="General" sourceLinked="0"/>
        <c:majorTickMark val="in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78094208"/>
        <c:crosses val="autoZero"/>
        <c:auto val="1"/>
        <c:lblAlgn val="ctr"/>
        <c:lblOffset val="100"/>
        <c:noMultiLvlLbl val="0"/>
      </c:catAx>
      <c:valAx>
        <c:axId val="278094208"/>
        <c:scaling>
          <c:orientation val="minMax"/>
        </c:scaling>
        <c:delete val="1"/>
        <c:axPos val="b"/>
        <c:majorGridlines>
          <c:spPr>
            <a:ln w="6350" cap="flat" cmpd="sng" algn="ctr">
              <a:noFill/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78088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vlaue01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inEnd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vlaue01</c:v>
                </c:pt>
                <c:pt idx="1">
                  <c:v>vlaue02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35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vlaue02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vlaue01</c:v>
                </c:pt>
                <c:pt idx="1">
                  <c:v>vlaue02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20</c:v>
                </c:pt>
                <c:pt idx="1">
                  <c:v>65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</c:dLbls>
        <c:gapWidth val="62"/>
        <c:overlap val="100"/>
        <c:axId val="278123264"/>
        <c:axId val="278124800"/>
      </c:barChart>
      <c:catAx>
        <c:axId val="278123264"/>
        <c:scaling>
          <c:orientation val="minMax"/>
        </c:scaling>
        <c:delete val="1"/>
        <c:axPos val="l"/>
        <c:numFmt formatCode="General" sourceLinked="0"/>
        <c:majorTickMark val="in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78124800"/>
        <c:crosses val="autoZero"/>
        <c:auto val="1"/>
        <c:lblAlgn val="ctr"/>
        <c:lblOffset val="100"/>
        <c:noMultiLvlLbl val="0"/>
      </c:catAx>
      <c:valAx>
        <c:axId val="278124800"/>
        <c:scaling>
          <c:orientation val="minMax"/>
        </c:scaling>
        <c:delete val="1"/>
        <c:axPos val="b"/>
        <c:majorGridlines>
          <c:spPr>
            <a:ln w="6350" cap="flat" cmpd="sng" algn="ctr">
              <a:noFill/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78123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7E713-1CE8-4764-A574-8B4D048275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C488A-9EFB-4E10-881F-97BE2853FA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9867" y="854243"/>
            <a:ext cx="6959204" cy="1817229"/>
          </a:xfrm>
        </p:spPr>
        <p:txBody>
          <a:bodyPr anchor="b"/>
          <a:lstStyle>
            <a:lvl1pPr algn="ctr">
              <a:defRPr sz="456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9867" y="2741551"/>
            <a:ext cx="6959204" cy="1260219"/>
          </a:xfrm>
        </p:spPr>
        <p:txBody>
          <a:bodyPr/>
          <a:lstStyle>
            <a:lvl1pPr marL="0" indent="0" algn="ctr">
              <a:buNone/>
              <a:defRPr sz="1825"/>
            </a:lvl1pPr>
            <a:lvl2pPr marL="347980" indent="0" algn="ctr">
              <a:buNone/>
              <a:defRPr sz="1520"/>
            </a:lvl2pPr>
            <a:lvl3pPr marL="695960" indent="0" algn="ctr">
              <a:buNone/>
              <a:defRPr sz="1370"/>
            </a:lvl3pPr>
            <a:lvl4pPr marL="1043940" indent="0" algn="ctr">
              <a:buNone/>
              <a:defRPr sz="1220"/>
            </a:lvl4pPr>
            <a:lvl5pPr marL="1391920" indent="0" algn="ctr">
              <a:buNone/>
              <a:defRPr sz="1220"/>
            </a:lvl5pPr>
            <a:lvl6pPr marL="1739900" indent="0" algn="ctr">
              <a:buNone/>
              <a:defRPr sz="1220"/>
            </a:lvl6pPr>
            <a:lvl7pPr marL="2087880" indent="0" algn="ctr">
              <a:buNone/>
              <a:defRPr sz="1220"/>
            </a:lvl7pPr>
            <a:lvl8pPr marL="2435860" indent="0" algn="ctr">
              <a:buNone/>
              <a:defRPr sz="1220"/>
            </a:lvl8pPr>
            <a:lvl9pPr marL="2783840" indent="0" algn="ctr">
              <a:buNone/>
              <a:defRPr sz="122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094" y="1301301"/>
            <a:ext cx="8003084" cy="2171250"/>
          </a:xfrm>
        </p:spPr>
        <p:txBody>
          <a:bodyPr anchor="b"/>
          <a:lstStyle>
            <a:lvl1pPr>
              <a:defRPr sz="456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33094" y="3493092"/>
            <a:ext cx="8003084" cy="1141809"/>
          </a:xfrm>
        </p:spPr>
        <p:txBody>
          <a:bodyPr/>
          <a:lstStyle>
            <a:lvl1pPr marL="0" indent="0">
              <a:buNone/>
              <a:defRPr sz="1825">
                <a:solidFill>
                  <a:schemeClr val="tx1">
                    <a:tint val="75000"/>
                  </a:schemeClr>
                </a:solidFill>
              </a:defRPr>
            </a:lvl1pPr>
            <a:lvl2pPr marL="34798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2pPr>
            <a:lvl3pPr marL="695960" indent="0">
              <a:buNone/>
              <a:defRPr sz="1370">
                <a:solidFill>
                  <a:schemeClr val="tx1">
                    <a:tint val="75000"/>
                  </a:schemeClr>
                </a:solidFill>
              </a:defRPr>
            </a:lvl3pPr>
            <a:lvl4pPr marL="104394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4pPr>
            <a:lvl5pPr marL="139192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5pPr>
            <a:lvl6pPr marL="173990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6pPr>
            <a:lvl7pPr marL="208788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7pPr>
            <a:lvl8pPr marL="243586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8pPr>
            <a:lvl9pPr marL="2783840" indent="0">
              <a:buNone/>
              <a:defRPr sz="12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37927" y="1389503"/>
            <a:ext cx="3943549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7462" y="1389503"/>
            <a:ext cx="3943549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136" y="277901"/>
            <a:ext cx="8003084" cy="10089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39136" y="1279552"/>
            <a:ext cx="3925425" cy="627089"/>
          </a:xfrm>
        </p:spPr>
        <p:txBody>
          <a:bodyPr anchor="b"/>
          <a:lstStyle>
            <a:lvl1pPr marL="0" indent="0">
              <a:buNone/>
              <a:defRPr sz="1825" b="1"/>
            </a:lvl1pPr>
            <a:lvl2pPr marL="347980" indent="0">
              <a:buNone/>
              <a:defRPr sz="1520" b="1"/>
            </a:lvl2pPr>
            <a:lvl3pPr marL="695960" indent="0">
              <a:buNone/>
              <a:defRPr sz="1370" b="1"/>
            </a:lvl3pPr>
            <a:lvl4pPr marL="1043940" indent="0">
              <a:buNone/>
              <a:defRPr sz="1220" b="1"/>
            </a:lvl4pPr>
            <a:lvl5pPr marL="1391920" indent="0">
              <a:buNone/>
              <a:defRPr sz="1220" b="1"/>
            </a:lvl5pPr>
            <a:lvl6pPr marL="1739900" indent="0">
              <a:buNone/>
              <a:defRPr sz="1220" b="1"/>
            </a:lvl6pPr>
            <a:lvl7pPr marL="2087880" indent="0">
              <a:buNone/>
              <a:defRPr sz="1220" b="1"/>
            </a:lvl7pPr>
            <a:lvl8pPr marL="2435860" indent="0">
              <a:buNone/>
              <a:defRPr sz="1220" b="1"/>
            </a:lvl8pPr>
            <a:lvl9pPr marL="2783840" indent="0">
              <a:buNone/>
              <a:defRPr sz="122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9136" y="1906640"/>
            <a:ext cx="3925425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97462" y="1279552"/>
            <a:ext cx="3944757" cy="627089"/>
          </a:xfrm>
        </p:spPr>
        <p:txBody>
          <a:bodyPr anchor="b"/>
          <a:lstStyle>
            <a:lvl1pPr marL="0" indent="0">
              <a:buNone/>
              <a:defRPr sz="1825" b="1"/>
            </a:lvl1pPr>
            <a:lvl2pPr marL="347980" indent="0">
              <a:buNone/>
              <a:defRPr sz="1520" b="1"/>
            </a:lvl2pPr>
            <a:lvl3pPr marL="695960" indent="0">
              <a:buNone/>
              <a:defRPr sz="1370" b="1"/>
            </a:lvl3pPr>
            <a:lvl4pPr marL="1043940" indent="0">
              <a:buNone/>
              <a:defRPr sz="1220" b="1"/>
            </a:lvl4pPr>
            <a:lvl5pPr marL="1391920" indent="0">
              <a:buNone/>
              <a:defRPr sz="1220" b="1"/>
            </a:lvl5pPr>
            <a:lvl6pPr marL="1739900" indent="0">
              <a:buNone/>
              <a:defRPr sz="1220" b="1"/>
            </a:lvl6pPr>
            <a:lvl7pPr marL="2087880" indent="0">
              <a:buNone/>
              <a:defRPr sz="1220" b="1"/>
            </a:lvl7pPr>
            <a:lvl8pPr marL="2435860" indent="0">
              <a:buNone/>
              <a:defRPr sz="1220" b="1"/>
            </a:lvl8pPr>
            <a:lvl9pPr marL="2783840" indent="0">
              <a:buNone/>
              <a:defRPr sz="122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97462" y="1906640"/>
            <a:ext cx="3944757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136" y="347980"/>
            <a:ext cx="2992699" cy="1217930"/>
          </a:xfrm>
        </p:spPr>
        <p:txBody>
          <a:bodyPr anchor="b"/>
          <a:lstStyle>
            <a:lvl1pPr>
              <a:defRPr sz="24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44757" y="751541"/>
            <a:ext cx="4697462" cy="3709370"/>
          </a:xfrm>
        </p:spPr>
        <p:txBody>
          <a:bodyPr/>
          <a:lstStyle>
            <a:lvl1pPr>
              <a:defRPr sz="2435"/>
            </a:lvl1pPr>
            <a:lvl2pPr>
              <a:defRPr sz="2130"/>
            </a:lvl2pPr>
            <a:lvl3pPr>
              <a:defRPr sz="1825"/>
            </a:lvl3pPr>
            <a:lvl4pPr>
              <a:defRPr sz="1520"/>
            </a:lvl4pPr>
            <a:lvl5pPr>
              <a:defRPr sz="1520"/>
            </a:lvl5pPr>
            <a:lvl6pPr>
              <a:defRPr sz="1520"/>
            </a:lvl6pPr>
            <a:lvl7pPr>
              <a:defRPr sz="1520"/>
            </a:lvl7pPr>
            <a:lvl8pPr>
              <a:defRPr sz="1520"/>
            </a:lvl8pPr>
            <a:lvl9pPr>
              <a:defRPr sz="152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9136" y="1565910"/>
            <a:ext cx="2992699" cy="2901042"/>
          </a:xfrm>
        </p:spPr>
        <p:txBody>
          <a:bodyPr/>
          <a:lstStyle>
            <a:lvl1pPr marL="0" indent="0">
              <a:buNone/>
              <a:defRPr sz="1220"/>
            </a:lvl1pPr>
            <a:lvl2pPr marL="347980" indent="0">
              <a:buNone/>
              <a:defRPr sz="1065"/>
            </a:lvl2pPr>
            <a:lvl3pPr marL="695960" indent="0">
              <a:buNone/>
              <a:defRPr sz="915"/>
            </a:lvl3pPr>
            <a:lvl4pPr marL="1043940" indent="0">
              <a:buNone/>
              <a:defRPr sz="760"/>
            </a:lvl4pPr>
            <a:lvl5pPr marL="1391920" indent="0">
              <a:buNone/>
              <a:defRPr sz="760"/>
            </a:lvl5pPr>
            <a:lvl6pPr marL="1739900" indent="0">
              <a:buNone/>
              <a:defRPr sz="760"/>
            </a:lvl6pPr>
            <a:lvl7pPr marL="2087880" indent="0">
              <a:buNone/>
              <a:defRPr sz="760"/>
            </a:lvl7pPr>
            <a:lvl8pPr marL="2435860" indent="0">
              <a:buNone/>
              <a:defRPr sz="760"/>
            </a:lvl8pPr>
            <a:lvl9pPr marL="2783840" indent="0">
              <a:buNone/>
              <a:defRPr sz="76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136" y="347980"/>
            <a:ext cx="2992699" cy="1217930"/>
          </a:xfrm>
        </p:spPr>
        <p:txBody>
          <a:bodyPr anchor="b"/>
          <a:lstStyle>
            <a:lvl1pPr>
              <a:defRPr sz="243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4757" y="751541"/>
            <a:ext cx="4697462" cy="3709370"/>
          </a:xfrm>
        </p:spPr>
        <p:txBody>
          <a:bodyPr anchor="t"/>
          <a:lstStyle>
            <a:lvl1pPr marL="0" indent="0">
              <a:buNone/>
              <a:defRPr sz="2435"/>
            </a:lvl1pPr>
            <a:lvl2pPr marL="347980" indent="0">
              <a:buNone/>
              <a:defRPr sz="2130"/>
            </a:lvl2pPr>
            <a:lvl3pPr marL="695960" indent="0">
              <a:buNone/>
              <a:defRPr sz="1825"/>
            </a:lvl3pPr>
            <a:lvl4pPr marL="1043940" indent="0">
              <a:buNone/>
              <a:defRPr sz="1520"/>
            </a:lvl4pPr>
            <a:lvl5pPr marL="1391920" indent="0">
              <a:buNone/>
              <a:defRPr sz="1520"/>
            </a:lvl5pPr>
            <a:lvl6pPr marL="1739900" indent="0">
              <a:buNone/>
              <a:defRPr sz="1520"/>
            </a:lvl6pPr>
            <a:lvl7pPr marL="2087880" indent="0">
              <a:buNone/>
              <a:defRPr sz="1520"/>
            </a:lvl7pPr>
            <a:lvl8pPr marL="2435860" indent="0">
              <a:buNone/>
              <a:defRPr sz="1520"/>
            </a:lvl8pPr>
            <a:lvl9pPr marL="2783840" indent="0">
              <a:buNone/>
              <a:defRPr sz="152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9136" y="1565910"/>
            <a:ext cx="2992699" cy="2901042"/>
          </a:xfrm>
        </p:spPr>
        <p:txBody>
          <a:bodyPr/>
          <a:lstStyle>
            <a:lvl1pPr marL="0" indent="0">
              <a:buNone/>
              <a:defRPr sz="1220"/>
            </a:lvl1pPr>
            <a:lvl2pPr marL="347980" indent="0">
              <a:buNone/>
              <a:defRPr sz="1065"/>
            </a:lvl2pPr>
            <a:lvl3pPr marL="695960" indent="0">
              <a:buNone/>
              <a:defRPr sz="915"/>
            </a:lvl3pPr>
            <a:lvl4pPr marL="1043940" indent="0">
              <a:buNone/>
              <a:defRPr sz="760"/>
            </a:lvl4pPr>
            <a:lvl5pPr marL="1391920" indent="0">
              <a:buNone/>
              <a:defRPr sz="760"/>
            </a:lvl5pPr>
            <a:lvl6pPr marL="1739900" indent="0">
              <a:buNone/>
              <a:defRPr sz="760"/>
            </a:lvl6pPr>
            <a:lvl7pPr marL="2087880" indent="0">
              <a:buNone/>
              <a:defRPr sz="760"/>
            </a:lvl7pPr>
            <a:lvl8pPr marL="2435860" indent="0">
              <a:buNone/>
              <a:defRPr sz="760"/>
            </a:lvl8pPr>
            <a:lvl9pPr marL="2783840" indent="0">
              <a:buNone/>
              <a:defRPr sz="76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240" y="277901"/>
            <a:ext cx="2000771" cy="44234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37927" y="277901"/>
            <a:ext cx="5886326" cy="44234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7927" y="277901"/>
            <a:ext cx="8003084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7927" y="1389503"/>
            <a:ext cx="8003084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7927" y="4837889"/>
            <a:ext cx="2087761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3AF30-6F92-45B8-BB0B-A420E496D3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73648" y="4837889"/>
            <a:ext cx="3131642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50" y="4837889"/>
            <a:ext cx="2087761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9C0D4-5805-4C9D-95A7-CE2894A68BA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95960" rtl="0" eaLnBrk="1" latinLnBrk="0" hangingPunct="1">
        <a:lnSpc>
          <a:spcPct val="90000"/>
        </a:lnSpc>
        <a:spcBef>
          <a:spcPct val="0"/>
        </a:spcBef>
        <a:buNone/>
        <a:defRPr sz="33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3990" indent="-173990" algn="l" defTabSz="695960" rtl="0" eaLnBrk="1" latinLnBrk="0" hangingPunct="1">
        <a:lnSpc>
          <a:spcPct val="90000"/>
        </a:lnSpc>
        <a:spcBef>
          <a:spcPts val="760"/>
        </a:spcBef>
        <a:buFont typeface="Arial" panose="020B0604020202020204" pitchFamily="34" charset="0"/>
        <a:buChar char="•"/>
        <a:defRPr sz="2130" kern="1200">
          <a:solidFill>
            <a:schemeClr val="tx1"/>
          </a:solidFill>
          <a:latin typeface="+mn-lt"/>
          <a:ea typeface="+mn-ea"/>
          <a:cs typeface="+mn-cs"/>
        </a:defRPr>
      </a:lvl1pPr>
      <a:lvl2pPr marL="52197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825" kern="1200">
          <a:solidFill>
            <a:schemeClr val="tx1"/>
          </a:solidFill>
          <a:latin typeface="+mn-lt"/>
          <a:ea typeface="+mn-ea"/>
          <a:cs typeface="+mn-cs"/>
        </a:defRPr>
      </a:lvl2pPr>
      <a:lvl3pPr marL="86995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3pPr>
      <a:lvl4pPr marL="121793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4pPr>
      <a:lvl5pPr marL="156591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5pPr>
      <a:lvl6pPr marL="191389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6pPr>
      <a:lvl7pPr marL="226187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7pPr>
      <a:lvl8pPr marL="260985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8pPr>
      <a:lvl9pPr marL="2957830" indent="-173990" algn="l" defTabSz="695960" rtl="0" eaLnBrk="1" latinLnBrk="0" hangingPunct="1">
        <a:lnSpc>
          <a:spcPct val="90000"/>
        </a:lnSpc>
        <a:spcBef>
          <a:spcPts val="380"/>
        </a:spcBef>
        <a:buFont typeface="Arial" panose="020B0604020202020204" pitchFamily="34" charset="0"/>
        <a:buChar char="•"/>
        <a:defRPr sz="13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1pPr>
      <a:lvl2pPr marL="34798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2pPr>
      <a:lvl3pPr marL="69596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3pPr>
      <a:lvl4pPr marL="104394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4pPr>
      <a:lvl5pPr marL="139192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5pPr>
      <a:lvl6pPr marL="173990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6pPr>
      <a:lvl7pPr marL="208788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7pPr>
      <a:lvl8pPr marL="243586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8pPr>
      <a:lvl9pPr marL="2783840" algn="l" defTabSz="695960" rtl="0" eaLnBrk="1" latinLnBrk="0" hangingPunct="1">
        <a:defRPr sz="13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0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tags" Target="../tags/tag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4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6.xml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tags" Target="../tags/tag27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8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8"/>
          <a:stretch>
            <a:fillRect/>
          </a:stretch>
        </p:blipFill>
        <p:spPr>
          <a:xfrm>
            <a:off x="1" y="0"/>
            <a:ext cx="9278938" cy="5219699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87646" y="2636270"/>
            <a:ext cx="9320637" cy="3065382"/>
            <a:chOff x="1545003" y="1476373"/>
            <a:chExt cx="7206719" cy="4274185"/>
          </a:xfrm>
        </p:grpSpPr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78972" y="1577808"/>
              <a:ext cx="1138781" cy="720671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矩形 20"/>
            <p:cNvSpPr/>
            <p:nvPr/>
          </p:nvSpPr>
          <p:spPr>
            <a:xfrm>
              <a:off x="1545003" y="1476373"/>
              <a:ext cx="7104663" cy="3135404"/>
            </a:xfrm>
            <a:prstGeom prst="rect">
              <a:avLst/>
            </a:prstGeom>
            <a:solidFill>
              <a:srgbClr val="FFFFFF">
                <a:alpha val="61961"/>
              </a:srgb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7" name="_14"/>
          <p:cNvSpPr txBox="1">
            <a:spLocks noChangeArrowheads="1"/>
          </p:cNvSpPr>
          <p:nvPr/>
        </p:nvSpPr>
        <p:spPr bwMode="auto">
          <a:xfrm>
            <a:off x="609968" y="3205250"/>
            <a:ext cx="6239025" cy="6423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spc="6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中国风人事部工作汇报</a:t>
            </a:r>
            <a:r>
              <a:rPr lang="en-US" altLang="zh-CN" sz="2800" spc="6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6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  <a:endParaRPr lang="zh-CN" altLang="en-US" sz="2800" spc="6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9967" y="3824698"/>
            <a:ext cx="554839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75640">
              <a:lnSpc>
                <a:spcPct val="125000"/>
              </a:lnSpc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user can demonstrate on a projector or computer, or print the presentation and make it into a film to be used in a wider field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鹏泊 - 啷个哩个啷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1156697" y="213340"/>
            <a:ext cx="609600" cy="609600"/>
          </a:xfrm>
          <a:prstGeom prst="rect">
            <a:avLst/>
          </a:prstGeom>
        </p:spPr>
      </p:pic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4496492" y="2831843"/>
            <a:ext cx="517909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buNone/>
            </a:pPr>
            <a:r>
              <a:rPr lang="en-US" altLang="zh-CN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|</a:t>
            </a:r>
            <a:endParaRPr lang="en-US" altLang="zh-CN" sz="1000" cap="all" spc="600" dirty="0">
              <a:solidFill>
                <a:schemeClr val="bg2">
                  <a:lumMod val="1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7" grpId="0"/>
      <p:bldP spid="18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8"/>
          <a:stretch>
            <a:fillRect/>
          </a:stretch>
        </p:blipFill>
        <p:spPr>
          <a:xfrm>
            <a:off x="1" y="0"/>
            <a:ext cx="9278938" cy="5219699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1341" y="2929164"/>
            <a:ext cx="9320637" cy="3065382"/>
            <a:chOff x="1545003" y="1476373"/>
            <a:chExt cx="7206719" cy="4274185"/>
          </a:xfrm>
        </p:grpSpPr>
        <p:pic>
          <p:nvPicPr>
            <p:cNvPr id="12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78972" y="1577808"/>
              <a:ext cx="1138781" cy="720671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矩形 19"/>
            <p:cNvSpPr/>
            <p:nvPr/>
          </p:nvSpPr>
          <p:spPr>
            <a:xfrm>
              <a:off x="1563066" y="1476373"/>
              <a:ext cx="7104662" cy="3135404"/>
            </a:xfrm>
            <a:prstGeom prst="rect">
              <a:avLst/>
            </a:prstGeom>
            <a:solidFill>
              <a:srgbClr val="FFFFFF">
                <a:alpha val="61961"/>
              </a:srgb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6016363" y="2934137"/>
            <a:ext cx="3195106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b="1" spc="600" dirty="0">
                <a:solidFill>
                  <a:schemeClr val="bg2">
                    <a:lumMod val="10000"/>
                  </a:schemeClr>
                </a:solidFill>
                <a:latin typeface="Britannic Bold" panose="020B0903060703020204" pitchFamily="34" charset="0"/>
              </a:rPr>
              <a:t>CONTENT</a:t>
            </a:r>
            <a:endParaRPr lang="zh-CN" altLang="en-US" sz="4800" b="1" spc="600" dirty="0">
              <a:solidFill>
                <a:schemeClr val="bg2">
                  <a:lumMod val="10000"/>
                </a:schemeClr>
              </a:solidFill>
              <a:latin typeface="Britannic Bold" panose="020B0903060703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5595" y="3448530"/>
            <a:ext cx="2492990" cy="4693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一、年度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/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(Job Overview)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5596" y="4361098"/>
            <a:ext cx="1854995" cy="4693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二、工作完成情况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/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(Work Completed)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216712" y="3448530"/>
            <a:ext cx="1673856" cy="4693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fr-FR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、工作存在不足 </a:t>
            </a:r>
            <a:endParaRPr lang="fr-FR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/>
            <a:r>
              <a:rPr lang="fr-FR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（insufficient）</a:t>
            </a:r>
            <a:endParaRPr lang="fr-FR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16712" y="4313180"/>
            <a:ext cx="3578880" cy="469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四、明年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ctr"/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(Working Plan)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8"/>
          <a:stretch>
            <a:fillRect/>
          </a:stretch>
        </p:blipFill>
        <p:spPr>
          <a:xfrm>
            <a:off x="0" y="0"/>
            <a:ext cx="9278937" cy="521969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1461" y="2609850"/>
            <a:ext cx="9320637" cy="3590618"/>
            <a:chOff x="1545003" y="1476373"/>
            <a:chExt cx="7206719" cy="4274185"/>
          </a:xfrm>
        </p:grpSpPr>
        <p:pic>
          <p:nvPicPr>
            <p:cNvPr id="7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78972" y="1577808"/>
              <a:ext cx="1138781" cy="720671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矩形 5"/>
            <p:cNvSpPr/>
            <p:nvPr/>
          </p:nvSpPr>
          <p:spPr>
            <a:xfrm>
              <a:off x="1580576" y="1476373"/>
              <a:ext cx="7102523" cy="3135404"/>
            </a:xfrm>
            <a:prstGeom prst="rect">
              <a:avLst/>
            </a:prstGeom>
            <a:solidFill>
              <a:srgbClr val="FFFFFF">
                <a:alpha val="61961"/>
              </a:srgb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307943" y="3321391"/>
            <a:ext cx="408316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fontAlgn="ctr"/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3307942" y="3852167"/>
            <a:ext cx="4912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 err="1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Tosummarize</a:t>
            </a:r>
            <a:r>
              <a:rPr lang="en-US" altLang="zh-CN" sz="1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what I have said: aim for the highest; never enter a bar room; do not touch liquor, or if at all only at meals; never speculate; </a:t>
            </a:r>
            <a:endParaRPr lang="zh-CN" altLang="en-US" sz="1000" dirty="0"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7" name="PA_文本框 7"/>
          <p:cNvSpPr txBox="1"/>
          <p:nvPr>
            <p:custDataLst>
              <p:tags r:id="rId3"/>
            </p:custDataLst>
          </p:nvPr>
        </p:nvSpPr>
        <p:spPr>
          <a:xfrm>
            <a:off x="686176" y="3529002"/>
            <a:ext cx="2541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（</a:t>
            </a:r>
            <a:r>
              <a:rPr lang="en-US" altLang="zh-CN" sz="36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36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01</a:t>
            </a:r>
            <a:r>
              <a:rPr lang="zh-CN" altLang="en-US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）</a:t>
            </a:r>
            <a:endParaRPr lang="zh-CN" altLang="en-US" sz="36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4413" y="153826"/>
            <a:ext cx="320711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(Job Overview)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_文本框 7"/>
          <p:cNvSpPr txBox="1"/>
          <p:nvPr>
            <p:custDataLst>
              <p:tags r:id="rId1"/>
            </p:custDataLst>
          </p:nvPr>
        </p:nvSpPr>
        <p:spPr>
          <a:xfrm>
            <a:off x="198935" y="145281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01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 rot="2299722">
            <a:off x="1288752" y="1648902"/>
            <a:ext cx="1076699" cy="107669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rgbClr val="0D0D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rot="2299722">
            <a:off x="3682338" y="1648902"/>
            <a:ext cx="1076699" cy="1076699"/>
          </a:xfrm>
          <a:prstGeom prst="rect">
            <a:avLst/>
          </a:prstGeom>
          <a:solidFill>
            <a:srgbClr val="27283C"/>
          </a:solidFill>
          <a:ln>
            <a:solidFill>
              <a:srgbClr val="0D0D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rot="2299722">
            <a:off x="6221421" y="1594321"/>
            <a:ext cx="1076699" cy="107669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solidFill>
              <a:srgbClr val="0D0D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32027" y="1575932"/>
            <a:ext cx="1124660" cy="2061829"/>
            <a:chOff x="3276599" y="2473720"/>
            <a:chExt cx="7933050" cy="14543585"/>
          </a:xfrm>
        </p:grpSpPr>
        <p:sp>
          <p:nvSpPr>
            <p:cNvPr id="10" name="矩形 9"/>
            <p:cNvSpPr/>
            <p:nvPr/>
          </p:nvSpPr>
          <p:spPr>
            <a:xfrm rot="2299722">
              <a:off x="3614902" y="2473720"/>
              <a:ext cx="7594747" cy="7594746"/>
            </a:xfrm>
            <a:prstGeom prst="rect">
              <a:avLst/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276599" y="3904633"/>
              <a:ext cx="4724399" cy="13112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148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084696" y="1594321"/>
            <a:ext cx="1124660" cy="2061829"/>
            <a:chOff x="3276599" y="2473720"/>
            <a:chExt cx="7933050" cy="14543585"/>
          </a:xfrm>
        </p:grpSpPr>
        <p:sp>
          <p:nvSpPr>
            <p:cNvPr id="13" name="矩形 12"/>
            <p:cNvSpPr/>
            <p:nvPr/>
          </p:nvSpPr>
          <p:spPr>
            <a:xfrm rot="2299722">
              <a:off x="3614902" y="2473720"/>
              <a:ext cx="7594747" cy="7594746"/>
            </a:xfrm>
            <a:prstGeom prst="rect">
              <a:avLst/>
            </a:prstGeom>
            <a:noFill/>
            <a:ln>
              <a:solidFill>
                <a:srgbClr val="2728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276599" y="3904633"/>
              <a:ext cx="4724399" cy="13112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148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69024" y="1579010"/>
            <a:ext cx="1124660" cy="2061829"/>
            <a:chOff x="3276599" y="2473720"/>
            <a:chExt cx="7933050" cy="14543585"/>
          </a:xfrm>
        </p:grpSpPr>
        <p:sp>
          <p:nvSpPr>
            <p:cNvPr id="16" name="矩形 15"/>
            <p:cNvSpPr/>
            <p:nvPr/>
          </p:nvSpPr>
          <p:spPr>
            <a:xfrm rot="2299722">
              <a:off x="3614902" y="2473720"/>
              <a:ext cx="7594747" cy="7594746"/>
            </a:xfrm>
            <a:prstGeom prst="rect">
              <a:avLst/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276599" y="3904633"/>
              <a:ext cx="4724399" cy="13112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1148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525744" y="1956418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91213" y="1956416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78282" y="194110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22986" y="368991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1319477" y="3470265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491059" y="3676603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3787550" y="3456953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07331" y="3639562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6403822" y="3419912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4413" y="153826"/>
            <a:ext cx="320711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(Job Overview)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_文本框 7"/>
          <p:cNvSpPr txBox="1"/>
          <p:nvPr>
            <p:custDataLst>
              <p:tags r:id="rId1"/>
            </p:custDataLst>
          </p:nvPr>
        </p:nvSpPr>
        <p:spPr>
          <a:xfrm>
            <a:off x="198935" y="145281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01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12883" y="1331800"/>
            <a:ext cx="7985129" cy="2665856"/>
            <a:chOff x="360218" y="1277538"/>
            <a:chExt cx="8459691" cy="2824290"/>
          </a:xfrm>
        </p:grpSpPr>
        <p:sp>
          <p:nvSpPr>
            <p:cNvPr id="7" name="Rectangle 24"/>
            <p:cNvSpPr>
              <a:spLocks noChangeArrowheads="1"/>
            </p:cNvSpPr>
            <p:nvPr/>
          </p:nvSpPr>
          <p:spPr bwMode="auto">
            <a:xfrm>
              <a:off x="360218" y="1277538"/>
              <a:ext cx="1923448" cy="2824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/>
            <a:lstStyle/>
            <a:p>
              <a:endParaRPr lang="zh-CN" altLang="zh-CN"/>
            </a:p>
          </p:txBody>
        </p:sp>
        <p:sp>
          <p:nvSpPr>
            <p:cNvPr id="8" name="Freeform 25"/>
            <p:cNvSpPr/>
            <p:nvPr/>
          </p:nvSpPr>
          <p:spPr bwMode="auto">
            <a:xfrm>
              <a:off x="360218" y="1277538"/>
              <a:ext cx="746858" cy="874369"/>
            </a:xfrm>
            <a:custGeom>
              <a:avLst/>
              <a:gdLst>
                <a:gd name="T0" fmla="*/ 64 w 64"/>
                <a:gd name="T1" fmla="*/ 21 h 75"/>
                <a:gd name="T2" fmla="*/ 59 w 64"/>
                <a:gd name="T3" fmla="*/ 0 h 75"/>
                <a:gd name="T4" fmla="*/ 0 w 64"/>
                <a:gd name="T5" fmla="*/ 0 h 75"/>
                <a:gd name="T6" fmla="*/ 0 w 64"/>
                <a:gd name="T7" fmla="*/ 74 h 75"/>
                <a:gd name="T8" fmla="*/ 10 w 64"/>
                <a:gd name="T9" fmla="*/ 75 h 75"/>
                <a:gd name="T10" fmla="*/ 64 w 64"/>
                <a:gd name="T11" fmla="*/ 2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75">
                  <a:moveTo>
                    <a:pt x="64" y="21"/>
                  </a:moveTo>
                  <a:cubicBezTo>
                    <a:pt x="64" y="14"/>
                    <a:pt x="62" y="7"/>
                    <a:pt x="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3" y="75"/>
                    <a:pt x="7" y="75"/>
                    <a:pt x="10" y="75"/>
                  </a:cubicBezTo>
                  <a:cubicBezTo>
                    <a:pt x="40" y="75"/>
                    <a:pt x="64" y="51"/>
                    <a:pt x="64" y="21"/>
                  </a:cubicBezTo>
                  <a:close/>
                </a:path>
              </a:pathLst>
            </a:custGeom>
            <a:solidFill>
              <a:srgbClr val="27283C"/>
            </a:solidFill>
            <a:ln>
              <a:noFill/>
            </a:ln>
            <a:effectLst>
              <a:outerShdw blurRad="38100" dist="38100" dir="2700000" algn="tl" rotWithShape="0">
                <a:prstClr val="black">
                  <a:alpha val="43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2539517" y="1277538"/>
              <a:ext cx="1923448" cy="2824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/>
            <a:lstStyle/>
            <a:p>
              <a:endParaRPr lang="zh-CN" altLang="zh-CN"/>
            </a:p>
          </p:txBody>
        </p:sp>
        <p:sp>
          <p:nvSpPr>
            <p:cNvPr id="10" name="Freeform 25"/>
            <p:cNvSpPr/>
            <p:nvPr/>
          </p:nvSpPr>
          <p:spPr bwMode="auto">
            <a:xfrm>
              <a:off x="2539517" y="1277538"/>
              <a:ext cx="746858" cy="874369"/>
            </a:xfrm>
            <a:custGeom>
              <a:avLst/>
              <a:gdLst>
                <a:gd name="T0" fmla="*/ 64 w 64"/>
                <a:gd name="T1" fmla="*/ 21 h 75"/>
                <a:gd name="T2" fmla="*/ 59 w 64"/>
                <a:gd name="T3" fmla="*/ 0 h 75"/>
                <a:gd name="T4" fmla="*/ 0 w 64"/>
                <a:gd name="T5" fmla="*/ 0 h 75"/>
                <a:gd name="T6" fmla="*/ 0 w 64"/>
                <a:gd name="T7" fmla="*/ 74 h 75"/>
                <a:gd name="T8" fmla="*/ 10 w 64"/>
                <a:gd name="T9" fmla="*/ 75 h 75"/>
                <a:gd name="T10" fmla="*/ 64 w 64"/>
                <a:gd name="T11" fmla="*/ 2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75">
                  <a:moveTo>
                    <a:pt x="64" y="21"/>
                  </a:moveTo>
                  <a:cubicBezTo>
                    <a:pt x="64" y="14"/>
                    <a:pt x="62" y="7"/>
                    <a:pt x="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3" y="75"/>
                    <a:pt x="7" y="75"/>
                    <a:pt x="10" y="75"/>
                  </a:cubicBezTo>
                  <a:cubicBezTo>
                    <a:pt x="40" y="75"/>
                    <a:pt x="64" y="51"/>
                    <a:pt x="64" y="2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ffectLst>
              <a:outerShdw blurRad="38100" dist="38100" dir="2700000" algn="tl" rotWithShape="0">
                <a:prstClr val="black">
                  <a:alpha val="43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24"/>
            <p:cNvSpPr>
              <a:spLocks noChangeArrowheads="1"/>
            </p:cNvSpPr>
            <p:nvPr/>
          </p:nvSpPr>
          <p:spPr bwMode="auto">
            <a:xfrm>
              <a:off x="4718817" y="1277538"/>
              <a:ext cx="1923448" cy="2824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/>
            <a:lstStyle/>
            <a:p>
              <a:endParaRPr lang="zh-CN" altLang="zh-CN"/>
            </a:p>
          </p:txBody>
        </p:sp>
        <p:sp>
          <p:nvSpPr>
            <p:cNvPr id="12" name="Freeform 25"/>
            <p:cNvSpPr/>
            <p:nvPr/>
          </p:nvSpPr>
          <p:spPr bwMode="auto">
            <a:xfrm>
              <a:off x="4718817" y="1277538"/>
              <a:ext cx="746858" cy="874369"/>
            </a:xfrm>
            <a:custGeom>
              <a:avLst/>
              <a:gdLst>
                <a:gd name="T0" fmla="*/ 64 w 64"/>
                <a:gd name="T1" fmla="*/ 21 h 75"/>
                <a:gd name="T2" fmla="*/ 59 w 64"/>
                <a:gd name="T3" fmla="*/ 0 h 75"/>
                <a:gd name="T4" fmla="*/ 0 w 64"/>
                <a:gd name="T5" fmla="*/ 0 h 75"/>
                <a:gd name="T6" fmla="*/ 0 w 64"/>
                <a:gd name="T7" fmla="*/ 74 h 75"/>
                <a:gd name="T8" fmla="*/ 10 w 64"/>
                <a:gd name="T9" fmla="*/ 75 h 75"/>
                <a:gd name="T10" fmla="*/ 64 w 64"/>
                <a:gd name="T11" fmla="*/ 2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75">
                  <a:moveTo>
                    <a:pt x="64" y="21"/>
                  </a:moveTo>
                  <a:cubicBezTo>
                    <a:pt x="64" y="14"/>
                    <a:pt x="62" y="7"/>
                    <a:pt x="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3" y="75"/>
                    <a:pt x="7" y="75"/>
                    <a:pt x="10" y="75"/>
                  </a:cubicBezTo>
                  <a:cubicBezTo>
                    <a:pt x="40" y="75"/>
                    <a:pt x="64" y="51"/>
                    <a:pt x="64" y="21"/>
                  </a:cubicBezTo>
                  <a:close/>
                </a:path>
              </a:pathLst>
            </a:custGeom>
            <a:solidFill>
              <a:srgbClr val="27283C"/>
            </a:solidFill>
            <a:ln>
              <a:noFill/>
            </a:ln>
            <a:effectLst>
              <a:outerShdw blurRad="38100" dist="38100" dir="2700000" algn="tl" rotWithShape="0">
                <a:prstClr val="black">
                  <a:alpha val="43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Rectangle 24"/>
            <p:cNvSpPr>
              <a:spLocks noChangeArrowheads="1"/>
            </p:cNvSpPr>
            <p:nvPr/>
          </p:nvSpPr>
          <p:spPr bwMode="auto">
            <a:xfrm>
              <a:off x="6896461" y="1277538"/>
              <a:ext cx="1923448" cy="28242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/>
            <a:lstStyle/>
            <a:p>
              <a:endParaRPr lang="zh-CN" altLang="zh-CN"/>
            </a:p>
          </p:txBody>
        </p:sp>
        <p:sp>
          <p:nvSpPr>
            <p:cNvPr id="14" name="Freeform 25"/>
            <p:cNvSpPr/>
            <p:nvPr/>
          </p:nvSpPr>
          <p:spPr bwMode="auto">
            <a:xfrm>
              <a:off x="6896461" y="1277538"/>
              <a:ext cx="748513" cy="874369"/>
            </a:xfrm>
            <a:custGeom>
              <a:avLst/>
              <a:gdLst>
                <a:gd name="T0" fmla="*/ 64 w 64"/>
                <a:gd name="T1" fmla="*/ 21 h 75"/>
                <a:gd name="T2" fmla="*/ 59 w 64"/>
                <a:gd name="T3" fmla="*/ 0 h 75"/>
                <a:gd name="T4" fmla="*/ 0 w 64"/>
                <a:gd name="T5" fmla="*/ 0 h 75"/>
                <a:gd name="T6" fmla="*/ 0 w 64"/>
                <a:gd name="T7" fmla="*/ 74 h 75"/>
                <a:gd name="T8" fmla="*/ 10 w 64"/>
                <a:gd name="T9" fmla="*/ 75 h 75"/>
                <a:gd name="T10" fmla="*/ 64 w 64"/>
                <a:gd name="T11" fmla="*/ 2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75">
                  <a:moveTo>
                    <a:pt x="64" y="21"/>
                  </a:moveTo>
                  <a:cubicBezTo>
                    <a:pt x="64" y="14"/>
                    <a:pt x="62" y="7"/>
                    <a:pt x="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3" y="75"/>
                    <a:pt x="7" y="75"/>
                    <a:pt x="10" y="75"/>
                  </a:cubicBezTo>
                  <a:cubicBezTo>
                    <a:pt x="40" y="75"/>
                    <a:pt x="64" y="51"/>
                    <a:pt x="64" y="2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ffectLst>
              <a:outerShdw blurRad="38100" dist="38100" dir="2700000" algn="tl" rotWithShape="0">
                <a:prstClr val="black">
                  <a:alpha val="43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Box 18"/>
            <p:cNvSpPr txBox="1"/>
            <p:nvPr/>
          </p:nvSpPr>
          <p:spPr>
            <a:xfrm>
              <a:off x="505673" y="1436514"/>
              <a:ext cx="619345" cy="4891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9pPr>
            </a:lstStyle>
            <a:p>
              <a:r>
                <a:rPr lang="en-US" altLang="zh-CN" sz="2400" b="1" dirty="0">
                  <a:solidFill>
                    <a:schemeClr val="bg1"/>
                  </a:solidFill>
                  <a:latin typeface="+mn-lt"/>
                  <a:ea typeface="宋体" panose="02010600030101010101" pitchFamily="2" charset="-122"/>
                </a:rPr>
                <a:t>01</a:t>
              </a:r>
              <a:endParaRPr lang="en-US" altLang="zh-CN" sz="2400" b="1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2668412" y="1436514"/>
              <a:ext cx="617689" cy="4891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9pPr>
            </a:lstStyle>
            <a:p>
              <a:r>
                <a:rPr lang="en-US" altLang="zh-CN" sz="2400" b="1" dirty="0">
                  <a:solidFill>
                    <a:schemeClr val="bg1"/>
                  </a:solidFill>
                  <a:latin typeface="+mn-lt"/>
                  <a:ea typeface="宋体" panose="02010600030101010101" pitchFamily="2" charset="-122"/>
                </a:rPr>
                <a:t>02</a:t>
              </a:r>
              <a:endParaRPr lang="en-US" altLang="zh-CN" sz="2400" b="1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7" name="TextBox 20"/>
            <p:cNvSpPr txBox="1"/>
            <p:nvPr/>
          </p:nvSpPr>
          <p:spPr>
            <a:xfrm>
              <a:off x="4829496" y="1436514"/>
              <a:ext cx="619345" cy="4891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9pPr>
            </a:lstStyle>
            <a:p>
              <a:r>
                <a:rPr lang="en-US" altLang="zh-CN" sz="2400" b="1" dirty="0">
                  <a:solidFill>
                    <a:schemeClr val="bg1"/>
                  </a:solidFill>
                  <a:latin typeface="+mn-lt"/>
                  <a:ea typeface="宋体" panose="02010600030101010101" pitchFamily="2" charset="-122"/>
                </a:rPr>
                <a:t>03</a:t>
              </a:r>
              <a:endParaRPr lang="en-US" altLang="zh-CN" sz="2400" b="1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8" name="TextBox 21"/>
            <p:cNvSpPr txBox="1"/>
            <p:nvPr/>
          </p:nvSpPr>
          <p:spPr>
            <a:xfrm>
              <a:off x="6992236" y="1436514"/>
              <a:ext cx="619345" cy="4891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9pPr>
            </a:lstStyle>
            <a:p>
              <a:r>
                <a:rPr lang="en-US" altLang="zh-CN" sz="2400" b="1" dirty="0">
                  <a:solidFill>
                    <a:schemeClr val="bg1"/>
                  </a:solidFill>
                  <a:latin typeface="+mn-lt"/>
                  <a:ea typeface="宋体" panose="02010600030101010101" pitchFamily="2" charset="-122"/>
                </a:rPr>
                <a:t>04</a:t>
              </a:r>
              <a:endParaRPr lang="en-US" altLang="zh-CN" sz="2400" b="1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endParaRPr>
            </a:p>
          </p:txBody>
        </p:sp>
        <p:grpSp>
          <p:nvGrpSpPr>
            <p:cNvPr id="19" name="组合 216"/>
            <p:cNvGrpSpPr/>
            <p:nvPr/>
          </p:nvGrpSpPr>
          <p:grpSpPr bwMode="auto">
            <a:xfrm>
              <a:off x="1634561" y="1591565"/>
              <a:ext cx="402900" cy="304877"/>
              <a:chOff x="3192968" y="2571029"/>
              <a:chExt cx="1012825" cy="766763"/>
            </a:xfrm>
            <a:solidFill>
              <a:schemeClr val="bg2">
                <a:lumMod val="10000"/>
              </a:schemeClr>
            </a:solidFill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Freeform 74"/>
              <p:cNvSpPr>
                <a:spLocks noEditPoints="1"/>
              </p:cNvSpPr>
              <p:nvPr/>
            </p:nvSpPr>
            <p:spPr bwMode="auto">
              <a:xfrm>
                <a:off x="3484175" y="3081969"/>
                <a:ext cx="649932" cy="240826"/>
              </a:xfrm>
              <a:custGeom>
                <a:avLst/>
                <a:gdLst>
                  <a:gd name="T0" fmla="*/ 0 w 173"/>
                  <a:gd name="T1" fmla="*/ 12 h 64"/>
                  <a:gd name="T2" fmla="*/ 0 w 173"/>
                  <a:gd name="T3" fmla="*/ 52 h 64"/>
                  <a:gd name="T4" fmla="*/ 12 w 173"/>
                  <a:gd name="T5" fmla="*/ 64 h 64"/>
                  <a:gd name="T6" fmla="*/ 173 w 173"/>
                  <a:gd name="T7" fmla="*/ 64 h 64"/>
                  <a:gd name="T8" fmla="*/ 173 w 173"/>
                  <a:gd name="T9" fmla="*/ 54 h 64"/>
                  <a:gd name="T10" fmla="*/ 162 w 173"/>
                  <a:gd name="T11" fmla="*/ 54 h 64"/>
                  <a:gd name="T12" fmla="*/ 159 w 173"/>
                  <a:gd name="T13" fmla="*/ 34 h 64"/>
                  <a:gd name="T14" fmla="*/ 164 w 173"/>
                  <a:gd name="T15" fmla="*/ 10 h 64"/>
                  <a:gd name="T16" fmla="*/ 173 w 173"/>
                  <a:gd name="T17" fmla="*/ 10 h 64"/>
                  <a:gd name="T18" fmla="*/ 173 w 173"/>
                  <a:gd name="T19" fmla="*/ 0 h 64"/>
                  <a:gd name="T20" fmla="*/ 12 w 173"/>
                  <a:gd name="T21" fmla="*/ 0 h 64"/>
                  <a:gd name="T22" fmla="*/ 0 w 173"/>
                  <a:gd name="T23" fmla="*/ 12 h 64"/>
                  <a:gd name="T24" fmla="*/ 150 w 173"/>
                  <a:gd name="T25" fmla="*/ 21 h 64"/>
                  <a:gd name="T26" fmla="*/ 149 w 173"/>
                  <a:gd name="T27" fmla="*/ 30 h 64"/>
                  <a:gd name="T28" fmla="*/ 25 w 173"/>
                  <a:gd name="T29" fmla="*/ 30 h 64"/>
                  <a:gd name="T30" fmla="*/ 25 w 173"/>
                  <a:gd name="T31" fmla="*/ 34 h 64"/>
                  <a:gd name="T32" fmla="*/ 149 w 173"/>
                  <a:gd name="T33" fmla="*/ 34 h 64"/>
                  <a:gd name="T34" fmla="*/ 150 w 173"/>
                  <a:gd name="T35" fmla="*/ 43 h 64"/>
                  <a:gd name="T36" fmla="*/ 26 w 173"/>
                  <a:gd name="T37" fmla="*/ 43 h 64"/>
                  <a:gd name="T38" fmla="*/ 26 w 173"/>
                  <a:gd name="T39" fmla="*/ 47 h 64"/>
                  <a:gd name="T40" fmla="*/ 150 w 173"/>
                  <a:gd name="T41" fmla="*/ 47 h 64"/>
                  <a:gd name="T42" fmla="*/ 152 w 173"/>
                  <a:gd name="T43" fmla="*/ 54 h 64"/>
                  <a:gd name="T44" fmla="*/ 12 w 173"/>
                  <a:gd name="T45" fmla="*/ 54 h 64"/>
                  <a:gd name="T46" fmla="*/ 10 w 173"/>
                  <a:gd name="T47" fmla="*/ 52 h 64"/>
                  <a:gd name="T48" fmla="*/ 10 w 173"/>
                  <a:gd name="T49" fmla="*/ 12 h 64"/>
                  <a:gd name="T50" fmla="*/ 12 w 173"/>
                  <a:gd name="T51" fmla="*/ 10 h 64"/>
                  <a:gd name="T52" fmla="*/ 153 w 173"/>
                  <a:gd name="T53" fmla="*/ 10 h 64"/>
                  <a:gd name="T54" fmla="*/ 151 w 173"/>
                  <a:gd name="T55" fmla="*/ 17 h 64"/>
                  <a:gd name="T56" fmla="*/ 26 w 173"/>
                  <a:gd name="T57" fmla="*/ 17 h 64"/>
                  <a:gd name="T58" fmla="*/ 26 w 173"/>
                  <a:gd name="T59" fmla="*/ 21 h 64"/>
                  <a:gd name="T60" fmla="*/ 150 w 173"/>
                  <a:gd name="T61" fmla="*/ 2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3" h="64">
                    <a:moveTo>
                      <a:pt x="0" y="1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9"/>
                      <a:pt x="6" y="64"/>
                      <a:pt x="12" y="64"/>
                    </a:cubicBezTo>
                    <a:cubicBezTo>
                      <a:pt x="173" y="64"/>
                      <a:pt x="173" y="64"/>
                      <a:pt x="173" y="64"/>
                    </a:cubicBezTo>
                    <a:cubicBezTo>
                      <a:pt x="173" y="54"/>
                      <a:pt x="173" y="54"/>
                      <a:pt x="173" y="54"/>
                    </a:cubicBezTo>
                    <a:cubicBezTo>
                      <a:pt x="162" y="54"/>
                      <a:pt x="162" y="54"/>
                      <a:pt x="162" y="54"/>
                    </a:cubicBezTo>
                    <a:cubicBezTo>
                      <a:pt x="161" y="50"/>
                      <a:pt x="159" y="43"/>
                      <a:pt x="159" y="34"/>
                    </a:cubicBezTo>
                    <a:cubicBezTo>
                      <a:pt x="159" y="23"/>
                      <a:pt x="162" y="15"/>
                      <a:pt x="164" y="10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  <a:moveTo>
                      <a:pt x="150" y="21"/>
                    </a:moveTo>
                    <a:cubicBezTo>
                      <a:pt x="150" y="24"/>
                      <a:pt x="149" y="27"/>
                      <a:pt x="149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149" y="34"/>
                      <a:pt x="149" y="34"/>
                      <a:pt x="149" y="34"/>
                    </a:cubicBezTo>
                    <a:cubicBezTo>
                      <a:pt x="149" y="37"/>
                      <a:pt x="149" y="40"/>
                      <a:pt x="150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150" y="47"/>
                      <a:pt x="150" y="47"/>
                      <a:pt x="150" y="47"/>
                    </a:cubicBezTo>
                    <a:cubicBezTo>
                      <a:pt x="151" y="50"/>
                      <a:pt x="151" y="52"/>
                      <a:pt x="152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1" y="54"/>
                      <a:pt x="10" y="53"/>
                      <a:pt x="10" y="5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1"/>
                      <a:pt x="11" y="10"/>
                      <a:pt x="12" y="10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2"/>
                      <a:pt x="152" y="14"/>
                      <a:pt x="151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21"/>
                      <a:pt x="26" y="21"/>
                      <a:pt x="26" y="21"/>
                    </a:cubicBezTo>
                    <a:lnTo>
                      <a:pt x="150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2" name="Freeform 75"/>
              <p:cNvSpPr>
                <a:spLocks noEditPoints="1"/>
              </p:cNvSpPr>
              <p:nvPr/>
            </p:nvSpPr>
            <p:spPr bwMode="auto">
              <a:xfrm>
                <a:off x="3472139" y="2808028"/>
                <a:ext cx="652942" cy="243837"/>
              </a:xfrm>
              <a:custGeom>
                <a:avLst/>
                <a:gdLst>
                  <a:gd name="T0" fmla="*/ 12 w 173"/>
                  <a:gd name="T1" fmla="*/ 65 h 65"/>
                  <a:gd name="T2" fmla="*/ 173 w 173"/>
                  <a:gd name="T3" fmla="*/ 65 h 65"/>
                  <a:gd name="T4" fmla="*/ 173 w 173"/>
                  <a:gd name="T5" fmla="*/ 55 h 65"/>
                  <a:gd name="T6" fmla="*/ 162 w 173"/>
                  <a:gd name="T7" fmla="*/ 55 h 65"/>
                  <a:gd name="T8" fmla="*/ 159 w 173"/>
                  <a:gd name="T9" fmla="*/ 35 h 65"/>
                  <a:gd name="T10" fmla="*/ 164 w 173"/>
                  <a:gd name="T11" fmla="*/ 10 h 65"/>
                  <a:gd name="T12" fmla="*/ 173 w 173"/>
                  <a:gd name="T13" fmla="*/ 10 h 65"/>
                  <a:gd name="T14" fmla="*/ 173 w 173"/>
                  <a:gd name="T15" fmla="*/ 0 h 65"/>
                  <a:gd name="T16" fmla="*/ 12 w 173"/>
                  <a:gd name="T17" fmla="*/ 0 h 65"/>
                  <a:gd name="T18" fmla="*/ 0 w 173"/>
                  <a:gd name="T19" fmla="*/ 12 h 65"/>
                  <a:gd name="T20" fmla="*/ 0 w 173"/>
                  <a:gd name="T21" fmla="*/ 53 h 65"/>
                  <a:gd name="T22" fmla="*/ 12 w 173"/>
                  <a:gd name="T23" fmla="*/ 65 h 65"/>
                  <a:gd name="T24" fmla="*/ 10 w 173"/>
                  <a:gd name="T25" fmla="*/ 12 h 65"/>
                  <a:gd name="T26" fmla="*/ 12 w 173"/>
                  <a:gd name="T27" fmla="*/ 10 h 65"/>
                  <a:gd name="T28" fmla="*/ 153 w 173"/>
                  <a:gd name="T29" fmla="*/ 10 h 65"/>
                  <a:gd name="T30" fmla="*/ 151 w 173"/>
                  <a:gd name="T31" fmla="*/ 17 h 65"/>
                  <a:gd name="T32" fmla="*/ 26 w 173"/>
                  <a:gd name="T33" fmla="*/ 17 h 65"/>
                  <a:gd name="T34" fmla="*/ 26 w 173"/>
                  <a:gd name="T35" fmla="*/ 22 h 65"/>
                  <a:gd name="T36" fmla="*/ 150 w 173"/>
                  <a:gd name="T37" fmla="*/ 22 h 65"/>
                  <a:gd name="T38" fmla="*/ 149 w 173"/>
                  <a:gd name="T39" fmla="*/ 30 h 65"/>
                  <a:gd name="T40" fmla="*/ 25 w 173"/>
                  <a:gd name="T41" fmla="*/ 30 h 65"/>
                  <a:gd name="T42" fmla="*/ 25 w 173"/>
                  <a:gd name="T43" fmla="*/ 35 h 65"/>
                  <a:gd name="T44" fmla="*/ 149 w 173"/>
                  <a:gd name="T45" fmla="*/ 35 h 65"/>
                  <a:gd name="T46" fmla="*/ 150 w 173"/>
                  <a:gd name="T47" fmla="*/ 43 h 65"/>
                  <a:gd name="T48" fmla="*/ 26 w 173"/>
                  <a:gd name="T49" fmla="*/ 43 h 65"/>
                  <a:gd name="T50" fmla="*/ 26 w 173"/>
                  <a:gd name="T51" fmla="*/ 48 h 65"/>
                  <a:gd name="T52" fmla="*/ 150 w 173"/>
                  <a:gd name="T53" fmla="*/ 48 h 65"/>
                  <a:gd name="T54" fmla="*/ 152 w 173"/>
                  <a:gd name="T55" fmla="*/ 55 h 65"/>
                  <a:gd name="T56" fmla="*/ 12 w 173"/>
                  <a:gd name="T57" fmla="*/ 55 h 65"/>
                  <a:gd name="T58" fmla="*/ 10 w 173"/>
                  <a:gd name="T59" fmla="*/ 53 h 65"/>
                  <a:gd name="T60" fmla="*/ 10 w 173"/>
                  <a:gd name="T61" fmla="*/ 1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3" h="65">
                    <a:moveTo>
                      <a:pt x="12" y="65"/>
                    </a:moveTo>
                    <a:cubicBezTo>
                      <a:pt x="173" y="65"/>
                      <a:pt x="173" y="65"/>
                      <a:pt x="173" y="65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1" y="50"/>
                      <a:pt x="159" y="43"/>
                      <a:pt x="159" y="35"/>
                    </a:cubicBezTo>
                    <a:cubicBezTo>
                      <a:pt x="159" y="23"/>
                      <a:pt x="162" y="15"/>
                      <a:pt x="164" y="10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9"/>
                      <a:pt x="6" y="65"/>
                      <a:pt x="12" y="65"/>
                    </a:cubicBezTo>
                    <a:close/>
                    <a:moveTo>
                      <a:pt x="10" y="12"/>
                    </a:moveTo>
                    <a:cubicBezTo>
                      <a:pt x="10" y="11"/>
                      <a:pt x="11" y="10"/>
                      <a:pt x="12" y="10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3"/>
                      <a:pt x="152" y="15"/>
                      <a:pt x="151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150" y="22"/>
                      <a:pt x="150" y="22"/>
                      <a:pt x="150" y="22"/>
                    </a:cubicBezTo>
                    <a:cubicBezTo>
                      <a:pt x="150" y="25"/>
                      <a:pt x="149" y="27"/>
                      <a:pt x="149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149" y="35"/>
                      <a:pt x="149" y="35"/>
                      <a:pt x="149" y="35"/>
                    </a:cubicBezTo>
                    <a:cubicBezTo>
                      <a:pt x="149" y="38"/>
                      <a:pt x="149" y="41"/>
                      <a:pt x="150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150" y="48"/>
                      <a:pt x="150" y="48"/>
                      <a:pt x="150" y="48"/>
                    </a:cubicBezTo>
                    <a:cubicBezTo>
                      <a:pt x="151" y="50"/>
                      <a:pt x="151" y="53"/>
                      <a:pt x="15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5"/>
                      <a:pt x="10" y="54"/>
                      <a:pt x="10" y="53"/>
                    </a:cubicBezTo>
                    <a:lnTo>
                      <a:pt x="10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3" name="Freeform 76"/>
              <p:cNvSpPr>
                <a:spLocks noEditPoints="1"/>
              </p:cNvSpPr>
              <p:nvPr/>
            </p:nvSpPr>
            <p:spPr bwMode="auto">
              <a:xfrm>
                <a:off x="3192308" y="2750833"/>
                <a:ext cx="279831" cy="587012"/>
              </a:xfrm>
              <a:custGeom>
                <a:avLst/>
                <a:gdLst>
                  <a:gd name="T0" fmla="*/ 65 w 75"/>
                  <a:gd name="T1" fmla="*/ 16 h 156"/>
                  <a:gd name="T2" fmla="*/ 48 w 75"/>
                  <a:gd name="T3" fmla="*/ 16 h 156"/>
                  <a:gd name="T4" fmla="*/ 27 w 75"/>
                  <a:gd name="T5" fmla="*/ 9 h 156"/>
                  <a:gd name="T6" fmla="*/ 28 w 75"/>
                  <a:gd name="T7" fmla="*/ 2 h 156"/>
                  <a:gd name="T8" fmla="*/ 19 w 75"/>
                  <a:gd name="T9" fmla="*/ 0 h 156"/>
                  <a:gd name="T10" fmla="*/ 1 w 75"/>
                  <a:gd name="T11" fmla="*/ 139 h 156"/>
                  <a:gd name="T12" fmla="*/ 10 w 75"/>
                  <a:gd name="T13" fmla="*/ 150 h 156"/>
                  <a:gd name="T14" fmla="*/ 45 w 75"/>
                  <a:gd name="T15" fmla="*/ 155 h 156"/>
                  <a:gd name="T16" fmla="*/ 57 w 75"/>
                  <a:gd name="T17" fmla="*/ 146 h 156"/>
                  <a:gd name="T18" fmla="*/ 75 w 75"/>
                  <a:gd name="T19" fmla="*/ 8 h 156"/>
                  <a:gd name="T20" fmla="*/ 67 w 75"/>
                  <a:gd name="T21" fmla="*/ 7 h 156"/>
                  <a:gd name="T22" fmla="*/ 65 w 75"/>
                  <a:gd name="T23" fmla="*/ 16 h 156"/>
                  <a:gd name="T24" fmla="*/ 48 w 75"/>
                  <a:gd name="T25" fmla="*/ 145 h 156"/>
                  <a:gd name="T26" fmla="*/ 46 w 75"/>
                  <a:gd name="T27" fmla="*/ 146 h 156"/>
                  <a:gd name="T28" fmla="*/ 11 w 75"/>
                  <a:gd name="T29" fmla="*/ 142 h 156"/>
                  <a:gd name="T30" fmla="*/ 10 w 75"/>
                  <a:gd name="T31" fmla="*/ 140 h 156"/>
                  <a:gd name="T32" fmla="*/ 26 w 75"/>
                  <a:gd name="T33" fmla="*/ 18 h 156"/>
                  <a:gd name="T34" fmla="*/ 32 w 75"/>
                  <a:gd name="T35" fmla="*/ 21 h 156"/>
                  <a:gd name="T36" fmla="*/ 17 w 75"/>
                  <a:gd name="T37" fmla="*/ 129 h 156"/>
                  <a:gd name="T38" fmla="*/ 21 w 75"/>
                  <a:gd name="T39" fmla="*/ 129 h 156"/>
                  <a:gd name="T40" fmla="*/ 35 w 75"/>
                  <a:gd name="T41" fmla="*/ 22 h 156"/>
                  <a:gd name="T42" fmla="*/ 43 w 75"/>
                  <a:gd name="T43" fmla="*/ 24 h 156"/>
                  <a:gd name="T44" fmla="*/ 28 w 75"/>
                  <a:gd name="T45" fmla="*/ 131 h 156"/>
                  <a:gd name="T46" fmla="*/ 32 w 75"/>
                  <a:gd name="T47" fmla="*/ 131 h 156"/>
                  <a:gd name="T48" fmla="*/ 47 w 75"/>
                  <a:gd name="T49" fmla="*/ 25 h 156"/>
                  <a:gd name="T50" fmla="*/ 54 w 75"/>
                  <a:gd name="T51" fmla="*/ 25 h 156"/>
                  <a:gd name="T52" fmla="*/ 40 w 75"/>
                  <a:gd name="T53" fmla="*/ 132 h 156"/>
                  <a:gd name="T54" fmla="*/ 43 w 75"/>
                  <a:gd name="T55" fmla="*/ 132 h 156"/>
                  <a:gd name="T56" fmla="*/ 58 w 75"/>
                  <a:gd name="T57" fmla="*/ 25 h 156"/>
                  <a:gd name="T58" fmla="*/ 64 w 75"/>
                  <a:gd name="T59" fmla="*/ 25 h 156"/>
                  <a:gd name="T60" fmla="*/ 48 w 75"/>
                  <a:gd name="T61" fmla="*/ 14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5" h="156">
                    <a:moveTo>
                      <a:pt x="65" y="16"/>
                    </a:moveTo>
                    <a:cubicBezTo>
                      <a:pt x="61" y="17"/>
                      <a:pt x="55" y="17"/>
                      <a:pt x="48" y="16"/>
                    </a:cubicBezTo>
                    <a:cubicBezTo>
                      <a:pt x="38" y="15"/>
                      <a:pt x="31" y="11"/>
                      <a:pt x="27" y="9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" y="139"/>
                      <a:pt x="1" y="139"/>
                      <a:pt x="1" y="139"/>
                    </a:cubicBezTo>
                    <a:cubicBezTo>
                      <a:pt x="0" y="144"/>
                      <a:pt x="4" y="150"/>
                      <a:pt x="10" y="150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1" y="156"/>
                      <a:pt x="56" y="152"/>
                      <a:pt x="57" y="146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67" y="7"/>
                      <a:pt x="67" y="7"/>
                      <a:pt x="67" y="7"/>
                    </a:cubicBezTo>
                    <a:lnTo>
                      <a:pt x="65" y="16"/>
                    </a:lnTo>
                    <a:close/>
                    <a:moveTo>
                      <a:pt x="48" y="145"/>
                    </a:moveTo>
                    <a:cubicBezTo>
                      <a:pt x="48" y="146"/>
                      <a:pt x="47" y="147"/>
                      <a:pt x="46" y="146"/>
                    </a:cubicBezTo>
                    <a:cubicBezTo>
                      <a:pt x="11" y="142"/>
                      <a:pt x="11" y="142"/>
                      <a:pt x="11" y="142"/>
                    </a:cubicBezTo>
                    <a:cubicBezTo>
                      <a:pt x="10" y="142"/>
                      <a:pt x="10" y="141"/>
                      <a:pt x="10" y="140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8" y="19"/>
                      <a:pt x="30" y="20"/>
                      <a:pt x="32" y="21"/>
                    </a:cubicBezTo>
                    <a:cubicBezTo>
                      <a:pt x="17" y="129"/>
                      <a:pt x="17" y="129"/>
                      <a:pt x="17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8" y="23"/>
                      <a:pt x="40" y="23"/>
                      <a:pt x="43" y="24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5"/>
                      <a:pt x="51" y="25"/>
                      <a:pt x="54" y="25"/>
                    </a:cubicBezTo>
                    <a:cubicBezTo>
                      <a:pt x="40" y="132"/>
                      <a:pt x="40" y="132"/>
                      <a:pt x="40" y="132"/>
                    </a:cubicBezTo>
                    <a:cubicBezTo>
                      <a:pt x="43" y="132"/>
                      <a:pt x="43" y="132"/>
                      <a:pt x="43" y="132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60" y="25"/>
                      <a:pt x="62" y="25"/>
                      <a:pt x="64" y="25"/>
                    </a:cubicBezTo>
                    <a:lnTo>
                      <a:pt x="48" y="1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4" name="Rectangle 77"/>
              <p:cNvSpPr>
                <a:spLocks noChangeArrowheads="1"/>
              </p:cNvSpPr>
              <p:nvPr/>
            </p:nvSpPr>
            <p:spPr bwMode="auto">
              <a:xfrm>
                <a:off x="3664712" y="2570214"/>
                <a:ext cx="541610" cy="4214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Freeform 78"/>
              <p:cNvSpPr/>
              <p:nvPr/>
            </p:nvSpPr>
            <p:spPr bwMode="auto">
              <a:xfrm>
                <a:off x="4146143" y="2621388"/>
                <a:ext cx="57171" cy="219755"/>
              </a:xfrm>
              <a:custGeom>
                <a:avLst/>
                <a:gdLst>
                  <a:gd name="T0" fmla="*/ 10 w 15"/>
                  <a:gd name="T1" fmla="*/ 0 h 58"/>
                  <a:gd name="T2" fmla="*/ 5 w 15"/>
                  <a:gd name="T3" fmla="*/ 0 h 58"/>
                  <a:gd name="T4" fmla="*/ 5 w 15"/>
                  <a:gd name="T5" fmla="*/ 38 h 58"/>
                  <a:gd name="T6" fmla="*/ 0 w 15"/>
                  <a:gd name="T7" fmla="*/ 50 h 58"/>
                  <a:gd name="T8" fmla="*/ 7 w 15"/>
                  <a:gd name="T9" fmla="*/ 58 h 58"/>
                  <a:gd name="T10" fmla="*/ 15 w 15"/>
                  <a:gd name="T11" fmla="*/ 50 h 58"/>
                  <a:gd name="T12" fmla="*/ 10 w 15"/>
                  <a:gd name="T13" fmla="*/ 38 h 58"/>
                  <a:gd name="T14" fmla="*/ 10 w 15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8">
                    <a:moveTo>
                      <a:pt x="1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2" y="41"/>
                      <a:pt x="0" y="47"/>
                      <a:pt x="0" y="50"/>
                    </a:cubicBezTo>
                    <a:cubicBezTo>
                      <a:pt x="0" y="54"/>
                      <a:pt x="3" y="58"/>
                      <a:pt x="7" y="58"/>
                    </a:cubicBezTo>
                    <a:cubicBezTo>
                      <a:pt x="11" y="58"/>
                      <a:pt x="15" y="54"/>
                      <a:pt x="15" y="50"/>
                    </a:cubicBezTo>
                    <a:cubicBezTo>
                      <a:pt x="15" y="47"/>
                      <a:pt x="13" y="41"/>
                      <a:pt x="10" y="38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6" name="Rectangle 79"/>
              <p:cNvSpPr>
                <a:spLocks noChangeArrowheads="1"/>
              </p:cNvSpPr>
              <p:nvPr/>
            </p:nvSpPr>
            <p:spPr bwMode="auto">
              <a:xfrm>
                <a:off x="3721883" y="2630420"/>
                <a:ext cx="418242" cy="15954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组合 216"/>
            <p:cNvGrpSpPr/>
            <p:nvPr/>
          </p:nvGrpSpPr>
          <p:grpSpPr bwMode="auto">
            <a:xfrm>
              <a:off x="3803494" y="1591565"/>
              <a:ext cx="402900" cy="304877"/>
              <a:chOff x="3192968" y="2571029"/>
              <a:chExt cx="1012825" cy="766763"/>
            </a:xfrm>
            <a:solidFill>
              <a:schemeClr val="tx1">
                <a:lumMod val="95000"/>
                <a:lumOff val="5000"/>
              </a:schemeClr>
            </a:solidFill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Freeform 74"/>
              <p:cNvSpPr>
                <a:spLocks noEditPoints="1"/>
              </p:cNvSpPr>
              <p:nvPr/>
            </p:nvSpPr>
            <p:spPr bwMode="auto">
              <a:xfrm>
                <a:off x="3484175" y="3081969"/>
                <a:ext cx="649932" cy="240826"/>
              </a:xfrm>
              <a:custGeom>
                <a:avLst/>
                <a:gdLst>
                  <a:gd name="T0" fmla="*/ 0 w 173"/>
                  <a:gd name="T1" fmla="*/ 12 h 64"/>
                  <a:gd name="T2" fmla="*/ 0 w 173"/>
                  <a:gd name="T3" fmla="*/ 52 h 64"/>
                  <a:gd name="T4" fmla="*/ 12 w 173"/>
                  <a:gd name="T5" fmla="*/ 64 h 64"/>
                  <a:gd name="T6" fmla="*/ 173 w 173"/>
                  <a:gd name="T7" fmla="*/ 64 h 64"/>
                  <a:gd name="T8" fmla="*/ 173 w 173"/>
                  <a:gd name="T9" fmla="*/ 54 h 64"/>
                  <a:gd name="T10" fmla="*/ 162 w 173"/>
                  <a:gd name="T11" fmla="*/ 54 h 64"/>
                  <a:gd name="T12" fmla="*/ 159 w 173"/>
                  <a:gd name="T13" fmla="*/ 34 h 64"/>
                  <a:gd name="T14" fmla="*/ 164 w 173"/>
                  <a:gd name="T15" fmla="*/ 10 h 64"/>
                  <a:gd name="T16" fmla="*/ 173 w 173"/>
                  <a:gd name="T17" fmla="*/ 10 h 64"/>
                  <a:gd name="T18" fmla="*/ 173 w 173"/>
                  <a:gd name="T19" fmla="*/ 0 h 64"/>
                  <a:gd name="T20" fmla="*/ 12 w 173"/>
                  <a:gd name="T21" fmla="*/ 0 h 64"/>
                  <a:gd name="T22" fmla="*/ 0 w 173"/>
                  <a:gd name="T23" fmla="*/ 12 h 64"/>
                  <a:gd name="T24" fmla="*/ 150 w 173"/>
                  <a:gd name="T25" fmla="*/ 21 h 64"/>
                  <a:gd name="T26" fmla="*/ 149 w 173"/>
                  <a:gd name="T27" fmla="*/ 30 h 64"/>
                  <a:gd name="T28" fmla="*/ 25 w 173"/>
                  <a:gd name="T29" fmla="*/ 30 h 64"/>
                  <a:gd name="T30" fmla="*/ 25 w 173"/>
                  <a:gd name="T31" fmla="*/ 34 h 64"/>
                  <a:gd name="T32" fmla="*/ 149 w 173"/>
                  <a:gd name="T33" fmla="*/ 34 h 64"/>
                  <a:gd name="T34" fmla="*/ 150 w 173"/>
                  <a:gd name="T35" fmla="*/ 43 h 64"/>
                  <a:gd name="T36" fmla="*/ 26 w 173"/>
                  <a:gd name="T37" fmla="*/ 43 h 64"/>
                  <a:gd name="T38" fmla="*/ 26 w 173"/>
                  <a:gd name="T39" fmla="*/ 47 h 64"/>
                  <a:gd name="T40" fmla="*/ 150 w 173"/>
                  <a:gd name="T41" fmla="*/ 47 h 64"/>
                  <a:gd name="T42" fmla="*/ 152 w 173"/>
                  <a:gd name="T43" fmla="*/ 54 h 64"/>
                  <a:gd name="T44" fmla="*/ 12 w 173"/>
                  <a:gd name="T45" fmla="*/ 54 h 64"/>
                  <a:gd name="T46" fmla="*/ 10 w 173"/>
                  <a:gd name="T47" fmla="*/ 52 h 64"/>
                  <a:gd name="T48" fmla="*/ 10 w 173"/>
                  <a:gd name="T49" fmla="*/ 12 h 64"/>
                  <a:gd name="T50" fmla="*/ 12 w 173"/>
                  <a:gd name="T51" fmla="*/ 10 h 64"/>
                  <a:gd name="T52" fmla="*/ 153 w 173"/>
                  <a:gd name="T53" fmla="*/ 10 h 64"/>
                  <a:gd name="T54" fmla="*/ 151 w 173"/>
                  <a:gd name="T55" fmla="*/ 17 h 64"/>
                  <a:gd name="T56" fmla="*/ 26 w 173"/>
                  <a:gd name="T57" fmla="*/ 17 h 64"/>
                  <a:gd name="T58" fmla="*/ 26 w 173"/>
                  <a:gd name="T59" fmla="*/ 21 h 64"/>
                  <a:gd name="T60" fmla="*/ 150 w 173"/>
                  <a:gd name="T61" fmla="*/ 2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3" h="64">
                    <a:moveTo>
                      <a:pt x="0" y="1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9"/>
                      <a:pt x="6" y="64"/>
                      <a:pt x="12" y="64"/>
                    </a:cubicBezTo>
                    <a:cubicBezTo>
                      <a:pt x="173" y="64"/>
                      <a:pt x="173" y="64"/>
                      <a:pt x="173" y="64"/>
                    </a:cubicBezTo>
                    <a:cubicBezTo>
                      <a:pt x="173" y="54"/>
                      <a:pt x="173" y="54"/>
                      <a:pt x="173" y="54"/>
                    </a:cubicBezTo>
                    <a:cubicBezTo>
                      <a:pt x="162" y="54"/>
                      <a:pt x="162" y="54"/>
                      <a:pt x="162" y="54"/>
                    </a:cubicBezTo>
                    <a:cubicBezTo>
                      <a:pt x="161" y="50"/>
                      <a:pt x="159" y="43"/>
                      <a:pt x="159" y="34"/>
                    </a:cubicBezTo>
                    <a:cubicBezTo>
                      <a:pt x="159" y="23"/>
                      <a:pt x="162" y="15"/>
                      <a:pt x="164" y="10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  <a:moveTo>
                      <a:pt x="150" y="21"/>
                    </a:moveTo>
                    <a:cubicBezTo>
                      <a:pt x="150" y="24"/>
                      <a:pt x="149" y="27"/>
                      <a:pt x="149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149" y="34"/>
                      <a:pt x="149" y="34"/>
                      <a:pt x="149" y="34"/>
                    </a:cubicBezTo>
                    <a:cubicBezTo>
                      <a:pt x="149" y="37"/>
                      <a:pt x="149" y="40"/>
                      <a:pt x="150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150" y="47"/>
                      <a:pt x="150" y="47"/>
                      <a:pt x="150" y="47"/>
                    </a:cubicBezTo>
                    <a:cubicBezTo>
                      <a:pt x="151" y="50"/>
                      <a:pt x="151" y="52"/>
                      <a:pt x="152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1" y="54"/>
                      <a:pt x="10" y="53"/>
                      <a:pt x="10" y="5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1"/>
                      <a:pt x="11" y="10"/>
                      <a:pt x="12" y="10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2"/>
                      <a:pt x="152" y="14"/>
                      <a:pt x="151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21"/>
                      <a:pt x="26" y="21"/>
                      <a:pt x="26" y="21"/>
                    </a:cubicBezTo>
                    <a:lnTo>
                      <a:pt x="150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6" name="Freeform 75"/>
              <p:cNvSpPr>
                <a:spLocks noEditPoints="1"/>
              </p:cNvSpPr>
              <p:nvPr/>
            </p:nvSpPr>
            <p:spPr bwMode="auto">
              <a:xfrm>
                <a:off x="3472139" y="2808028"/>
                <a:ext cx="652942" cy="243837"/>
              </a:xfrm>
              <a:custGeom>
                <a:avLst/>
                <a:gdLst>
                  <a:gd name="T0" fmla="*/ 12 w 173"/>
                  <a:gd name="T1" fmla="*/ 65 h 65"/>
                  <a:gd name="T2" fmla="*/ 173 w 173"/>
                  <a:gd name="T3" fmla="*/ 65 h 65"/>
                  <a:gd name="T4" fmla="*/ 173 w 173"/>
                  <a:gd name="T5" fmla="*/ 55 h 65"/>
                  <a:gd name="T6" fmla="*/ 162 w 173"/>
                  <a:gd name="T7" fmla="*/ 55 h 65"/>
                  <a:gd name="T8" fmla="*/ 159 w 173"/>
                  <a:gd name="T9" fmla="*/ 35 h 65"/>
                  <a:gd name="T10" fmla="*/ 164 w 173"/>
                  <a:gd name="T11" fmla="*/ 10 h 65"/>
                  <a:gd name="T12" fmla="*/ 173 w 173"/>
                  <a:gd name="T13" fmla="*/ 10 h 65"/>
                  <a:gd name="T14" fmla="*/ 173 w 173"/>
                  <a:gd name="T15" fmla="*/ 0 h 65"/>
                  <a:gd name="T16" fmla="*/ 12 w 173"/>
                  <a:gd name="T17" fmla="*/ 0 h 65"/>
                  <a:gd name="T18" fmla="*/ 0 w 173"/>
                  <a:gd name="T19" fmla="*/ 12 h 65"/>
                  <a:gd name="T20" fmla="*/ 0 w 173"/>
                  <a:gd name="T21" fmla="*/ 53 h 65"/>
                  <a:gd name="T22" fmla="*/ 12 w 173"/>
                  <a:gd name="T23" fmla="*/ 65 h 65"/>
                  <a:gd name="T24" fmla="*/ 10 w 173"/>
                  <a:gd name="T25" fmla="*/ 12 h 65"/>
                  <a:gd name="T26" fmla="*/ 12 w 173"/>
                  <a:gd name="T27" fmla="*/ 10 h 65"/>
                  <a:gd name="T28" fmla="*/ 153 w 173"/>
                  <a:gd name="T29" fmla="*/ 10 h 65"/>
                  <a:gd name="T30" fmla="*/ 151 w 173"/>
                  <a:gd name="T31" fmla="*/ 17 h 65"/>
                  <a:gd name="T32" fmla="*/ 26 w 173"/>
                  <a:gd name="T33" fmla="*/ 17 h 65"/>
                  <a:gd name="T34" fmla="*/ 26 w 173"/>
                  <a:gd name="T35" fmla="*/ 22 h 65"/>
                  <a:gd name="T36" fmla="*/ 150 w 173"/>
                  <a:gd name="T37" fmla="*/ 22 h 65"/>
                  <a:gd name="T38" fmla="*/ 149 w 173"/>
                  <a:gd name="T39" fmla="*/ 30 h 65"/>
                  <a:gd name="T40" fmla="*/ 25 w 173"/>
                  <a:gd name="T41" fmla="*/ 30 h 65"/>
                  <a:gd name="T42" fmla="*/ 25 w 173"/>
                  <a:gd name="T43" fmla="*/ 35 h 65"/>
                  <a:gd name="T44" fmla="*/ 149 w 173"/>
                  <a:gd name="T45" fmla="*/ 35 h 65"/>
                  <a:gd name="T46" fmla="*/ 150 w 173"/>
                  <a:gd name="T47" fmla="*/ 43 h 65"/>
                  <a:gd name="T48" fmla="*/ 26 w 173"/>
                  <a:gd name="T49" fmla="*/ 43 h 65"/>
                  <a:gd name="T50" fmla="*/ 26 w 173"/>
                  <a:gd name="T51" fmla="*/ 48 h 65"/>
                  <a:gd name="T52" fmla="*/ 150 w 173"/>
                  <a:gd name="T53" fmla="*/ 48 h 65"/>
                  <a:gd name="T54" fmla="*/ 152 w 173"/>
                  <a:gd name="T55" fmla="*/ 55 h 65"/>
                  <a:gd name="T56" fmla="*/ 12 w 173"/>
                  <a:gd name="T57" fmla="*/ 55 h 65"/>
                  <a:gd name="T58" fmla="*/ 10 w 173"/>
                  <a:gd name="T59" fmla="*/ 53 h 65"/>
                  <a:gd name="T60" fmla="*/ 10 w 173"/>
                  <a:gd name="T61" fmla="*/ 1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3" h="65">
                    <a:moveTo>
                      <a:pt x="12" y="65"/>
                    </a:moveTo>
                    <a:cubicBezTo>
                      <a:pt x="173" y="65"/>
                      <a:pt x="173" y="65"/>
                      <a:pt x="173" y="65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1" y="50"/>
                      <a:pt x="159" y="43"/>
                      <a:pt x="159" y="35"/>
                    </a:cubicBezTo>
                    <a:cubicBezTo>
                      <a:pt x="159" y="23"/>
                      <a:pt x="162" y="15"/>
                      <a:pt x="164" y="10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9"/>
                      <a:pt x="6" y="65"/>
                      <a:pt x="12" y="65"/>
                    </a:cubicBezTo>
                    <a:close/>
                    <a:moveTo>
                      <a:pt x="10" y="12"/>
                    </a:moveTo>
                    <a:cubicBezTo>
                      <a:pt x="10" y="11"/>
                      <a:pt x="11" y="10"/>
                      <a:pt x="12" y="10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3"/>
                      <a:pt x="152" y="15"/>
                      <a:pt x="151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150" y="22"/>
                      <a:pt x="150" y="22"/>
                      <a:pt x="150" y="22"/>
                    </a:cubicBezTo>
                    <a:cubicBezTo>
                      <a:pt x="150" y="25"/>
                      <a:pt x="149" y="27"/>
                      <a:pt x="149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149" y="35"/>
                      <a:pt x="149" y="35"/>
                      <a:pt x="149" y="35"/>
                    </a:cubicBezTo>
                    <a:cubicBezTo>
                      <a:pt x="149" y="38"/>
                      <a:pt x="149" y="41"/>
                      <a:pt x="150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150" y="48"/>
                      <a:pt x="150" y="48"/>
                      <a:pt x="150" y="48"/>
                    </a:cubicBezTo>
                    <a:cubicBezTo>
                      <a:pt x="151" y="50"/>
                      <a:pt x="151" y="53"/>
                      <a:pt x="15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5"/>
                      <a:pt x="10" y="54"/>
                      <a:pt x="10" y="53"/>
                    </a:cubicBezTo>
                    <a:lnTo>
                      <a:pt x="10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7" name="Freeform 76"/>
              <p:cNvSpPr>
                <a:spLocks noEditPoints="1"/>
              </p:cNvSpPr>
              <p:nvPr/>
            </p:nvSpPr>
            <p:spPr bwMode="auto">
              <a:xfrm>
                <a:off x="3192308" y="2750833"/>
                <a:ext cx="279831" cy="587012"/>
              </a:xfrm>
              <a:custGeom>
                <a:avLst/>
                <a:gdLst>
                  <a:gd name="T0" fmla="*/ 65 w 75"/>
                  <a:gd name="T1" fmla="*/ 16 h 156"/>
                  <a:gd name="T2" fmla="*/ 48 w 75"/>
                  <a:gd name="T3" fmla="*/ 16 h 156"/>
                  <a:gd name="T4" fmla="*/ 27 w 75"/>
                  <a:gd name="T5" fmla="*/ 9 h 156"/>
                  <a:gd name="T6" fmla="*/ 28 w 75"/>
                  <a:gd name="T7" fmla="*/ 2 h 156"/>
                  <a:gd name="T8" fmla="*/ 19 w 75"/>
                  <a:gd name="T9" fmla="*/ 0 h 156"/>
                  <a:gd name="T10" fmla="*/ 1 w 75"/>
                  <a:gd name="T11" fmla="*/ 139 h 156"/>
                  <a:gd name="T12" fmla="*/ 10 w 75"/>
                  <a:gd name="T13" fmla="*/ 150 h 156"/>
                  <a:gd name="T14" fmla="*/ 45 w 75"/>
                  <a:gd name="T15" fmla="*/ 155 h 156"/>
                  <a:gd name="T16" fmla="*/ 57 w 75"/>
                  <a:gd name="T17" fmla="*/ 146 h 156"/>
                  <a:gd name="T18" fmla="*/ 75 w 75"/>
                  <a:gd name="T19" fmla="*/ 8 h 156"/>
                  <a:gd name="T20" fmla="*/ 67 w 75"/>
                  <a:gd name="T21" fmla="*/ 7 h 156"/>
                  <a:gd name="T22" fmla="*/ 65 w 75"/>
                  <a:gd name="T23" fmla="*/ 16 h 156"/>
                  <a:gd name="T24" fmla="*/ 48 w 75"/>
                  <a:gd name="T25" fmla="*/ 145 h 156"/>
                  <a:gd name="T26" fmla="*/ 46 w 75"/>
                  <a:gd name="T27" fmla="*/ 146 h 156"/>
                  <a:gd name="T28" fmla="*/ 11 w 75"/>
                  <a:gd name="T29" fmla="*/ 142 h 156"/>
                  <a:gd name="T30" fmla="*/ 10 w 75"/>
                  <a:gd name="T31" fmla="*/ 140 h 156"/>
                  <a:gd name="T32" fmla="*/ 26 w 75"/>
                  <a:gd name="T33" fmla="*/ 18 h 156"/>
                  <a:gd name="T34" fmla="*/ 32 w 75"/>
                  <a:gd name="T35" fmla="*/ 21 h 156"/>
                  <a:gd name="T36" fmla="*/ 17 w 75"/>
                  <a:gd name="T37" fmla="*/ 129 h 156"/>
                  <a:gd name="T38" fmla="*/ 21 w 75"/>
                  <a:gd name="T39" fmla="*/ 129 h 156"/>
                  <a:gd name="T40" fmla="*/ 35 w 75"/>
                  <a:gd name="T41" fmla="*/ 22 h 156"/>
                  <a:gd name="T42" fmla="*/ 43 w 75"/>
                  <a:gd name="T43" fmla="*/ 24 h 156"/>
                  <a:gd name="T44" fmla="*/ 28 w 75"/>
                  <a:gd name="T45" fmla="*/ 131 h 156"/>
                  <a:gd name="T46" fmla="*/ 32 w 75"/>
                  <a:gd name="T47" fmla="*/ 131 h 156"/>
                  <a:gd name="T48" fmla="*/ 47 w 75"/>
                  <a:gd name="T49" fmla="*/ 25 h 156"/>
                  <a:gd name="T50" fmla="*/ 54 w 75"/>
                  <a:gd name="T51" fmla="*/ 25 h 156"/>
                  <a:gd name="T52" fmla="*/ 40 w 75"/>
                  <a:gd name="T53" fmla="*/ 132 h 156"/>
                  <a:gd name="T54" fmla="*/ 43 w 75"/>
                  <a:gd name="T55" fmla="*/ 132 h 156"/>
                  <a:gd name="T56" fmla="*/ 58 w 75"/>
                  <a:gd name="T57" fmla="*/ 25 h 156"/>
                  <a:gd name="T58" fmla="*/ 64 w 75"/>
                  <a:gd name="T59" fmla="*/ 25 h 156"/>
                  <a:gd name="T60" fmla="*/ 48 w 75"/>
                  <a:gd name="T61" fmla="*/ 14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5" h="156">
                    <a:moveTo>
                      <a:pt x="65" y="16"/>
                    </a:moveTo>
                    <a:cubicBezTo>
                      <a:pt x="61" y="17"/>
                      <a:pt x="55" y="17"/>
                      <a:pt x="48" y="16"/>
                    </a:cubicBezTo>
                    <a:cubicBezTo>
                      <a:pt x="38" y="15"/>
                      <a:pt x="31" y="11"/>
                      <a:pt x="27" y="9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" y="139"/>
                      <a:pt x="1" y="139"/>
                      <a:pt x="1" y="139"/>
                    </a:cubicBezTo>
                    <a:cubicBezTo>
                      <a:pt x="0" y="144"/>
                      <a:pt x="4" y="150"/>
                      <a:pt x="10" y="150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1" y="156"/>
                      <a:pt x="56" y="152"/>
                      <a:pt x="57" y="146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67" y="7"/>
                      <a:pt x="67" y="7"/>
                      <a:pt x="67" y="7"/>
                    </a:cubicBezTo>
                    <a:lnTo>
                      <a:pt x="65" y="16"/>
                    </a:lnTo>
                    <a:close/>
                    <a:moveTo>
                      <a:pt x="48" y="145"/>
                    </a:moveTo>
                    <a:cubicBezTo>
                      <a:pt x="48" y="146"/>
                      <a:pt x="47" y="147"/>
                      <a:pt x="46" y="146"/>
                    </a:cubicBezTo>
                    <a:cubicBezTo>
                      <a:pt x="11" y="142"/>
                      <a:pt x="11" y="142"/>
                      <a:pt x="11" y="142"/>
                    </a:cubicBezTo>
                    <a:cubicBezTo>
                      <a:pt x="10" y="142"/>
                      <a:pt x="10" y="141"/>
                      <a:pt x="10" y="140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8" y="19"/>
                      <a:pt x="30" y="20"/>
                      <a:pt x="32" y="21"/>
                    </a:cubicBezTo>
                    <a:cubicBezTo>
                      <a:pt x="17" y="129"/>
                      <a:pt x="17" y="129"/>
                      <a:pt x="17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8" y="23"/>
                      <a:pt x="40" y="23"/>
                      <a:pt x="43" y="24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5"/>
                      <a:pt x="51" y="25"/>
                      <a:pt x="54" y="25"/>
                    </a:cubicBezTo>
                    <a:cubicBezTo>
                      <a:pt x="40" y="132"/>
                      <a:pt x="40" y="132"/>
                      <a:pt x="40" y="132"/>
                    </a:cubicBezTo>
                    <a:cubicBezTo>
                      <a:pt x="43" y="132"/>
                      <a:pt x="43" y="132"/>
                      <a:pt x="43" y="132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60" y="25"/>
                      <a:pt x="62" y="25"/>
                      <a:pt x="64" y="25"/>
                    </a:cubicBezTo>
                    <a:lnTo>
                      <a:pt x="48" y="1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8" name="Rectangle 77"/>
              <p:cNvSpPr>
                <a:spLocks noChangeArrowheads="1"/>
              </p:cNvSpPr>
              <p:nvPr/>
            </p:nvSpPr>
            <p:spPr bwMode="auto">
              <a:xfrm>
                <a:off x="3664712" y="2570214"/>
                <a:ext cx="541610" cy="4214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9" name="Freeform 78"/>
              <p:cNvSpPr/>
              <p:nvPr/>
            </p:nvSpPr>
            <p:spPr bwMode="auto">
              <a:xfrm>
                <a:off x="4146143" y="2621388"/>
                <a:ext cx="57171" cy="219755"/>
              </a:xfrm>
              <a:custGeom>
                <a:avLst/>
                <a:gdLst>
                  <a:gd name="T0" fmla="*/ 10 w 15"/>
                  <a:gd name="T1" fmla="*/ 0 h 58"/>
                  <a:gd name="T2" fmla="*/ 5 w 15"/>
                  <a:gd name="T3" fmla="*/ 0 h 58"/>
                  <a:gd name="T4" fmla="*/ 5 w 15"/>
                  <a:gd name="T5" fmla="*/ 38 h 58"/>
                  <a:gd name="T6" fmla="*/ 0 w 15"/>
                  <a:gd name="T7" fmla="*/ 50 h 58"/>
                  <a:gd name="T8" fmla="*/ 7 w 15"/>
                  <a:gd name="T9" fmla="*/ 58 h 58"/>
                  <a:gd name="T10" fmla="*/ 15 w 15"/>
                  <a:gd name="T11" fmla="*/ 50 h 58"/>
                  <a:gd name="T12" fmla="*/ 10 w 15"/>
                  <a:gd name="T13" fmla="*/ 38 h 58"/>
                  <a:gd name="T14" fmla="*/ 10 w 15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8">
                    <a:moveTo>
                      <a:pt x="1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2" y="41"/>
                      <a:pt x="0" y="47"/>
                      <a:pt x="0" y="50"/>
                    </a:cubicBezTo>
                    <a:cubicBezTo>
                      <a:pt x="0" y="54"/>
                      <a:pt x="3" y="58"/>
                      <a:pt x="7" y="58"/>
                    </a:cubicBezTo>
                    <a:cubicBezTo>
                      <a:pt x="11" y="58"/>
                      <a:pt x="15" y="54"/>
                      <a:pt x="15" y="50"/>
                    </a:cubicBezTo>
                    <a:cubicBezTo>
                      <a:pt x="15" y="47"/>
                      <a:pt x="13" y="41"/>
                      <a:pt x="10" y="38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0" name="Rectangle 79"/>
              <p:cNvSpPr>
                <a:spLocks noChangeArrowheads="1"/>
              </p:cNvSpPr>
              <p:nvPr/>
            </p:nvSpPr>
            <p:spPr bwMode="auto">
              <a:xfrm>
                <a:off x="3721883" y="2630420"/>
                <a:ext cx="418242" cy="15954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1" name="组合 216"/>
            <p:cNvGrpSpPr/>
            <p:nvPr/>
          </p:nvGrpSpPr>
          <p:grpSpPr bwMode="auto">
            <a:xfrm>
              <a:off x="5955889" y="1591565"/>
              <a:ext cx="402900" cy="304877"/>
              <a:chOff x="3192968" y="2571029"/>
              <a:chExt cx="1012825" cy="766763"/>
            </a:xfrm>
            <a:solidFill>
              <a:schemeClr val="tx1">
                <a:lumMod val="95000"/>
                <a:lumOff val="5000"/>
              </a:schemeClr>
            </a:solidFill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Freeform 74"/>
              <p:cNvSpPr>
                <a:spLocks noEditPoints="1"/>
              </p:cNvSpPr>
              <p:nvPr/>
            </p:nvSpPr>
            <p:spPr bwMode="auto">
              <a:xfrm>
                <a:off x="3484175" y="3081969"/>
                <a:ext cx="649932" cy="240826"/>
              </a:xfrm>
              <a:custGeom>
                <a:avLst/>
                <a:gdLst>
                  <a:gd name="T0" fmla="*/ 0 w 173"/>
                  <a:gd name="T1" fmla="*/ 12 h 64"/>
                  <a:gd name="T2" fmla="*/ 0 w 173"/>
                  <a:gd name="T3" fmla="*/ 52 h 64"/>
                  <a:gd name="T4" fmla="*/ 12 w 173"/>
                  <a:gd name="T5" fmla="*/ 64 h 64"/>
                  <a:gd name="T6" fmla="*/ 173 w 173"/>
                  <a:gd name="T7" fmla="*/ 64 h 64"/>
                  <a:gd name="T8" fmla="*/ 173 w 173"/>
                  <a:gd name="T9" fmla="*/ 54 h 64"/>
                  <a:gd name="T10" fmla="*/ 162 w 173"/>
                  <a:gd name="T11" fmla="*/ 54 h 64"/>
                  <a:gd name="T12" fmla="*/ 159 w 173"/>
                  <a:gd name="T13" fmla="*/ 34 h 64"/>
                  <a:gd name="T14" fmla="*/ 164 w 173"/>
                  <a:gd name="T15" fmla="*/ 10 h 64"/>
                  <a:gd name="T16" fmla="*/ 173 w 173"/>
                  <a:gd name="T17" fmla="*/ 10 h 64"/>
                  <a:gd name="T18" fmla="*/ 173 w 173"/>
                  <a:gd name="T19" fmla="*/ 0 h 64"/>
                  <a:gd name="T20" fmla="*/ 12 w 173"/>
                  <a:gd name="T21" fmla="*/ 0 h 64"/>
                  <a:gd name="T22" fmla="*/ 0 w 173"/>
                  <a:gd name="T23" fmla="*/ 12 h 64"/>
                  <a:gd name="T24" fmla="*/ 150 w 173"/>
                  <a:gd name="T25" fmla="*/ 21 h 64"/>
                  <a:gd name="T26" fmla="*/ 149 w 173"/>
                  <a:gd name="T27" fmla="*/ 30 h 64"/>
                  <a:gd name="T28" fmla="*/ 25 w 173"/>
                  <a:gd name="T29" fmla="*/ 30 h 64"/>
                  <a:gd name="T30" fmla="*/ 25 w 173"/>
                  <a:gd name="T31" fmla="*/ 34 h 64"/>
                  <a:gd name="T32" fmla="*/ 149 w 173"/>
                  <a:gd name="T33" fmla="*/ 34 h 64"/>
                  <a:gd name="T34" fmla="*/ 150 w 173"/>
                  <a:gd name="T35" fmla="*/ 43 h 64"/>
                  <a:gd name="T36" fmla="*/ 26 w 173"/>
                  <a:gd name="T37" fmla="*/ 43 h 64"/>
                  <a:gd name="T38" fmla="*/ 26 w 173"/>
                  <a:gd name="T39" fmla="*/ 47 h 64"/>
                  <a:gd name="T40" fmla="*/ 150 w 173"/>
                  <a:gd name="T41" fmla="*/ 47 h 64"/>
                  <a:gd name="T42" fmla="*/ 152 w 173"/>
                  <a:gd name="T43" fmla="*/ 54 h 64"/>
                  <a:gd name="T44" fmla="*/ 12 w 173"/>
                  <a:gd name="T45" fmla="*/ 54 h 64"/>
                  <a:gd name="T46" fmla="*/ 10 w 173"/>
                  <a:gd name="T47" fmla="*/ 52 h 64"/>
                  <a:gd name="T48" fmla="*/ 10 w 173"/>
                  <a:gd name="T49" fmla="*/ 12 h 64"/>
                  <a:gd name="T50" fmla="*/ 12 w 173"/>
                  <a:gd name="T51" fmla="*/ 10 h 64"/>
                  <a:gd name="T52" fmla="*/ 153 w 173"/>
                  <a:gd name="T53" fmla="*/ 10 h 64"/>
                  <a:gd name="T54" fmla="*/ 151 w 173"/>
                  <a:gd name="T55" fmla="*/ 17 h 64"/>
                  <a:gd name="T56" fmla="*/ 26 w 173"/>
                  <a:gd name="T57" fmla="*/ 17 h 64"/>
                  <a:gd name="T58" fmla="*/ 26 w 173"/>
                  <a:gd name="T59" fmla="*/ 21 h 64"/>
                  <a:gd name="T60" fmla="*/ 150 w 173"/>
                  <a:gd name="T61" fmla="*/ 2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3" h="64">
                    <a:moveTo>
                      <a:pt x="0" y="1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9"/>
                      <a:pt x="6" y="64"/>
                      <a:pt x="12" y="64"/>
                    </a:cubicBezTo>
                    <a:cubicBezTo>
                      <a:pt x="173" y="64"/>
                      <a:pt x="173" y="64"/>
                      <a:pt x="173" y="64"/>
                    </a:cubicBezTo>
                    <a:cubicBezTo>
                      <a:pt x="173" y="54"/>
                      <a:pt x="173" y="54"/>
                      <a:pt x="173" y="54"/>
                    </a:cubicBezTo>
                    <a:cubicBezTo>
                      <a:pt x="162" y="54"/>
                      <a:pt x="162" y="54"/>
                      <a:pt x="162" y="54"/>
                    </a:cubicBezTo>
                    <a:cubicBezTo>
                      <a:pt x="161" y="50"/>
                      <a:pt x="159" y="43"/>
                      <a:pt x="159" y="34"/>
                    </a:cubicBezTo>
                    <a:cubicBezTo>
                      <a:pt x="159" y="23"/>
                      <a:pt x="162" y="15"/>
                      <a:pt x="164" y="10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  <a:moveTo>
                      <a:pt x="150" y="21"/>
                    </a:moveTo>
                    <a:cubicBezTo>
                      <a:pt x="150" y="24"/>
                      <a:pt x="149" y="27"/>
                      <a:pt x="149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149" y="34"/>
                      <a:pt x="149" y="34"/>
                      <a:pt x="149" y="34"/>
                    </a:cubicBezTo>
                    <a:cubicBezTo>
                      <a:pt x="149" y="37"/>
                      <a:pt x="149" y="40"/>
                      <a:pt x="150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150" y="47"/>
                      <a:pt x="150" y="47"/>
                      <a:pt x="150" y="47"/>
                    </a:cubicBezTo>
                    <a:cubicBezTo>
                      <a:pt x="151" y="50"/>
                      <a:pt x="151" y="52"/>
                      <a:pt x="152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1" y="54"/>
                      <a:pt x="10" y="53"/>
                      <a:pt x="10" y="5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1"/>
                      <a:pt x="11" y="10"/>
                      <a:pt x="12" y="10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2"/>
                      <a:pt x="152" y="14"/>
                      <a:pt x="151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21"/>
                      <a:pt x="26" y="21"/>
                      <a:pt x="26" y="21"/>
                    </a:cubicBezTo>
                    <a:lnTo>
                      <a:pt x="150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0" name="Freeform 75"/>
              <p:cNvSpPr>
                <a:spLocks noEditPoints="1"/>
              </p:cNvSpPr>
              <p:nvPr/>
            </p:nvSpPr>
            <p:spPr bwMode="auto">
              <a:xfrm>
                <a:off x="3472139" y="2808028"/>
                <a:ext cx="652942" cy="243837"/>
              </a:xfrm>
              <a:custGeom>
                <a:avLst/>
                <a:gdLst>
                  <a:gd name="T0" fmla="*/ 12 w 173"/>
                  <a:gd name="T1" fmla="*/ 65 h 65"/>
                  <a:gd name="T2" fmla="*/ 173 w 173"/>
                  <a:gd name="T3" fmla="*/ 65 h 65"/>
                  <a:gd name="T4" fmla="*/ 173 w 173"/>
                  <a:gd name="T5" fmla="*/ 55 h 65"/>
                  <a:gd name="T6" fmla="*/ 162 w 173"/>
                  <a:gd name="T7" fmla="*/ 55 h 65"/>
                  <a:gd name="T8" fmla="*/ 159 w 173"/>
                  <a:gd name="T9" fmla="*/ 35 h 65"/>
                  <a:gd name="T10" fmla="*/ 164 w 173"/>
                  <a:gd name="T11" fmla="*/ 10 h 65"/>
                  <a:gd name="T12" fmla="*/ 173 w 173"/>
                  <a:gd name="T13" fmla="*/ 10 h 65"/>
                  <a:gd name="T14" fmla="*/ 173 w 173"/>
                  <a:gd name="T15" fmla="*/ 0 h 65"/>
                  <a:gd name="T16" fmla="*/ 12 w 173"/>
                  <a:gd name="T17" fmla="*/ 0 h 65"/>
                  <a:gd name="T18" fmla="*/ 0 w 173"/>
                  <a:gd name="T19" fmla="*/ 12 h 65"/>
                  <a:gd name="T20" fmla="*/ 0 w 173"/>
                  <a:gd name="T21" fmla="*/ 53 h 65"/>
                  <a:gd name="T22" fmla="*/ 12 w 173"/>
                  <a:gd name="T23" fmla="*/ 65 h 65"/>
                  <a:gd name="T24" fmla="*/ 10 w 173"/>
                  <a:gd name="T25" fmla="*/ 12 h 65"/>
                  <a:gd name="T26" fmla="*/ 12 w 173"/>
                  <a:gd name="T27" fmla="*/ 10 h 65"/>
                  <a:gd name="T28" fmla="*/ 153 w 173"/>
                  <a:gd name="T29" fmla="*/ 10 h 65"/>
                  <a:gd name="T30" fmla="*/ 151 w 173"/>
                  <a:gd name="T31" fmla="*/ 17 h 65"/>
                  <a:gd name="T32" fmla="*/ 26 w 173"/>
                  <a:gd name="T33" fmla="*/ 17 h 65"/>
                  <a:gd name="T34" fmla="*/ 26 w 173"/>
                  <a:gd name="T35" fmla="*/ 22 h 65"/>
                  <a:gd name="T36" fmla="*/ 150 w 173"/>
                  <a:gd name="T37" fmla="*/ 22 h 65"/>
                  <a:gd name="T38" fmla="*/ 149 w 173"/>
                  <a:gd name="T39" fmla="*/ 30 h 65"/>
                  <a:gd name="T40" fmla="*/ 25 w 173"/>
                  <a:gd name="T41" fmla="*/ 30 h 65"/>
                  <a:gd name="T42" fmla="*/ 25 w 173"/>
                  <a:gd name="T43" fmla="*/ 35 h 65"/>
                  <a:gd name="T44" fmla="*/ 149 w 173"/>
                  <a:gd name="T45" fmla="*/ 35 h 65"/>
                  <a:gd name="T46" fmla="*/ 150 w 173"/>
                  <a:gd name="T47" fmla="*/ 43 h 65"/>
                  <a:gd name="T48" fmla="*/ 26 w 173"/>
                  <a:gd name="T49" fmla="*/ 43 h 65"/>
                  <a:gd name="T50" fmla="*/ 26 w 173"/>
                  <a:gd name="T51" fmla="*/ 48 h 65"/>
                  <a:gd name="T52" fmla="*/ 150 w 173"/>
                  <a:gd name="T53" fmla="*/ 48 h 65"/>
                  <a:gd name="T54" fmla="*/ 152 w 173"/>
                  <a:gd name="T55" fmla="*/ 55 h 65"/>
                  <a:gd name="T56" fmla="*/ 12 w 173"/>
                  <a:gd name="T57" fmla="*/ 55 h 65"/>
                  <a:gd name="T58" fmla="*/ 10 w 173"/>
                  <a:gd name="T59" fmla="*/ 53 h 65"/>
                  <a:gd name="T60" fmla="*/ 10 w 173"/>
                  <a:gd name="T61" fmla="*/ 1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3" h="65">
                    <a:moveTo>
                      <a:pt x="12" y="65"/>
                    </a:moveTo>
                    <a:cubicBezTo>
                      <a:pt x="173" y="65"/>
                      <a:pt x="173" y="65"/>
                      <a:pt x="173" y="65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1" y="50"/>
                      <a:pt x="159" y="43"/>
                      <a:pt x="159" y="35"/>
                    </a:cubicBezTo>
                    <a:cubicBezTo>
                      <a:pt x="159" y="23"/>
                      <a:pt x="162" y="15"/>
                      <a:pt x="164" y="10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9"/>
                      <a:pt x="6" y="65"/>
                      <a:pt x="12" y="65"/>
                    </a:cubicBezTo>
                    <a:close/>
                    <a:moveTo>
                      <a:pt x="10" y="12"/>
                    </a:moveTo>
                    <a:cubicBezTo>
                      <a:pt x="10" y="11"/>
                      <a:pt x="11" y="10"/>
                      <a:pt x="12" y="10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3"/>
                      <a:pt x="152" y="15"/>
                      <a:pt x="151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150" y="22"/>
                      <a:pt x="150" y="22"/>
                      <a:pt x="150" y="22"/>
                    </a:cubicBezTo>
                    <a:cubicBezTo>
                      <a:pt x="150" y="25"/>
                      <a:pt x="149" y="27"/>
                      <a:pt x="149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149" y="35"/>
                      <a:pt x="149" y="35"/>
                      <a:pt x="149" y="35"/>
                    </a:cubicBezTo>
                    <a:cubicBezTo>
                      <a:pt x="149" y="38"/>
                      <a:pt x="149" y="41"/>
                      <a:pt x="150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150" y="48"/>
                      <a:pt x="150" y="48"/>
                      <a:pt x="150" y="48"/>
                    </a:cubicBezTo>
                    <a:cubicBezTo>
                      <a:pt x="151" y="50"/>
                      <a:pt x="151" y="53"/>
                      <a:pt x="15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5"/>
                      <a:pt x="10" y="54"/>
                      <a:pt x="10" y="53"/>
                    </a:cubicBezTo>
                    <a:lnTo>
                      <a:pt x="10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Freeform 76"/>
              <p:cNvSpPr>
                <a:spLocks noEditPoints="1"/>
              </p:cNvSpPr>
              <p:nvPr/>
            </p:nvSpPr>
            <p:spPr bwMode="auto">
              <a:xfrm>
                <a:off x="3192308" y="2750833"/>
                <a:ext cx="279831" cy="587012"/>
              </a:xfrm>
              <a:custGeom>
                <a:avLst/>
                <a:gdLst>
                  <a:gd name="T0" fmla="*/ 65 w 75"/>
                  <a:gd name="T1" fmla="*/ 16 h 156"/>
                  <a:gd name="T2" fmla="*/ 48 w 75"/>
                  <a:gd name="T3" fmla="*/ 16 h 156"/>
                  <a:gd name="T4" fmla="*/ 27 w 75"/>
                  <a:gd name="T5" fmla="*/ 9 h 156"/>
                  <a:gd name="T6" fmla="*/ 28 w 75"/>
                  <a:gd name="T7" fmla="*/ 2 h 156"/>
                  <a:gd name="T8" fmla="*/ 19 w 75"/>
                  <a:gd name="T9" fmla="*/ 0 h 156"/>
                  <a:gd name="T10" fmla="*/ 1 w 75"/>
                  <a:gd name="T11" fmla="*/ 139 h 156"/>
                  <a:gd name="T12" fmla="*/ 10 w 75"/>
                  <a:gd name="T13" fmla="*/ 150 h 156"/>
                  <a:gd name="T14" fmla="*/ 45 w 75"/>
                  <a:gd name="T15" fmla="*/ 155 h 156"/>
                  <a:gd name="T16" fmla="*/ 57 w 75"/>
                  <a:gd name="T17" fmla="*/ 146 h 156"/>
                  <a:gd name="T18" fmla="*/ 75 w 75"/>
                  <a:gd name="T19" fmla="*/ 8 h 156"/>
                  <a:gd name="T20" fmla="*/ 67 w 75"/>
                  <a:gd name="T21" fmla="*/ 7 h 156"/>
                  <a:gd name="T22" fmla="*/ 65 w 75"/>
                  <a:gd name="T23" fmla="*/ 16 h 156"/>
                  <a:gd name="T24" fmla="*/ 48 w 75"/>
                  <a:gd name="T25" fmla="*/ 145 h 156"/>
                  <a:gd name="T26" fmla="*/ 46 w 75"/>
                  <a:gd name="T27" fmla="*/ 146 h 156"/>
                  <a:gd name="T28" fmla="*/ 11 w 75"/>
                  <a:gd name="T29" fmla="*/ 142 h 156"/>
                  <a:gd name="T30" fmla="*/ 10 w 75"/>
                  <a:gd name="T31" fmla="*/ 140 h 156"/>
                  <a:gd name="T32" fmla="*/ 26 w 75"/>
                  <a:gd name="T33" fmla="*/ 18 h 156"/>
                  <a:gd name="T34" fmla="*/ 32 w 75"/>
                  <a:gd name="T35" fmla="*/ 21 h 156"/>
                  <a:gd name="T36" fmla="*/ 17 w 75"/>
                  <a:gd name="T37" fmla="*/ 129 h 156"/>
                  <a:gd name="T38" fmla="*/ 21 w 75"/>
                  <a:gd name="T39" fmla="*/ 129 h 156"/>
                  <a:gd name="T40" fmla="*/ 35 w 75"/>
                  <a:gd name="T41" fmla="*/ 22 h 156"/>
                  <a:gd name="T42" fmla="*/ 43 w 75"/>
                  <a:gd name="T43" fmla="*/ 24 h 156"/>
                  <a:gd name="T44" fmla="*/ 28 w 75"/>
                  <a:gd name="T45" fmla="*/ 131 h 156"/>
                  <a:gd name="T46" fmla="*/ 32 w 75"/>
                  <a:gd name="T47" fmla="*/ 131 h 156"/>
                  <a:gd name="T48" fmla="*/ 47 w 75"/>
                  <a:gd name="T49" fmla="*/ 25 h 156"/>
                  <a:gd name="T50" fmla="*/ 54 w 75"/>
                  <a:gd name="T51" fmla="*/ 25 h 156"/>
                  <a:gd name="T52" fmla="*/ 40 w 75"/>
                  <a:gd name="T53" fmla="*/ 132 h 156"/>
                  <a:gd name="T54" fmla="*/ 43 w 75"/>
                  <a:gd name="T55" fmla="*/ 132 h 156"/>
                  <a:gd name="T56" fmla="*/ 58 w 75"/>
                  <a:gd name="T57" fmla="*/ 25 h 156"/>
                  <a:gd name="T58" fmla="*/ 64 w 75"/>
                  <a:gd name="T59" fmla="*/ 25 h 156"/>
                  <a:gd name="T60" fmla="*/ 48 w 75"/>
                  <a:gd name="T61" fmla="*/ 14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5" h="156">
                    <a:moveTo>
                      <a:pt x="65" y="16"/>
                    </a:moveTo>
                    <a:cubicBezTo>
                      <a:pt x="61" y="17"/>
                      <a:pt x="55" y="17"/>
                      <a:pt x="48" y="16"/>
                    </a:cubicBezTo>
                    <a:cubicBezTo>
                      <a:pt x="38" y="15"/>
                      <a:pt x="31" y="11"/>
                      <a:pt x="27" y="9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" y="139"/>
                      <a:pt x="1" y="139"/>
                      <a:pt x="1" y="139"/>
                    </a:cubicBezTo>
                    <a:cubicBezTo>
                      <a:pt x="0" y="144"/>
                      <a:pt x="4" y="150"/>
                      <a:pt x="10" y="150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1" y="156"/>
                      <a:pt x="56" y="152"/>
                      <a:pt x="57" y="146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67" y="7"/>
                      <a:pt x="67" y="7"/>
                      <a:pt x="67" y="7"/>
                    </a:cubicBezTo>
                    <a:lnTo>
                      <a:pt x="65" y="16"/>
                    </a:lnTo>
                    <a:close/>
                    <a:moveTo>
                      <a:pt x="48" y="145"/>
                    </a:moveTo>
                    <a:cubicBezTo>
                      <a:pt x="48" y="146"/>
                      <a:pt x="47" y="147"/>
                      <a:pt x="46" y="146"/>
                    </a:cubicBezTo>
                    <a:cubicBezTo>
                      <a:pt x="11" y="142"/>
                      <a:pt x="11" y="142"/>
                      <a:pt x="11" y="142"/>
                    </a:cubicBezTo>
                    <a:cubicBezTo>
                      <a:pt x="10" y="142"/>
                      <a:pt x="10" y="141"/>
                      <a:pt x="10" y="140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8" y="19"/>
                      <a:pt x="30" y="20"/>
                      <a:pt x="32" y="21"/>
                    </a:cubicBezTo>
                    <a:cubicBezTo>
                      <a:pt x="17" y="129"/>
                      <a:pt x="17" y="129"/>
                      <a:pt x="17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8" y="23"/>
                      <a:pt x="40" y="23"/>
                      <a:pt x="43" y="24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5"/>
                      <a:pt x="51" y="25"/>
                      <a:pt x="54" y="25"/>
                    </a:cubicBezTo>
                    <a:cubicBezTo>
                      <a:pt x="40" y="132"/>
                      <a:pt x="40" y="132"/>
                      <a:pt x="40" y="132"/>
                    </a:cubicBezTo>
                    <a:cubicBezTo>
                      <a:pt x="43" y="132"/>
                      <a:pt x="43" y="132"/>
                      <a:pt x="43" y="132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60" y="25"/>
                      <a:pt x="62" y="25"/>
                      <a:pt x="64" y="25"/>
                    </a:cubicBezTo>
                    <a:lnTo>
                      <a:pt x="48" y="1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2" name="Rectangle 77"/>
              <p:cNvSpPr>
                <a:spLocks noChangeArrowheads="1"/>
              </p:cNvSpPr>
              <p:nvPr/>
            </p:nvSpPr>
            <p:spPr bwMode="auto">
              <a:xfrm>
                <a:off x="3664712" y="2570214"/>
                <a:ext cx="541610" cy="4214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Freeform 78"/>
              <p:cNvSpPr/>
              <p:nvPr/>
            </p:nvSpPr>
            <p:spPr bwMode="auto">
              <a:xfrm>
                <a:off x="4146143" y="2621388"/>
                <a:ext cx="57171" cy="219755"/>
              </a:xfrm>
              <a:custGeom>
                <a:avLst/>
                <a:gdLst>
                  <a:gd name="T0" fmla="*/ 10 w 15"/>
                  <a:gd name="T1" fmla="*/ 0 h 58"/>
                  <a:gd name="T2" fmla="*/ 5 w 15"/>
                  <a:gd name="T3" fmla="*/ 0 h 58"/>
                  <a:gd name="T4" fmla="*/ 5 w 15"/>
                  <a:gd name="T5" fmla="*/ 38 h 58"/>
                  <a:gd name="T6" fmla="*/ 0 w 15"/>
                  <a:gd name="T7" fmla="*/ 50 h 58"/>
                  <a:gd name="T8" fmla="*/ 7 w 15"/>
                  <a:gd name="T9" fmla="*/ 58 h 58"/>
                  <a:gd name="T10" fmla="*/ 15 w 15"/>
                  <a:gd name="T11" fmla="*/ 50 h 58"/>
                  <a:gd name="T12" fmla="*/ 10 w 15"/>
                  <a:gd name="T13" fmla="*/ 38 h 58"/>
                  <a:gd name="T14" fmla="*/ 10 w 15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8">
                    <a:moveTo>
                      <a:pt x="1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2" y="41"/>
                      <a:pt x="0" y="47"/>
                      <a:pt x="0" y="50"/>
                    </a:cubicBezTo>
                    <a:cubicBezTo>
                      <a:pt x="0" y="54"/>
                      <a:pt x="3" y="58"/>
                      <a:pt x="7" y="58"/>
                    </a:cubicBezTo>
                    <a:cubicBezTo>
                      <a:pt x="11" y="58"/>
                      <a:pt x="15" y="54"/>
                      <a:pt x="15" y="50"/>
                    </a:cubicBezTo>
                    <a:cubicBezTo>
                      <a:pt x="15" y="47"/>
                      <a:pt x="13" y="41"/>
                      <a:pt x="10" y="38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4" name="Rectangle 79"/>
              <p:cNvSpPr>
                <a:spLocks noChangeArrowheads="1"/>
              </p:cNvSpPr>
              <p:nvPr/>
            </p:nvSpPr>
            <p:spPr bwMode="auto">
              <a:xfrm>
                <a:off x="3721883" y="2630420"/>
                <a:ext cx="418242" cy="15954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2" name="组合 216"/>
            <p:cNvGrpSpPr/>
            <p:nvPr/>
          </p:nvGrpSpPr>
          <p:grpSpPr bwMode="auto">
            <a:xfrm>
              <a:off x="8134908" y="1591565"/>
              <a:ext cx="402900" cy="304877"/>
              <a:chOff x="3192968" y="2571029"/>
              <a:chExt cx="1012825" cy="766763"/>
            </a:xfrm>
            <a:solidFill>
              <a:schemeClr val="tx1">
                <a:lumMod val="95000"/>
                <a:lumOff val="5000"/>
              </a:schemeClr>
            </a:solidFill>
            <a:effectLst>
              <a:outerShdw blurRad="38100" sx="101000" sy="101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Freeform 74"/>
              <p:cNvSpPr>
                <a:spLocks noEditPoints="1"/>
              </p:cNvSpPr>
              <p:nvPr/>
            </p:nvSpPr>
            <p:spPr bwMode="auto">
              <a:xfrm>
                <a:off x="3484175" y="3081969"/>
                <a:ext cx="649932" cy="240826"/>
              </a:xfrm>
              <a:custGeom>
                <a:avLst/>
                <a:gdLst>
                  <a:gd name="T0" fmla="*/ 0 w 173"/>
                  <a:gd name="T1" fmla="*/ 12 h 64"/>
                  <a:gd name="T2" fmla="*/ 0 w 173"/>
                  <a:gd name="T3" fmla="*/ 52 h 64"/>
                  <a:gd name="T4" fmla="*/ 12 w 173"/>
                  <a:gd name="T5" fmla="*/ 64 h 64"/>
                  <a:gd name="T6" fmla="*/ 173 w 173"/>
                  <a:gd name="T7" fmla="*/ 64 h 64"/>
                  <a:gd name="T8" fmla="*/ 173 w 173"/>
                  <a:gd name="T9" fmla="*/ 54 h 64"/>
                  <a:gd name="T10" fmla="*/ 162 w 173"/>
                  <a:gd name="T11" fmla="*/ 54 h 64"/>
                  <a:gd name="T12" fmla="*/ 159 w 173"/>
                  <a:gd name="T13" fmla="*/ 34 h 64"/>
                  <a:gd name="T14" fmla="*/ 164 w 173"/>
                  <a:gd name="T15" fmla="*/ 10 h 64"/>
                  <a:gd name="T16" fmla="*/ 173 w 173"/>
                  <a:gd name="T17" fmla="*/ 10 h 64"/>
                  <a:gd name="T18" fmla="*/ 173 w 173"/>
                  <a:gd name="T19" fmla="*/ 0 h 64"/>
                  <a:gd name="T20" fmla="*/ 12 w 173"/>
                  <a:gd name="T21" fmla="*/ 0 h 64"/>
                  <a:gd name="T22" fmla="*/ 0 w 173"/>
                  <a:gd name="T23" fmla="*/ 12 h 64"/>
                  <a:gd name="T24" fmla="*/ 150 w 173"/>
                  <a:gd name="T25" fmla="*/ 21 h 64"/>
                  <a:gd name="T26" fmla="*/ 149 w 173"/>
                  <a:gd name="T27" fmla="*/ 30 h 64"/>
                  <a:gd name="T28" fmla="*/ 25 w 173"/>
                  <a:gd name="T29" fmla="*/ 30 h 64"/>
                  <a:gd name="T30" fmla="*/ 25 w 173"/>
                  <a:gd name="T31" fmla="*/ 34 h 64"/>
                  <a:gd name="T32" fmla="*/ 149 w 173"/>
                  <a:gd name="T33" fmla="*/ 34 h 64"/>
                  <a:gd name="T34" fmla="*/ 150 w 173"/>
                  <a:gd name="T35" fmla="*/ 43 h 64"/>
                  <a:gd name="T36" fmla="*/ 26 w 173"/>
                  <a:gd name="T37" fmla="*/ 43 h 64"/>
                  <a:gd name="T38" fmla="*/ 26 w 173"/>
                  <a:gd name="T39" fmla="*/ 47 h 64"/>
                  <a:gd name="T40" fmla="*/ 150 w 173"/>
                  <a:gd name="T41" fmla="*/ 47 h 64"/>
                  <a:gd name="T42" fmla="*/ 152 w 173"/>
                  <a:gd name="T43" fmla="*/ 54 h 64"/>
                  <a:gd name="T44" fmla="*/ 12 w 173"/>
                  <a:gd name="T45" fmla="*/ 54 h 64"/>
                  <a:gd name="T46" fmla="*/ 10 w 173"/>
                  <a:gd name="T47" fmla="*/ 52 h 64"/>
                  <a:gd name="T48" fmla="*/ 10 w 173"/>
                  <a:gd name="T49" fmla="*/ 12 h 64"/>
                  <a:gd name="T50" fmla="*/ 12 w 173"/>
                  <a:gd name="T51" fmla="*/ 10 h 64"/>
                  <a:gd name="T52" fmla="*/ 153 w 173"/>
                  <a:gd name="T53" fmla="*/ 10 h 64"/>
                  <a:gd name="T54" fmla="*/ 151 w 173"/>
                  <a:gd name="T55" fmla="*/ 17 h 64"/>
                  <a:gd name="T56" fmla="*/ 26 w 173"/>
                  <a:gd name="T57" fmla="*/ 17 h 64"/>
                  <a:gd name="T58" fmla="*/ 26 w 173"/>
                  <a:gd name="T59" fmla="*/ 21 h 64"/>
                  <a:gd name="T60" fmla="*/ 150 w 173"/>
                  <a:gd name="T61" fmla="*/ 2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3" h="64">
                    <a:moveTo>
                      <a:pt x="0" y="1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9"/>
                      <a:pt x="6" y="64"/>
                      <a:pt x="12" y="64"/>
                    </a:cubicBezTo>
                    <a:cubicBezTo>
                      <a:pt x="173" y="64"/>
                      <a:pt x="173" y="64"/>
                      <a:pt x="173" y="64"/>
                    </a:cubicBezTo>
                    <a:cubicBezTo>
                      <a:pt x="173" y="54"/>
                      <a:pt x="173" y="54"/>
                      <a:pt x="173" y="54"/>
                    </a:cubicBezTo>
                    <a:cubicBezTo>
                      <a:pt x="162" y="54"/>
                      <a:pt x="162" y="54"/>
                      <a:pt x="162" y="54"/>
                    </a:cubicBezTo>
                    <a:cubicBezTo>
                      <a:pt x="161" y="50"/>
                      <a:pt x="159" y="43"/>
                      <a:pt x="159" y="34"/>
                    </a:cubicBezTo>
                    <a:cubicBezTo>
                      <a:pt x="159" y="23"/>
                      <a:pt x="162" y="15"/>
                      <a:pt x="164" y="10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  <a:moveTo>
                      <a:pt x="150" y="21"/>
                    </a:moveTo>
                    <a:cubicBezTo>
                      <a:pt x="150" y="24"/>
                      <a:pt x="149" y="27"/>
                      <a:pt x="149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149" y="34"/>
                      <a:pt x="149" y="34"/>
                      <a:pt x="149" y="34"/>
                    </a:cubicBezTo>
                    <a:cubicBezTo>
                      <a:pt x="149" y="37"/>
                      <a:pt x="149" y="40"/>
                      <a:pt x="150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150" y="47"/>
                      <a:pt x="150" y="47"/>
                      <a:pt x="150" y="47"/>
                    </a:cubicBezTo>
                    <a:cubicBezTo>
                      <a:pt x="151" y="50"/>
                      <a:pt x="151" y="52"/>
                      <a:pt x="152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1" y="54"/>
                      <a:pt x="10" y="53"/>
                      <a:pt x="10" y="5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1"/>
                      <a:pt x="11" y="10"/>
                      <a:pt x="12" y="10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2"/>
                      <a:pt x="152" y="14"/>
                      <a:pt x="151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21"/>
                      <a:pt x="26" y="21"/>
                      <a:pt x="26" y="21"/>
                    </a:cubicBezTo>
                    <a:lnTo>
                      <a:pt x="150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4" name="Freeform 75"/>
              <p:cNvSpPr>
                <a:spLocks noEditPoints="1"/>
              </p:cNvSpPr>
              <p:nvPr/>
            </p:nvSpPr>
            <p:spPr bwMode="auto">
              <a:xfrm>
                <a:off x="3472139" y="2808028"/>
                <a:ext cx="652942" cy="243837"/>
              </a:xfrm>
              <a:custGeom>
                <a:avLst/>
                <a:gdLst>
                  <a:gd name="T0" fmla="*/ 12 w 173"/>
                  <a:gd name="T1" fmla="*/ 65 h 65"/>
                  <a:gd name="T2" fmla="*/ 173 w 173"/>
                  <a:gd name="T3" fmla="*/ 65 h 65"/>
                  <a:gd name="T4" fmla="*/ 173 w 173"/>
                  <a:gd name="T5" fmla="*/ 55 h 65"/>
                  <a:gd name="T6" fmla="*/ 162 w 173"/>
                  <a:gd name="T7" fmla="*/ 55 h 65"/>
                  <a:gd name="T8" fmla="*/ 159 w 173"/>
                  <a:gd name="T9" fmla="*/ 35 h 65"/>
                  <a:gd name="T10" fmla="*/ 164 w 173"/>
                  <a:gd name="T11" fmla="*/ 10 h 65"/>
                  <a:gd name="T12" fmla="*/ 173 w 173"/>
                  <a:gd name="T13" fmla="*/ 10 h 65"/>
                  <a:gd name="T14" fmla="*/ 173 w 173"/>
                  <a:gd name="T15" fmla="*/ 0 h 65"/>
                  <a:gd name="T16" fmla="*/ 12 w 173"/>
                  <a:gd name="T17" fmla="*/ 0 h 65"/>
                  <a:gd name="T18" fmla="*/ 0 w 173"/>
                  <a:gd name="T19" fmla="*/ 12 h 65"/>
                  <a:gd name="T20" fmla="*/ 0 w 173"/>
                  <a:gd name="T21" fmla="*/ 53 h 65"/>
                  <a:gd name="T22" fmla="*/ 12 w 173"/>
                  <a:gd name="T23" fmla="*/ 65 h 65"/>
                  <a:gd name="T24" fmla="*/ 10 w 173"/>
                  <a:gd name="T25" fmla="*/ 12 h 65"/>
                  <a:gd name="T26" fmla="*/ 12 w 173"/>
                  <a:gd name="T27" fmla="*/ 10 h 65"/>
                  <a:gd name="T28" fmla="*/ 153 w 173"/>
                  <a:gd name="T29" fmla="*/ 10 h 65"/>
                  <a:gd name="T30" fmla="*/ 151 w 173"/>
                  <a:gd name="T31" fmla="*/ 17 h 65"/>
                  <a:gd name="T32" fmla="*/ 26 w 173"/>
                  <a:gd name="T33" fmla="*/ 17 h 65"/>
                  <a:gd name="T34" fmla="*/ 26 w 173"/>
                  <a:gd name="T35" fmla="*/ 22 h 65"/>
                  <a:gd name="T36" fmla="*/ 150 w 173"/>
                  <a:gd name="T37" fmla="*/ 22 h 65"/>
                  <a:gd name="T38" fmla="*/ 149 w 173"/>
                  <a:gd name="T39" fmla="*/ 30 h 65"/>
                  <a:gd name="T40" fmla="*/ 25 w 173"/>
                  <a:gd name="T41" fmla="*/ 30 h 65"/>
                  <a:gd name="T42" fmla="*/ 25 w 173"/>
                  <a:gd name="T43" fmla="*/ 35 h 65"/>
                  <a:gd name="T44" fmla="*/ 149 w 173"/>
                  <a:gd name="T45" fmla="*/ 35 h 65"/>
                  <a:gd name="T46" fmla="*/ 150 w 173"/>
                  <a:gd name="T47" fmla="*/ 43 h 65"/>
                  <a:gd name="T48" fmla="*/ 26 w 173"/>
                  <a:gd name="T49" fmla="*/ 43 h 65"/>
                  <a:gd name="T50" fmla="*/ 26 w 173"/>
                  <a:gd name="T51" fmla="*/ 48 h 65"/>
                  <a:gd name="T52" fmla="*/ 150 w 173"/>
                  <a:gd name="T53" fmla="*/ 48 h 65"/>
                  <a:gd name="T54" fmla="*/ 152 w 173"/>
                  <a:gd name="T55" fmla="*/ 55 h 65"/>
                  <a:gd name="T56" fmla="*/ 12 w 173"/>
                  <a:gd name="T57" fmla="*/ 55 h 65"/>
                  <a:gd name="T58" fmla="*/ 10 w 173"/>
                  <a:gd name="T59" fmla="*/ 53 h 65"/>
                  <a:gd name="T60" fmla="*/ 10 w 173"/>
                  <a:gd name="T61" fmla="*/ 1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3" h="65">
                    <a:moveTo>
                      <a:pt x="12" y="65"/>
                    </a:moveTo>
                    <a:cubicBezTo>
                      <a:pt x="173" y="65"/>
                      <a:pt x="173" y="65"/>
                      <a:pt x="173" y="65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1" y="50"/>
                      <a:pt x="159" y="43"/>
                      <a:pt x="159" y="35"/>
                    </a:cubicBezTo>
                    <a:cubicBezTo>
                      <a:pt x="159" y="23"/>
                      <a:pt x="162" y="15"/>
                      <a:pt x="164" y="10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9"/>
                      <a:pt x="6" y="65"/>
                      <a:pt x="12" y="65"/>
                    </a:cubicBezTo>
                    <a:close/>
                    <a:moveTo>
                      <a:pt x="10" y="12"/>
                    </a:moveTo>
                    <a:cubicBezTo>
                      <a:pt x="10" y="11"/>
                      <a:pt x="11" y="10"/>
                      <a:pt x="12" y="10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3"/>
                      <a:pt x="152" y="15"/>
                      <a:pt x="151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150" y="22"/>
                      <a:pt x="150" y="22"/>
                      <a:pt x="150" y="22"/>
                    </a:cubicBezTo>
                    <a:cubicBezTo>
                      <a:pt x="150" y="25"/>
                      <a:pt x="149" y="27"/>
                      <a:pt x="149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149" y="35"/>
                      <a:pt x="149" y="35"/>
                      <a:pt x="149" y="35"/>
                    </a:cubicBezTo>
                    <a:cubicBezTo>
                      <a:pt x="149" y="38"/>
                      <a:pt x="149" y="41"/>
                      <a:pt x="150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150" y="48"/>
                      <a:pt x="150" y="48"/>
                      <a:pt x="150" y="48"/>
                    </a:cubicBezTo>
                    <a:cubicBezTo>
                      <a:pt x="151" y="50"/>
                      <a:pt x="151" y="53"/>
                      <a:pt x="152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5"/>
                      <a:pt x="10" y="54"/>
                      <a:pt x="10" y="53"/>
                    </a:cubicBezTo>
                    <a:lnTo>
                      <a:pt x="10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5" name="Freeform 76"/>
              <p:cNvSpPr>
                <a:spLocks noEditPoints="1"/>
              </p:cNvSpPr>
              <p:nvPr/>
            </p:nvSpPr>
            <p:spPr bwMode="auto">
              <a:xfrm>
                <a:off x="3192308" y="2750833"/>
                <a:ext cx="279831" cy="587012"/>
              </a:xfrm>
              <a:custGeom>
                <a:avLst/>
                <a:gdLst>
                  <a:gd name="T0" fmla="*/ 65 w 75"/>
                  <a:gd name="T1" fmla="*/ 16 h 156"/>
                  <a:gd name="T2" fmla="*/ 48 w 75"/>
                  <a:gd name="T3" fmla="*/ 16 h 156"/>
                  <a:gd name="T4" fmla="*/ 27 w 75"/>
                  <a:gd name="T5" fmla="*/ 9 h 156"/>
                  <a:gd name="T6" fmla="*/ 28 w 75"/>
                  <a:gd name="T7" fmla="*/ 2 h 156"/>
                  <a:gd name="T8" fmla="*/ 19 w 75"/>
                  <a:gd name="T9" fmla="*/ 0 h 156"/>
                  <a:gd name="T10" fmla="*/ 1 w 75"/>
                  <a:gd name="T11" fmla="*/ 139 h 156"/>
                  <a:gd name="T12" fmla="*/ 10 w 75"/>
                  <a:gd name="T13" fmla="*/ 150 h 156"/>
                  <a:gd name="T14" fmla="*/ 45 w 75"/>
                  <a:gd name="T15" fmla="*/ 155 h 156"/>
                  <a:gd name="T16" fmla="*/ 57 w 75"/>
                  <a:gd name="T17" fmla="*/ 146 h 156"/>
                  <a:gd name="T18" fmla="*/ 75 w 75"/>
                  <a:gd name="T19" fmla="*/ 8 h 156"/>
                  <a:gd name="T20" fmla="*/ 67 w 75"/>
                  <a:gd name="T21" fmla="*/ 7 h 156"/>
                  <a:gd name="T22" fmla="*/ 65 w 75"/>
                  <a:gd name="T23" fmla="*/ 16 h 156"/>
                  <a:gd name="T24" fmla="*/ 48 w 75"/>
                  <a:gd name="T25" fmla="*/ 145 h 156"/>
                  <a:gd name="T26" fmla="*/ 46 w 75"/>
                  <a:gd name="T27" fmla="*/ 146 h 156"/>
                  <a:gd name="T28" fmla="*/ 11 w 75"/>
                  <a:gd name="T29" fmla="*/ 142 h 156"/>
                  <a:gd name="T30" fmla="*/ 10 w 75"/>
                  <a:gd name="T31" fmla="*/ 140 h 156"/>
                  <a:gd name="T32" fmla="*/ 26 w 75"/>
                  <a:gd name="T33" fmla="*/ 18 h 156"/>
                  <a:gd name="T34" fmla="*/ 32 w 75"/>
                  <a:gd name="T35" fmla="*/ 21 h 156"/>
                  <a:gd name="T36" fmla="*/ 17 w 75"/>
                  <a:gd name="T37" fmla="*/ 129 h 156"/>
                  <a:gd name="T38" fmla="*/ 21 w 75"/>
                  <a:gd name="T39" fmla="*/ 129 h 156"/>
                  <a:gd name="T40" fmla="*/ 35 w 75"/>
                  <a:gd name="T41" fmla="*/ 22 h 156"/>
                  <a:gd name="T42" fmla="*/ 43 w 75"/>
                  <a:gd name="T43" fmla="*/ 24 h 156"/>
                  <a:gd name="T44" fmla="*/ 28 w 75"/>
                  <a:gd name="T45" fmla="*/ 131 h 156"/>
                  <a:gd name="T46" fmla="*/ 32 w 75"/>
                  <a:gd name="T47" fmla="*/ 131 h 156"/>
                  <a:gd name="T48" fmla="*/ 47 w 75"/>
                  <a:gd name="T49" fmla="*/ 25 h 156"/>
                  <a:gd name="T50" fmla="*/ 54 w 75"/>
                  <a:gd name="T51" fmla="*/ 25 h 156"/>
                  <a:gd name="T52" fmla="*/ 40 w 75"/>
                  <a:gd name="T53" fmla="*/ 132 h 156"/>
                  <a:gd name="T54" fmla="*/ 43 w 75"/>
                  <a:gd name="T55" fmla="*/ 132 h 156"/>
                  <a:gd name="T56" fmla="*/ 58 w 75"/>
                  <a:gd name="T57" fmla="*/ 25 h 156"/>
                  <a:gd name="T58" fmla="*/ 64 w 75"/>
                  <a:gd name="T59" fmla="*/ 25 h 156"/>
                  <a:gd name="T60" fmla="*/ 48 w 75"/>
                  <a:gd name="T61" fmla="*/ 14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5" h="156">
                    <a:moveTo>
                      <a:pt x="65" y="16"/>
                    </a:moveTo>
                    <a:cubicBezTo>
                      <a:pt x="61" y="17"/>
                      <a:pt x="55" y="17"/>
                      <a:pt x="48" y="16"/>
                    </a:cubicBezTo>
                    <a:cubicBezTo>
                      <a:pt x="38" y="15"/>
                      <a:pt x="31" y="11"/>
                      <a:pt x="27" y="9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" y="139"/>
                      <a:pt x="1" y="139"/>
                      <a:pt x="1" y="139"/>
                    </a:cubicBezTo>
                    <a:cubicBezTo>
                      <a:pt x="0" y="144"/>
                      <a:pt x="4" y="150"/>
                      <a:pt x="10" y="150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1" y="156"/>
                      <a:pt x="56" y="152"/>
                      <a:pt x="57" y="146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67" y="7"/>
                      <a:pt x="67" y="7"/>
                      <a:pt x="67" y="7"/>
                    </a:cubicBezTo>
                    <a:lnTo>
                      <a:pt x="65" y="16"/>
                    </a:lnTo>
                    <a:close/>
                    <a:moveTo>
                      <a:pt x="48" y="145"/>
                    </a:moveTo>
                    <a:cubicBezTo>
                      <a:pt x="48" y="146"/>
                      <a:pt x="47" y="147"/>
                      <a:pt x="46" y="146"/>
                    </a:cubicBezTo>
                    <a:cubicBezTo>
                      <a:pt x="11" y="142"/>
                      <a:pt x="11" y="142"/>
                      <a:pt x="11" y="142"/>
                    </a:cubicBezTo>
                    <a:cubicBezTo>
                      <a:pt x="10" y="142"/>
                      <a:pt x="10" y="141"/>
                      <a:pt x="10" y="140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8" y="19"/>
                      <a:pt x="30" y="20"/>
                      <a:pt x="32" y="21"/>
                    </a:cubicBezTo>
                    <a:cubicBezTo>
                      <a:pt x="17" y="129"/>
                      <a:pt x="17" y="129"/>
                      <a:pt x="17" y="129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8" y="23"/>
                      <a:pt x="40" y="23"/>
                      <a:pt x="43" y="24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5"/>
                      <a:pt x="51" y="25"/>
                      <a:pt x="54" y="25"/>
                    </a:cubicBezTo>
                    <a:cubicBezTo>
                      <a:pt x="40" y="132"/>
                      <a:pt x="40" y="132"/>
                      <a:pt x="40" y="132"/>
                    </a:cubicBezTo>
                    <a:cubicBezTo>
                      <a:pt x="43" y="132"/>
                      <a:pt x="43" y="132"/>
                      <a:pt x="43" y="132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60" y="25"/>
                      <a:pt x="62" y="25"/>
                      <a:pt x="64" y="25"/>
                    </a:cubicBezTo>
                    <a:lnTo>
                      <a:pt x="48" y="1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6" name="Rectangle 77"/>
              <p:cNvSpPr>
                <a:spLocks noChangeArrowheads="1"/>
              </p:cNvSpPr>
              <p:nvPr/>
            </p:nvSpPr>
            <p:spPr bwMode="auto">
              <a:xfrm>
                <a:off x="3664712" y="2570214"/>
                <a:ext cx="541610" cy="4214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7" name="Freeform 78"/>
              <p:cNvSpPr/>
              <p:nvPr/>
            </p:nvSpPr>
            <p:spPr bwMode="auto">
              <a:xfrm>
                <a:off x="4146143" y="2621388"/>
                <a:ext cx="57171" cy="219755"/>
              </a:xfrm>
              <a:custGeom>
                <a:avLst/>
                <a:gdLst>
                  <a:gd name="T0" fmla="*/ 10 w 15"/>
                  <a:gd name="T1" fmla="*/ 0 h 58"/>
                  <a:gd name="T2" fmla="*/ 5 w 15"/>
                  <a:gd name="T3" fmla="*/ 0 h 58"/>
                  <a:gd name="T4" fmla="*/ 5 w 15"/>
                  <a:gd name="T5" fmla="*/ 38 h 58"/>
                  <a:gd name="T6" fmla="*/ 0 w 15"/>
                  <a:gd name="T7" fmla="*/ 50 h 58"/>
                  <a:gd name="T8" fmla="*/ 7 w 15"/>
                  <a:gd name="T9" fmla="*/ 58 h 58"/>
                  <a:gd name="T10" fmla="*/ 15 w 15"/>
                  <a:gd name="T11" fmla="*/ 50 h 58"/>
                  <a:gd name="T12" fmla="*/ 10 w 15"/>
                  <a:gd name="T13" fmla="*/ 38 h 58"/>
                  <a:gd name="T14" fmla="*/ 10 w 15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8">
                    <a:moveTo>
                      <a:pt x="1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2" y="41"/>
                      <a:pt x="0" y="47"/>
                      <a:pt x="0" y="50"/>
                    </a:cubicBezTo>
                    <a:cubicBezTo>
                      <a:pt x="0" y="54"/>
                      <a:pt x="3" y="58"/>
                      <a:pt x="7" y="58"/>
                    </a:cubicBezTo>
                    <a:cubicBezTo>
                      <a:pt x="11" y="58"/>
                      <a:pt x="15" y="54"/>
                      <a:pt x="15" y="50"/>
                    </a:cubicBezTo>
                    <a:cubicBezTo>
                      <a:pt x="15" y="47"/>
                      <a:pt x="13" y="41"/>
                      <a:pt x="10" y="38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Rectangle 79"/>
              <p:cNvSpPr>
                <a:spLocks noChangeArrowheads="1"/>
              </p:cNvSpPr>
              <p:nvPr/>
            </p:nvSpPr>
            <p:spPr bwMode="auto">
              <a:xfrm>
                <a:off x="3721883" y="2630420"/>
                <a:ext cx="418242" cy="15954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47" name="文本框 46"/>
          <p:cNvSpPr txBox="1"/>
          <p:nvPr/>
        </p:nvSpPr>
        <p:spPr>
          <a:xfrm>
            <a:off x="538734" y="233337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38734" y="2796364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38734" y="322778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596084" y="233337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596084" y="2796364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596084" y="322778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668829" y="233337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668829" y="2796364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668829" y="322778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726179" y="233337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726179" y="2796364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726179" y="322778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4413" y="153826"/>
            <a:ext cx="320711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(Job Overview)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_文本框 7"/>
          <p:cNvSpPr txBox="1"/>
          <p:nvPr>
            <p:custDataLst>
              <p:tags r:id="rId1"/>
            </p:custDataLst>
          </p:nvPr>
        </p:nvSpPr>
        <p:spPr>
          <a:xfrm>
            <a:off x="198935" y="145281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01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6" name="Shape 1399"/>
          <p:cNvSpPr/>
          <p:nvPr/>
        </p:nvSpPr>
        <p:spPr>
          <a:xfrm>
            <a:off x="6740097" y="1834019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7" name="Shape 1401"/>
          <p:cNvSpPr/>
          <p:nvPr/>
        </p:nvSpPr>
        <p:spPr>
          <a:xfrm>
            <a:off x="6730494" y="3247260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8" name="Shape 1403"/>
          <p:cNvSpPr/>
          <p:nvPr/>
        </p:nvSpPr>
        <p:spPr>
          <a:xfrm>
            <a:off x="1297983" y="1995984"/>
            <a:ext cx="90936" cy="195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7" extrusionOk="0">
                <a:moveTo>
                  <a:pt x="21600" y="5"/>
                </a:moveTo>
                <a:cubicBezTo>
                  <a:pt x="21600" y="1241"/>
                  <a:pt x="21600" y="3664"/>
                  <a:pt x="21600" y="3664"/>
                </a:cubicBezTo>
                <a:cubicBezTo>
                  <a:pt x="21600" y="3664"/>
                  <a:pt x="15693" y="3516"/>
                  <a:pt x="14816" y="4176"/>
                </a:cubicBezTo>
                <a:cubicBezTo>
                  <a:pt x="14095" y="4718"/>
                  <a:pt x="14328" y="5933"/>
                  <a:pt x="14261" y="7053"/>
                </a:cubicBezTo>
                <a:cubicBezTo>
                  <a:pt x="16662" y="7053"/>
                  <a:pt x="19200" y="7053"/>
                  <a:pt x="21600" y="7053"/>
                </a:cubicBezTo>
                <a:cubicBezTo>
                  <a:pt x="21438" y="8341"/>
                  <a:pt x="21132" y="9564"/>
                  <a:pt x="20769" y="10761"/>
                </a:cubicBezTo>
                <a:cubicBezTo>
                  <a:pt x="18692" y="10761"/>
                  <a:pt x="14538" y="10761"/>
                  <a:pt x="14538" y="10761"/>
                </a:cubicBezTo>
                <a:lnTo>
                  <a:pt x="14538" y="21437"/>
                </a:lnTo>
                <a:cubicBezTo>
                  <a:pt x="14538" y="21437"/>
                  <a:pt x="7938" y="21437"/>
                  <a:pt x="4707" y="21437"/>
                </a:cubicBezTo>
                <a:cubicBezTo>
                  <a:pt x="4709" y="18133"/>
                  <a:pt x="4705" y="14278"/>
                  <a:pt x="4707" y="10761"/>
                </a:cubicBezTo>
                <a:cubicBezTo>
                  <a:pt x="3137" y="10761"/>
                  <a:pt x="1568" y="10761"/>
                  <a:pt x="0" y="10761"/>
                </a:cubicBezTo>
                <a:cubicBezTo>
                  <a:pt x="0" y="9525"/>
                  <a:pt x="0" y="8288"/>
                  <a:pt x="0" y="7053"/>
                </a:cubicBezTo>
                <a:cubicBezTo>
                  <a:pt x="1522" y="7053"/>
                  <a:pt x="3046" y="7053"/>
                  <a:pt x="4569" y="7053"/>
                </a:cubicBezTo>
                <a:cubicBezTo>
                  <a:pt x="4787" y="4587"/>
                  <a:pt x="4552" y="2480"/>
                  <a:pt x="7200" y="1235"/>
                </a:cubicBezTo>
                <a:cubicBezTo>
                  <a:pt x="10176" y="-163"/>
                  <a:pt x="15466" y="8"/>
                  <a:pt x="21600" y="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dirty="0"/>
          </a:p>
        </p:txBody>
      </p:sp>
      <p:sp>
        <p:nvSpPr>
          <p:cNvPr id="9" name="Shape 1404"/>
          <p:cNvSpPr/>
          <p:nvPr/>
        </p:nvSpPr>
        <p:spPr>
          <a:xfrm>
            <a:off x="2144388" y="1820776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10" name="Shape 1406"/>
          <p:cNvSpPr/>
          <p:nvPr/>
        </p:nvSpPr>
        <p:spPr>
          <a:xfrm>
            <a:off x="2134785" y="3234017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11" name="Shape 1407"/>
          <p:cNvSpPr/>
          <p:nvPr/>
        </p:nvSpPr>
        <p:spPr>
          <a:xfrm>
            <a:off x="6311280" y="3411790"/>
            <a:ext cx="151272" cy="195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5" h="21515" extrusionOk="0">
                <a:moveTo>
                  <a:pt x="9009" y="14012"/>
                </a:moveTo>
                <a:cubicBezTo>
                  <a:pt x="8778" y="14713"/>
                  <a:pt x="8545" y="15448"/>
                  <a:pt x="8304" y="16166"/>
                </a:cubicBezTo>
                <a:cubicBezTo>
                  <a:pt x="8066" y="16874"/>
                  <a:pt x="7857" y="17593"/>
                  <a:pt x="7511" y="18243"/>
                </a:cubicBezTo>
                <a:cubicBezTo>
                  <a:pt x="6937" y="19321"/>
                  <a:pt x="6135" y="20315"/>
                  <a:pt x="5252" y="21206"/>
                </a:cubicBezTo>
                <a:cubicBezTo>
                  <a:pt x="5135" y="21325"/>
                  <a:pt x="4970" y="21542"/>
                  <a:pt x="4779" y="21512"/>
                </a:cubicBezTo>
                <a:cubicBezTo>
                  <a:pt x="4633" y="21489"/>
                  <a:pt x="4620" y="21380"/>
                  <a:pt x="4592" y="21223"/>
                </a:cubicBezTo>
                <a:cubicBezTo>
                  <a:pt x="4436" y="20366"/>
                  <a:pt x="4325" y="19376"/>
                  <a:pt x="4382" y="18413"/>
                </a:cubicBezTo>
                <a:cubicBezTo>
                  <a:pt x="4449" y="17316"/>
                  <a:pt x="4751" y="16405"/>
                  <a:pt x="5032" y="15493"/>
                </a:cubicBezTo>
                <a:cubicBezTo>
                  <a:pt x="5568" y="13758"/>
                  <a:pt x="6078" y="12056"/>
                  <a:pt x="6618" y="10309"/>
                </a:cubicBezTo>
                <a:cubicBezTo>
                  <a:pt x="6654" y="10193"/>
                  <a:pt x="6751" y="10001"/>
                  <a:pt x="6718" y="9934"/>
                </a:cubicBezTo>
                <a:cubicBezTo>
                  <a:pt x="6473" y="9449"/>
                  <a:pt x="6314" y="9013"/>
                  <a:pt x="6244" y="8504"/>
                </a:cubicBezTo>
                <a:cubicBezTo>
                  <a:pt x="6163" y="7919"/>
                  <a:pt x="6225" y="7373"/>
                  <a:pt x="6399" y="6870"/>
                </a:cubicBezTo>
                <a:cubicBezTo>
                  <a:pt x="6703" y="5980"/>
                  <a:pt x="7407" y="5191"/>
                  <a:pt x="8491" y="4903"/>
                </a:cubicBezTo>
                <a:cubicBezTo>
                  <a:pt x="9180" y="4721"/>
                  <a:pt x="9945" y="4803"/>
                  <a:pt x="10408" y="5014"/>
                </a:cubicBezTo>
                <a:cubicBezTo>
                  <a:pt x="10886" y="5231"/>
                  <a:pt x="11213" y="5575"/>
                  <a:pt x="11367" y="6061"/>
                </a:cubicBezTo>
                <a:cubicBezTo>
                  <a:pt x="11530" y="6579"/>
                  <a:pt x="11409" y="7198"/>
                  <a:pt x="11279" y="7653"/>
                </a:cubicBezTo>
                <a:cubicBezTo>
                  <a:pt x="10983" y="8677"/>
                  <a:pt x="10596" y="9447"/>
                  <a:pt x="10243" y="10437"/>
                </a:cubicBezTo>
                <a:cubicBezTo>
                  <a:pt x="10068" y="10927"/>
                  <a:pt x="9871" y="11431"/>
                  <a:pt x="10033" y="11961"/>
                </a:cubicBezTo>
                <a:cubicBezTo>
                  <a:pt x="10183" y="12446"/>
                  <a:pt x="10516" y="12781"/>
                  <a:pt x="10970" y="13033"/>
                </a:cubicBezTo>
                <a:cubicBezTo>
                  <a:pt x="11440" y="13293"/>
                  <a:pt x="11996" y="13437"/>
                  <a:pt x="12765" y="13416"/>
                </a:cubicBezTo>
                <a:cubicBezTo>
                  <a:pt x="14122" y="13380"/>
                  <a:pt x="15065" y="12719"/>
                  <a:pt x="15696" y="12097"/>
                </a:cubicBezTo>
                <a:cubicBezTo>
                  <a:pt x="16703" y="11101"/>
                  <a:pt x="17314" y="9755"/>
                  <a:pt x="17546" y="8155"/>
                </a:cubicBezTo>
                <a:cubicBezTo>
                  <a:pt x="17620" y="7639"/>
                  <a:pt x="17676" y="7046"/>
                  <a:pt x="17623" y="6461"/>
                </a:cubicBezTo>
                <a:cubicBezTo>
                  <a:pt x="17527" y="5381"/>
                  <a:pt x="17083" y="4513"/>
                  <a:pt x="16379" y="3839"/>
                </a:cubicBezTo>
                <a:cubicBezTo>
                  <a:pt x="15708" y="3198"/>
                  <a:pt x="14758" y="2688"/>
                  <a:pt x="13603" y="2401"/>
                </a:cubicBezTo>
                <a:cubicBezTo>
                  <a:pt x="12457" y="2116"/>
                  <a:pt x="10870" y="2021"/>
                  <a:pt x="9461" y="2205"/>
                </a:cubicBezTo>
                <a:cubicBezTo>
                  <a:pt x="6900" y="2539"/>
                  <a:pt x="5093" y="3646"/>
                  <a:pt x="4030" y="5175"/>
                </a:cubicBezTo>
                <a:cubicBezTo>
                  <a:pt x="3472" y="5977"/>
                  <a:pt x="3105" y="6898"/>
                  <a:pt x="3105" y="8045"/>
                </a:cubicBezTo>
                <a:cubicBezTo>
                  <a:pt x="3105" y="8928"/>
                  <a:pt x="3392" y="9614"/>
                  <a:pt x="3853" y="10147"/>
                </a:cubicBezTo>
                <a:cubicBezTo>
                  <a:pt x="4000" y="10317"/>
                  <a:pt x="4217" y="10456"/>
                  <a:pt x="4360" y="10649"/>
                </a:cubicBezTo>
                <a:cubicBezTo>
                  <a:pt x="4564" y="10923"/>
                  <a:pt x="4329" y="11332"/>
                  <a:pt x="4228" y="11628"/>
                </a:cubicBezTo>
                <a:cubicBezTo>
                  <a:pt x="4106" y="11986"/>
                  <a:pt x="4094" y="12480"/>
                  <a:pt x="3545" y="12488"/>
                </a:cubicBezTo>
                <a:cubicBezTo>
                  <a:pt x="3319" y="12492"/>
                  <a:pt x="3033" y="12365"/>
                  <a:pt x="2840" y="12284"/>
                </a:cubicBezTo>
                <a:cubicBezTo>
                  <a:pt x="1399" y="11677"/>
                  <a:pt x="523" y="10574"/>
                  <a:pt x="163" y="9143"/>
                </a:cubicBezTo>
                <a:cubicBezTo>
                  <a:pt x="-55" y="8274"/>
                  <a:pt x="-54" y="7259"/>
                  <a:pt x="163" y="6419"/>
                </a:cubicBezTo>
                <a:cubicBezTo>
                  <a:pt x="374" y="5606"/>
                  <a:pt x="766" y="4856"/>
                  <a:pt x="1199" y="4247"/>
                </a:cubicBezTo>
                <a:cubicBezTo>
                  <a:pt x="2099" y="2984"/>
                  <a:pt x="3417" y="1973"/>
                  <a:pt x="5022" y="1251"/>
                </a:cubicBezTo>
                <a:cubicBezTo>
                  <a:pt x="6255" y="696"/>
                  <a:pt x="7647" y="306"/>
                  <a:pt x="9339" y="119"/>
                </a:cubicBezTo>
                <a:cubicBezTo>
                  <a:pt x="9901" y="57"/>
                  <a:pt x="10482" y="31"/>
                  <a:pt x="11113" y="9"/>
                </a:cubicBezTo>
                <a:cubicBezTo>
                  <a:pt x="12956" y="-58"/>
                  <a:pt x="14632" y="260"/>
                  <a:pt x="15894" y="689"/>
                </a:cubicBezTo>
                <a:cubicBezTo>
                  <a:pt x="17226" y="1142"/>
                  <a:pt x="18288" y="1746"/>
                  <a:pt x="19187" y="2494"/>
                </a:cubicBezTo>
                <a:cubicBezTo>
                  <a:pt x="20113" y="3264"/>
                  <a:pt x="20787" y="4159"/>
                  <a:pt x="21215" y="5278"/>
                </a:cubicBezTo>
                <a:cubicBezTo>
                  <a:pt x="21437" y="5860"/>
                  <a:pt x="21545" y="6483"/>
                  <a:pt x="21545" y="7202"/>
                </a:cubicBezTo>
                <a:cubicBezTo>
                  <a:pt x="21545" y="7923"/>
                  <a:pt x="21453" y="8558"/>
                  <a:pt x="21314" y="9193"/>
                </a:cubicBezTo>
                <a:cubicBezTo>
                  <a:pt x="20790" y="11573"/>
                  <a:pt x="19303" y="13518"/>
                  <a:pt x="17073" y="14625"/>
                </a:cubicBezTo>
                <a:cubicBezTo>
                  <a:pt x="16532" y="14894"/>
                  <a:pt x="15877" y="15141"/>
                  <a:pt x="15134" y="15306"/>
                </a:cubicBezTo>
                <a:cubicBezTo>
                  <a:pt x="14397" y="15469"/>
                  <a:pt x="13556" y="15592"/>
                  <a:pt x="12655" y="15544"/>
                </a:cubicBezTo>
                <a:cubicBezTo>
                  <a:pt x="11780" y="15499"/>
                  <a:pt x="11065" y="15318"/>
                  <a:pt x="10463" y="15059"/>
                </a:cubicBezTo>
                <a:cubicBezTo>
                  <a:pt x="9866" y="14803"/>
                  <a:pt x="9365" y="14488"/>
                  <a:pt x="9009" y="1401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dirty="0"/>
          </a:p>
        </p:txBody>
      </p:sp>
      <p:sp>
        <p:nvSpPr>
          <p:cNvPr id="12" name="Shape 1408"/>
          <p:cNvSpPr/>
          <p:nvPr/>
        </p:nvSpPr>
        <p:spPr>
          <a:xfrm>
            <a:off x="6298240" y="1996492"/>
            <a:ext cx="195516" cy="195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193" y="11576"/>
                </a:moveTo>
                <a:lnTo>
                  <a:pt x="7726" y="15136"/>
                </a:lnTo>
                <a:cubicBezTo>
                  <a:pt x="6831" y="15562"/>
                  <a:pt x="6099" y="15106"/>
                  <a:pt x="6099" y="14122"/>
                </a:cubicBezTo>
                <a:lnTo>
                  <a:pt x="6099" y="12590"/>
                </a:lnTo>
                <a:cubicBezTo>
                  <a:pt x="6099" y="11606"/>
                  <a:pt x="6099" y="9995"/>
                  <a:pt x="6099" y="9010"/>
                </a:cubicBezTo>
                <a:lnTo>
                  <a:pt x="6099" y="7478"/>
                </a:lnTo>
                <a:cubicBezTo>
                  <a:pt x="6099" y="6494"/>
                  <a:pt x="6831" y="6038"/>
                  <a:pt x="7726" y="6464"/>
                </a:cubicBezTo>
                <a:lnTo>
                  <a:pt x="15193" y="10024"/>
                </a:lnTo>
                <a:cubicBezTo>
                  <a:pt x="16088" y="10451"/>
                  <a:pt x="16088" y="11149"/>
                  <a:pt x="15193" y="11576"/>
                </a:cubicBezTo>
                <a:close/>
                <a:moveTo>
                  <a:pt x="15120" y="0"/>
                </a:moveTo>
                <a:lnTo>
                  <a:pt x="6480" y="0"/>
                </a:lnTo>
                <a:cubicBezTo>
                  <a:pt x="2901" y="0"/>
                  <a:pt x="0" y="2901"/>
                  <a:pt x="0" y="6480"/>
                </a:cubicBezTo>
                <a:lnTo>
                  <a:pt x="0" y="15120"/>
                </a:lnTo>
                <a:cubicBezTo>
                  <a:pt x="0" y="18699"/>
                  <a:pt x="2901" y="21600"/>
                  <a:pt x="6480" y="21600"/>
                </a:cubicBezTo>
                <a:lnTo>
                  <a:pt x="15120" y="21600"/>
                </a:lnTo>
                <a:cubicBezTo>
                  <a:pt x="18699" y="21600"/>
                  <a:pt x="21600" y="18699"/>
                  <a:pt x="21600" y="15120"/>
                </a:cubicBezTo>
                <a:lnTo>
                  <a:pt x="21600" y="6480"/>
                </a:lnTo>
                <a:cubicBezTo>
                  <a:pt x="21600" y="2901"/>
                  <a:pt x="18699" y="0"/>
                  <a:pt x="15120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3" name="Shape 1410"/>
          <p:cNvSpPr/>
          <p:nvPr/>
        </p:nvSpPr>
        <p:spPr>
          <a:xfrm>
            <a:off x="4331268" y="1835259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14" name="Shape 1412"/>
          <p:cNvSpPr/>
          <p:nvPr/>
        </p:nvSpPr>
        <p:spPr>
          <a:xfrm>
            <a:off x="4321665" y="3248499"/>
            <a:ext cx="1304231" cy="52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5" y="0"/>
                </a:moveTo>
                <a:cubicBezTo>
                  <a:pt x="1007" y="0"/>
                  <a:pt x="733" y="686"/>
                  <a:pt x="733" y="1533"/>
                </a:cubicBezTo>
                <a:lnTo>
                  <a:pt x="733" y="9773"/>
                </a:lnTo>
                <a:lnTo>
                  <a:pt x="0" y="10969"/>
                </a:lnTo>
                <a:lnTo>
                  <a:pt x="733" y="12169"/>
                </a:lnTo>
                <a:lnTo>
                  <a:pt x="733" y="20067"/>
                </a:lnTo>
                <a:cubicBezTo>
                  <a:pt x="733" y="20914"/>
                  <a:pt x="1007" y="21600"/>
                  <a:pt x="1345" y="21600"/>
                </a:cubicBezTo>
                <a:lnTo>
                  <a:pt x="20987" y="21600"/>
                </a:lnTo>
                <a:cubicBezTo>
                  <a:pt x="21326" y="21600"/>
                  <a:pt x="21600" y="20914"/>
                  <a:pt x="21600" y="20067"/>
                </a:cubicBezTo>
                <a:lnTo>
                  <a:pt x="21600" y="1533"/>
                </a:lnTo>
                <a:cubicBezTo>
                  <a:pt x="21600" y="686"/>
                  <a:pt x="21326" y="0"/>
                  <a:pt x="20987" y="0"/>
                </a:cubicBezTo>
                <a:lnTo>
                  <a:pt x="1345" y="0"/>
                </a:lnTo>
                <a:close/>
              </a:path>
            </a:pathLst>
          </a:custGeom>
          <a:ln w="50800">
            <a:solidFill>
              <a:schemeClr val="bg1">
                <a:alpha val="47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sp>
        <p:nvSpPr>
          <p:cNvPr id="15" name="Shape 1413"/>
          <p:cNvSpPr/>
          <p:nvPr/>
        </p:nvSpPr>
        <p:spPr>
          <a:xfrm>
            <a:off x="3868767" y="2003829"/>
            <a:ext cx="235661" cy="195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16690" extrusionOk="0">
                <a:moveTo>
                  <a:pt x="21590" y="2038"/>
                </a:moveTo>
                <a:cubicBezTo>
                  <a:pt x="21486" y="2795"/>
                  <a:pt x="20307" y="3555"/>
                  <a:pt x="19593" y="4132"/>
                </a:cubicBezTo>
                <a:cubicBezTo>
                  <a:pt x="20298" y="13815"/>
                  <a:pt x="8559" y="19854"/>
                  <a:pt x="0" y="14947"/>
                </a:cubicBezTo>
                <a:cubicBezTo>
                  <a:pt x="2400" y="14964"/>
                  <a:pt x="5061" y="14350"/>
                  <a:pt x="6489" y="13087"/>
                </a:cubicBezTo>
                <a:cubicBezTo>
                  <a:pt x="4412" y="12774"/>
                  <a:pt x="2942" y="11896"/>
                  <a:pt x="2371" y="10179"/>
                </a:cubicBezTo>
                <a:cubicBezTo>
                  <a:pt x="2979" y="10126"/>
                  <a:pt x="3833" y="10301"/>
                  <a:pt x="4243" y="10063"/>
                </a:cubicBezTo>
                <a:cubicBezTo>
                  <a:pt x="2343" y="9391"/>
                  <a:pt x="841" y="8348"/>
                  <a:pt x="749" y="5992"/>
                </a:cubicBezTo>
                <a:cubicBezTo>
                  <a:pt x="1425" y="6059"/>
                  <a:pt x="1777" y="6430"/>
                  <a:pt x="2621" y="6341"/>
                </a:cubicBezTo>
                <a:cubicBezTo>
                  <a:pt x="1392" y="5607"/>
                  <a:pt x="-10" y="2816"/>
                  <a:pt x="1248" y="758"/>
                </a:cubicBezTo>
                <a:cubicBezTo>
                  <a:pt x="3477" y="3062"/>
                  <a:pt x="6259" y="4849"/>
                  <a:pt x="10607" y="5178"/>
                </a:cubicBezTo>
                <a:cubicBezTo>
                  <a:pt x="9529" y="903"/>
                  <a:pt x="15610" y="-1746"/>
                  <a:pt x="18345" y="1340"/>
                </a:cubicBezTo>
                <a:cubicBezTo>
                  <a:pt x="19408" y="1129"/>
                  <a:pt x="20305" y="763"/>
                  <a:pt x="21215" y="409"/>
                </a:cubicBezTo>
                <a:cubicBezTo>
                  <a:pt x="20842" y="1380"/>
                  <a:pt x="20085" y="1993"/>
                  <a:pt x="19343" y="2619"/>
                </a:cubicBezTo>
                <a:cubicBezTo>
                  <a:pt x="20149" y="2479"/>
                  <a:pt x="21001" y="2381"/>
                  <a:pt x="21590" y="203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6" name="Shape 1414"/>
          <p:cNvSpPr/>
          <p:nvPr/>
        </p:nvSpPr>
        <p:spPr>
          <a:xfrm>
            <a:off x="3880402" y="3411791"/>
            <a:ext cx="192941" cy="583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41" y="11653"/>
                </a:moveTo>
                <a:cubicBezTo>
                  <a:pt x="14641" y="10392"/>
                  <a:pt x="14949" y="9370"/>
                  <a:pt x="15329" y="9370"/>
                </a:cubicBezTo>
                <a:lnTo>
                  <a:pt x="16820" y="9370"/>
                </a:lnTo>
                <a:cubicBezTo>
                  <a:pt x="17200" y="9370"/>
                  <a:pt x="17508" y="10392"/>
                  <a:pt x="17508" y="11653"/>
                </a:cubicBezTo>
                <a:lnTo>
                  <a:pt x="17508" y="16602"/>
                </a:lnTo>
                <a:cubicBezTo>
                  <a:pt x="17508" y="17863"/>
                  <a:pt x="17200" y="18886"/>
                  <a:pt x="16820" y="18886"/>
                </a:cubicBezTo>
                <a:lnTo>
                  <a:pt x="15329" y="18886"/>
                </a:lnTo>
                <a:cubicBezTo>
                  <a:pt x="14949" y="18886"/>
                  <a:pt x="14641" y="17863"/>
                  <a:pt x="14641" y="16602"/>
                </a:cubicBezTo>
                <a:cubicBezTo>
                  <a:pt x="14641" y="16602"/>
                  <a:pt x="14641" y="11653"/>
                  <a:pt x="14641" y="11653"/>
                </a:cubicBezTo>
                <a:close/>
                <a:moveTo>
                  <a:pt x="7601" y="21600"/>
                </a:moveTo>
                <a:cubicBezTo>
                  <a:pt x="7943" y="20752"/>
                  <a:pt x="8316" y="20030"/>
                  <a:pt x="8715" y="19468"/>
                </a:cubicBezTo>
                <a:cubicBezTo>
                  <a:pt x="9357" y="18567"/>
                  <a:pt x="10065" y="18069"/>
                  <a:pt x="10800" y="18070"/>
                </a:cubicBezTo>
                <a:cubicBezTo>
                  <a:pt x="11904" y="18068"/>
                  <a:pt x="12942" y="19193"/>
                  <a:pt x="13795" y="21108"/>
                </a:cubicBezTo>
                <a:cubicBezTo>
                  <a:pt x="13864" y="21264"/>
                  <a:pt x="13931" y="21434"/>
                  <a:pt x="13998" y="21600"/>
                </a:cubicBezTo>
                <a:lnTo>
                  <a:pt x="21600" y="21600"/>
                </a:lnTo>
                <a:lnTo>
                  <a:pt x="21600" y="21503"/>
                </a:lnTo>
                <a:cubicBezTo>
                  <a:pt x="21600" y="9627"/>
                  <a:pt x="18699" y="0"/>
                  <a:pt x="15120" y="0"/>
                </a:cubicBezTo>
                <a:lnTo>
                  <a:pt x="6480" y="0"/>
                </a:lnTo>
                <a:cubicBezTo>
                  <a:pt x="2901" y="0"/>
                  <a:pt x="0" y="9627"/>
                  <a:pt x="0" y="21503"/>
                </a:cubicBezTo>
                <a:lnTo>
                  <a:pt x="0" y="21600"/>
                </a:lnTo>
                <a:cubicBezTo>
                  <a:pt x="0" y="21600"/>
                  <a:pt x="7601" y="21600"/>
                  <a:pt x="7601" y="2160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7" name="Shape 1415"/>
          <p:cNvSpPr/>
          <p:nvPr/>
        </p:nvSpPr>
        <p:spPr>
          <a:xfrm>
            <a:off x="3880402" y="3484760"/>
            <a:ext cx="192941" cy="122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18" y="0"/>
                </a:moveTo>
                <a:cubicBezTo>
                  <a:pt x="15476" y="393"/>
                  <a:pt x="15617" y="805"/>
                  <a:pt x="15733" y="1239"/>
                </a:cubicBezTo>
                <a:cubicBezTo>
                  <a:pt x="16005" y="2253"/>
                  <a:pt x="16155" y="3372"/>
                  <a:pt x="16155" y="4534"/>
                </a:cubicBezTo>
                <a:cubicBezTo>
                  <a:pt x="16155" y="6278"/>
                  <a:pt x="15816" y="7919"/>
                  <a:pt x="15239" y="9266"/>
                </a:cubicBezTo>
                <a:cubicBezTo>
                  <a:pt x="14662" y="10615"/>
                  <a:pt x="13847" y="11685"/>
                  <a:pt x="12885" y="12329"/>
                </a:cubicBezTo>
                <a:cubicBezTo>
                  <a:pt x="12243" y="12758"/>
                  <a:pt x="11535" y="12995"/>
                  <a:pt x="10800" y="12995"/>
                </a:cubicBezTo>
                <a:cubicBezTo>
                  <a:pt x="9696" y="12996"/>
                  <a:pt x="8658" y="12461"/>
                  <a:pt x="7805" y="11549"/>
                </a:cubicBezTo>
                <a:cubicBezTo>
                  <a:pt x="6951" y="10636"/>
                  <a:pt x="6274" y="9349"/>
                  <a:pt x="5867" y="7828"/>
                </a:cubicBezTo>
                <a:cubicBezTo>
                  <a:pt x="5595" y="6814"/>
                  <a:pt x="5445" y="5696"/>
                  <a:pt x="5445" y="4534"/>
                </a:cubicBezTo>
                <a:cubicBezTo>
                  <a:pt x="5445" y="2873"/>
                  <a:pt x="5754" y="1310"/>
                  <a:pt x="6282" y="0"/>
                </a:cubicBezTo>
                <a:lnTo>
                  <a:pt x="0" y="0"/>
                </a:lnTo>
                <a:lnTo>
                  <a:pt x="0" y="11360"/>
                </a:lnTo>
                <a:cubicBezTo>
                  <a:pt x="0" y="17015"/>
                  <a:pt x="2901" y="21600"/>
                  <a:pt x="6480" y="21600"/>
                </a:cubicBezTo>
                <a:lnTo>
                  <a:pt x="15120" y="21600"/>
                </a:lnTo>
                <a:cubicBezTo>
                  <a:pt x="18699" y="21600"/>
                  <a:pt x="21600" y="17015"/>
                  <a:pt x="21600" y="11360"/>
                </a:cubicBezTo>
                <a:lnTo>
                  <a:pt x="21600" y="0"/>
                </a:lnTo>
                <a:cubicBezTo>
                  <a:pt x="21600" y="0"/>
                  <a:pt x="15318" y="0"/>
                  <a:pt x="15318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dirty="0"/>
          </a:p>
        </p:txBody>
      </p:sp>
      <p:sp>
        <p:nvSpPr>
          <p:cNvPr id="18" name="Shape 1416"/>
          <p:cNvSpPr/>
          <p:nvPr/>
        </p:nvSpPr>
        <p:spPr>
          <a:xfrm>
            <a:off x="3955899" y="3487567"/>
            <a:ext cx="43778" cy="43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01" y="846"/>
                </a:moveTo>
                <a:cubicBezTo>
                  <a:pt x="13713" y="302"/>
                  <a:pt x="12309" y="0"/>
                  <a:pt x="10800" y="0"/>
                </a:cubicBezTo>
                <a:cubicBezTo>
                  <a:pt x="8541" y="3"/>
                  <a:pt x="6498" y="675"/>
                  <a:pt x="4766" y="1840"/>
                </a:cubicBezTo>
                <a:cubicBezTo>
                  <a:pt x="3039" y="3007"/>
                  <a:pt x="1661" y="4667"/>
                  <a:pt x="846" y="6599"/>
                </a:cubicBezTo>
                <a:cubicBezTo>
                  <a:pt x="302" y="7886"/>
                  <a:pt x="1" y="9291"/>
                  <a:pt x="0" y="10800"/>
                </a:cubicBezTo>
                <a:cubicBezTo>
                  <a:pt x="3" y="13058"/>
                  <a:pt x="675" y="15102"/>
                  <a:pt x="1840" y="16832"/>
                </a:cubicBezTo>
                <a:cubicBezTo>
                  <a:pt x="3006" y="18560"/>
                  <a:pt x="4668" y="19939"/>
                  <a:pt x="6598" y="20753"/>
                </a:cubicBezTo>
                <a:cubicBezTo>
                  <a:pt x="7887" y="21297"/>
                  <a:pt x="9291" y="21597"/>
                  <a:pt x="10800" y="21600"/>
                </a:cubicBezTo>
                <a:cubicBezTo>
                  <a:pt x="13058" y="21596"/>
                  <a:pt x="15102" y="20925"/>
                  <a:pt x="16834" y="19760"/>
                </a:cubicBezTo>
                <a:cubicBezTo>
                  <a:pt x="18561" y="18593"/>
                  <a:pt x="19939" y="16932"/>
                  <a:pt x="20753" y="15001"/>
                </a:cubicBezTo>
                <a:cubicBezTo>
                  <a:pt x="21297" y="13713"/>
                  <a:pt x="21598" y="12308"/>
                  <a:pt x="21600" y="10800"/>
                </a:cubicBezTo>
                <a:cubicBezTo>
                  <a:pt x="21597" y="8541"/>
                  <a:pt x="20924" y="6497"/>
                  <a:pt x="19760" y="4765"/>
                </a:cubicBezTo>
                <a:cubicBezTo>
                  <a:pt x="18593" y="3040"/>
                  <a:pt x="16931" y="1661"/>
                  <a:pt x="15001" y="846"/>
                </a:cubicBezTo>
                <a:close/>
              </a:path>
            </a:pathLst>
          </a:custGeom>
          <a:solidFill>
            <a:srgbClr val="0D0D0D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19" name="Shape 1425"/>
          <p:cNvSpPr/>
          <p:nvPr/>
        </p:nvSpPr>
        <p:spPr>
          <a:xfrm>
            <a:off x="1568287" y="4039610"/>
            <a:ext cx="6200585" cy="1"/>
          </a:xfrm>
          <a:prstGeom prst="line">
            <a:avLst/>
          </a:prstGeom>
          <a:ln w="25400">
            <a:solidFill>
              <a:srgbClr val="FFFFFF">
                <a:alpha val="24180"/>
              </a:srgbClr>
            </a:solidFill>
            <a:custDash>
              <a:ds d="200000" sp="200000"/>
            </a:custDash>
            <a:miter lim="400000"/>
          </a:ln>
        </p:spPr>
        <p:txBody>
          <a:bodyPr lIns="35719" tIns="35719" rIns="35719" bIns="35719" anchor="ctr"/>
          <a:lstStyle/>
          <a:p>
            <a:pPr algn="l">
              <a:lnSpc>
                <a:spcPct val="110000"/>
              </a:lnSpc>
              <a:defRPr sz="2700">
                <a:latin typeface="Lato Regular"/>
                <a:ea typeface="Lato Regular"/>
                <a:cs typeface="Lato Regular"/>
                <a:sym typeface="Lato Regular"/>
              </a:defRPr>
            </a:pPr>
            <a:endParaRPr sz="1350"/>
          </a:p>
        </p:txBody>
      </p:sp>
      <p:sp>
        <p:nvSpPr>
          <p:cNvPr id="20" name="Shape 1427"/>
          <p:cNvSpPr/>
          <p:nvPr/>
        </p:nvSpPr>
        <p:spPr>
          <a:xfrm>
            <a:off x="1243749" y="3391249"/>
            <a:ext cx="211171" cy="1577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392" extrusionOk="0">
                <a:moveTo>
                  <a:pt x="18731" y="9467"/>
                </a:moveTo>
                <a:cubicBezTo>
                  <a:pt x="18731" y="9467"/>
                  <a:pt x="18731" y="9467"/>
                  <a:pt x="18731" y="9467"/>
                </a:cubicBezTo>
                <a:cubicBezTo>
                  <a:pt x="19069" y="7442"/>
                  <a:pt x="18731" y="5192"/>
                  <a:pt x="17044" y="2492"/>
                </a:cubicBezTo>
                <a:cubicBezTo>
                  <a:pt x="16031" y="1142"/>
                  <a:pt x="14513" y="17"/>
                  <a:pt x="12994" y="17"/>
                </a:cubicBezTo>
                <a:cubicBezTo>
                  <a:pt x="10462" y="-208"/>
                  <a:pt x="8269" y="1817"/>
                  <a:pt x="7256" y="4517"/>
                </a:cubicBezTo>
                <a:cubicBezTo>
                  <a:pt x="7256" y="4517"/>
                  <a:pt x="7256" y="4517"/>
                  <a:pt x="7256" y="4517"/>
                </a:cubicBezTo>
                <a:cubicBezTo>
                  <a:pt x="6919" y="4517"/>
                  <a:pt x="6581" y="4292"/>
                  <a:pt x="6244" y="4517"/>
                </a:cubicBezTo>
                <a:cubicBezTo>
                  <a:pt x="5569" y="4517"/>
                  <a:pt x="4894" y="4742"/>
                  <a:pt x="4388" y="5417"/>
                </a:cubicBezTo>
                <a:cubicBezTo>
                  <a:pt x="2025" y="7667"/>
                  <a:pt x="1856" y="9467"/>
                  <a:pt x="2025" y="11267"/>
                </a:cubicBezTo>
                <a:cubicBezTo>
                  <a:pt x="2025" y="11267"/>
                  <a:pt x="2025" y="11267"/>
                  <a:pt x="2025" y="11267"/>
                </a:cubicBezTo>
                <a:cubicBezTo>
                  <a:pt x="844" y="11942"/>
                  <a:pt x="0" y="13742"/>
                  <a:pt x="0" y="15542"/>
                </a:cubicBezTo>
                <a:cubicBezTo>
                  <a:pt x="0" y="16442"/>
                  <a:pt x="0" y="16442"/>
                  <a:pt x="0" y="16442"/>
                </a:cubicBezTo>
                <a:cubicBezTo>
                  <a:pt x="0" y="19142"/>
                  <a:pt x="1688" y="21392"/>
                  <a:pt x="3713" y="21392"/>
                </a:cubicBezTo>
                <a:cubicBezTo>
                  <a:pt x="16537" y="21392"/>
                  <a:pt x="16537" y="21392"/>
                  <a:pt x="16537" y="21392"/>
                </a:cubicBezTo>
                <a:cubicBezTo>
                  <a:pt x="19069" y="21392"/>
                  <a:pt x="21431" y="18917"/>
                  <a:pt x="21431" y="15542"/>
                </a:cubicBezTo>
                <a:cubicBezTo>
                  <a:pt x="21600" y="12842"/>
                  <a:pt x="20419" y="10367"/>
                  <a:pt x="18731" y="9467"/>
                </a:cubicBezTo>
                <a:close/>
                <a:moveTo>
                  <a:pt x="16875" y="19592"/>
                </a:moveTo>
                <a:cubicBezTo>
                  <a:pt x="4050" y="19592"/>
                  <a:pt x="4050" y="19592"/>
                  <a:pt x="4050" y="19592"/>
                </a:cubicBezTo>
                <a:cubicBezTo>
                  <a:pt x="2531" y="19592"/>
                  <a:pt x="1350" y="18017"/>
                  <a:pt x="1350" y="15992"/>
                </a:cubicBezTo>
                <a:cubicBezTo>
                  <a:pt x="1350" y="14192"/>
                  <a:pt x="2531" y="12617"/>
                  <a:pt x="3881" y="12392"/>
                </a:cubicBezTo>
                <a:cubicBezTo>
                  <a:pt x="3544" y="11717"/>
                  <a:pt x="3375" y="11042"/>
                  <a:pt x="3375" y="10142"/>
                </a:cubicBezTo>
                <a:cubicBezTo>
                  <a:pt x="3375" y="7892"/>
                  <a:pt x="4725" y="6092"/>
                  <a:pt x="6412" y="6092"/>
                </a:cubicBezTo>
                <a:cubicBezTo>
                  <a:pt x="7088" y="6092"/>
                  <a:pt x="7762" y="6317"/>
                  <a:pt x="8100" y="6992"/>
                </a:cubicBezTo>
                <a:cubicBezTo>
                  <a:pt x="8606" y="3842"/>
                  <a:pt x="10462" y="1592"/>
                  <a:pt x="12825" y="1592"/>
                </a:cubicBezTo>
                <a:cubicBezTo>
                  <a:pt x="15356" y="1592"/>
                  <a:pt x="17550" y="4517"/>
                  <a:pt x="17550" y="7892"/>
                </a:cubicBezTo>
                <a:cubicBezTo>
                  <a:pt x="17550" y="9017"/>
                  <a:pt x="17381" y="9917"/>
                  <a:pt x="17044" y="10592"/>
                </a:cubicBezTo>
                <a:cubicBezTo>
                  <a:pt x="18900" y="10817"/>
                  <a:pt x="20250" y="12842"/>
                  <a:pt x="20250" y="15092"/>
                </a:cubicBezTo>
                <a:cubicBezTo>
                  <a:pt x="20250" y="17567"/>
                  <a:pt x="18731" y="19592"/>
                  <a:pt x="16875" y="19592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2860" rIns="22860"/>
          <a:lstStyle/>
          <a:p>
            <a:pPr algn="l">
              <a:defRPr sz="3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/>
          </a:p>
        </p:txBody>
      </p:sp>
      <p:sp>
        <p:nvSpPr>
          <p:cNvPr id="21" name="文本框 20"/>
          <p:cNvSpPr txBox="1"/>
          <p:nvPr/>
        </p:nvSpPr>
        <p:spPr>
          <a:xfrm>
            <a:off x="1574641" y="185521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082194" y="1831496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61183" y="1832691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Shape 1425"/>
          <p:cNvSpPr/>
          <p:nvPr/>
        </p:nvSpPr>
        <p:spPr>
          <a:xfrm>
            <a:off x="1577890" y="4172535"/>
            <a:ext cx="6200585" cy="1"/>
          </a:xfrm>
          <a:prstGeom prst="line">
            <a:avLst/>
          </a:prstGeom>
          <a:ln w="25400">
            <a:solidFill>
              <a:srgbClr val="FFFFFF">
                <a:alpha val="24180"/>
              </a:srgbClr>
            </a:solidFill>
            <a:custDash>
              <a:ds d="200000" sp="200000"/>
            </a:custDash>
            <a:miter lim="400000"/>
          </a:ln>
        </p:spPr>
        <p:txBody>
          <a:bodyPr lIns="35719" tIns="35719" rIns="35719" bIns="35719" anchor="ctr"/>
          <a:lstStyle/>
          <a:p>
            <a:pPr algn="l">
              <a:lnSpc>
                <a:spcPct val="110000"/>
              </a:lnSpc>
              <a:defRPr sz="2700">
                <a:latin typeface="Lato Regular"/>
                <a:ea typeface="Lato Regular"/>
                <a:cs typeface="Lato Regular"/>
                <a:sym typeface="Lato Regular"/>
              </a:defRPr>
            </a:pPr>
            <a:endParaRPr sz="1350"/>
          </a:p>
        </p:txBody>
      </p:sp>
      <p:sp>
        <p:nvSpPr>
          <p:cNvPr id="25" name="文本框 24"/>
          <p:cNvSpPr txBox="1"/>
          <p:nvPr/>
        </p:nvSpPr>
        <p:spPr>
          <a:xfrm>
            <a:off x="1565038" y="3257736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072591" y="3234017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473074" y="3234017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8"/>
          <a:stretch>
            <a:fillRect/>
          </a:stretch>
        </p:blipFill>
        <p:spPr>
          <a:xfrm>
            <a:off x="0" y="0"/>
            <a:ext cx="9278937" cy="521969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1461" y="2585738"/>
            <a:ext cx="9320637" cy="3614730"/>
            <a:chOff x="1545003" y="1447671"/>
            <a:chExt cx="7206719" cy="4302887"/>
          </a:xfrm>
        </p:grpSpPr>
        <p:pic>
          <p:nvPicPr>
            <p:cNvPr id="7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78972" y="1577808"/>
              <a:ext cx="1138781" cy="720671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矩形 5"/>
            <p:cNvSpPr/>
            <p:nvPr/>
          </p:nvSpPr>
          <p:spPr>
            <a:xfrm>
              <a:off x="1580576" y="1447671"/>
              <a:ext cx="7094561" cy="3135405"/>
            </a:xfrm>
            <a:prstGeom prst="rect">
              <a:avLst/>
            </a:prstGeom>
            <a:solidFill>
              <a:srgbClr val="FFFFFF">
                <a:alpha val="61961"/>
              </a:srgb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307942" y="332139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3307942" y="3852167"/>
            <a:ext cx="4912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 err="1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Tosummarize</a:t>
            </a:r>
            <a:r>
              <a:rPr lang="en-US" altLang="zh-CN" sz="1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what I have said: aim for the highest; never enter a bar room; do not touch liquor, or if at all only at meals; never speculate; </a:t>
            </a:r>
            <a:endParaRPr lang="zh-CN" altLang="en-US" sz="1000" dirty="0"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7" name="PA_文本框 7"/>
          <p:cNvSpPr txBox="1"/>
          <p:nvPr>
            <p:custDataLst>
              <p:tags r:id="rId3"/>
            </p:custDataLst>
          </p:nvPr>
        </p:nvSpPr>
        <p:spPr>
          <a:xfrm>
            <a:off x="686176" y="3529002"/>
            <a:ext cx="2541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（</a:t>
            </a:r>
            <a:r>
              <a:rPr lang="en-US" altLang="zh-CN" sz="36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36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02</a:t>
            </a:r>
            <a:r>
              <a:rPr lang="zh-CN" altLang="en-US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）</a:t>
            </a:r>
            <a:endParaRPr lang="zh-CN" altLang="en-US" sz="36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57261" y="129663"/>
            <a:ext cx="220892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(Work Completed)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7"/>
          <p:cNvSpPr txBox="1"/>
          <p:nvPr>
            <p:custDataLst>
              <p:tags r:id="rId1"/>
            </p:custDataLst>
          </p:nvPr>
        </p:nvSpPr>
        <p:spPr>
          <a:xfrm>
            <a:off x="241665" y="118123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02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297808" y="931081"/>
            <a:ext cx="549624" cy="549624"/>
          </a:xfrm>
          <a:prstGeom prst="ellipse">
            <a:avLst/>
          </a:prstGeom>
          <a:solidFill>
            <a:srgbClr val="2728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4297808" y="1742466"/>
            <a:ext cx="549624" cy="549624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297808" y="2553851"/>
            <a:ext cx="549624" cy="549624"/>
          </a:xfrm>
          <a:prstGeom prst="ellipse">
            <a:avLst/>
          </a:prstGeom>
          <a:solidFill>
            <a:srgbClr val="2728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297808" y="3365236"/>
            <a:ext cx="549624" cy="549624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297808" y="4176623"/>
            <a:ext cx="549624" cy="549624"/>
          </a:xfrm>
          <a:prstGeom prst="ellipse">
            <a:avLst/>
          </a:prstGeom>
          <a:solidFill>
            <a:srgbClr val="2728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7"/>
          <p:cNvSpPr/>
          <p:nvPr/>
        </p:nvSpPr>
        <p:spPr>
          <a:xfrm>
            <a:off x="4425333" y="1053494"/>
            <a:ext cx="294575" cy="304798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椭圆 8"/>
          <p:cNvSpPr/>
          <p:nvPr/>
        </p:nvSpPr>
        <p:spPr>
          <a:xfrm>
            <a:off x="4420221" y="1864879"/>
            <a:ext cx="304798" cy="304798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9"/>
          <p:cNvSpPr/>
          <p:nvPr/>
        </p:nvSpPr>
        <p:spPr>
          <a:xfrm>
            <a:off x="4440273" y="2676264"/>
            <a:ext cx="264695" cy="304798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0"/>
          <p:cNvSpPr/>
          <p:nvPr/>
        </p:nvSpPr>
        <p:spPr>
          <a:xfrm>
            <a:off x="4420221" y="3501202"/>
            <a:ext cx="304798" cy="277693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椭圆 11"/>
          <p:cNvSpPr/>
          <p:nvPr/>
        </p:nvSpPr>
        <p:spPr>
          <a:xfrm>
            <a:off x="4420221" y="4309053"/>
            <a:ext cx="304798" cy="284764"/>
          </a:xfrm>
          <a:custGeom>
            <a:avLst/>
            <a:gdLst>
              <a:gd name="connsiteX0" fmla="*/ 159472 w 338138"/>
              <a:gd name="connsiteY0" fmla="*/ 265112 h 315913"/>
              <a:gd name="connsiteX1" fmla="*/ 155575 w 338138"/>
              <a:gd name="connsiteY1" fmla="*/ 269194 h 315913"/>
              <a:gd name="connsiteX2" fmla="*/ 155575 w 338138"/>
              <a:gd name="connsiteY2" fmla="*/ 289605 h 315913"/>
              <a:gd name="connsiteX3" fmla="*/ 158173 w 338138"/>
              <a:gd name="connsiteY3" fmla="*/ 293687 h 315913"/>
              <a:gd name="connsiteX4" fmla="*/ 181553 w 338138"/>
              <a:gd name="connsiteY4" fmla="*/ 293687 h 315913"/>
              <a:gd name="connsiteX5" fmla="*/ 184150 w 338138"/>
              <a:gd name="connsiteY5" fmla="*/ 290966 h 315913"/>
              <a:gd name="connsiteX6" fmla="*/ 184150 w 338138"/>
              <a:gd name="connsiteY6" fmla="*/ 269194 h 315913"/>
              <a:gd name="connsiteX7" fmla="*/ 181553 w 338138"/>
              <a:gd name="connsiteY7" fmla="*/ 265112 h 315913"/>
              <a:gd name="connsiteX8" fmla="*/ 159472 w 338138"/>
              <a:gd name="connsiteY8" fmla="*/ 265112 h 315913"/>
              <a:gd name="connsiteX9" fmla="*/ 169069 w 338138"/>
              <a:gd name="connsiteY9" fmla="*/ 222250 h 315913"/>
              <a:gd name="connsiteX10" fmla="*/ 155575 w 338138"/>
              <a:gd name="connsiteY10" fmla="*/ 235744 h 315913"/>
              <a:gd name="connsiteX11" fmla="*/ 169069 w 338138"/>
              <a:gd name="connsiteY11" fmla="*/ 249238 h 315913"/>
              <a:gd name="connsiteX12" fmla="*/ 182563 w 338138"/>
              <a:gd name="connsiteY12" fmla="*/ 235744 h 315913"/>
              <a:gd name="connsiteX13" fmla="*/ 169069 w 338138"/>
              <a:gd name="connsiteY13" fmla="*/ 222250 h 315913"/>
              <a:gd name="connsiteX14" fmla="*/ 145852 w 338138"/>
              <a:gd name="connsiteY14" fmla="*/ 55033 h 315913"/>
              <a:gd name="connsiteX15" fmla="*/ 157704 w 338138"/>
              <a:gd name="connsiteY15" fmla="*/ 56356 h 315913"/>
              <a:gd name="connsiteX16" fmla="*/ 156388 w 338138"/>
              <a:gd name="connsiteY16" fmla="*/ 68262 h 315913"/>
              <a:gd name="connsiteX17" fmla="*/ 57619 w 338138"/>
              <a:gd name="connsiteY17" fmla="*/ 137054 h 315913"/>
              <a:gd name="connsiteX18" fmla="*/ 53669 w 338138"/>
              <a:gd name="connsiteY18" fmla="*/ 139700 h 315913"/>
              <a:gd name="connsiteX19" fmla="*/ 47084 w 338138"/>
              <a:gd name="connsiteY19" fmla="*/ 135731 h 315913"/>
              <a:gd name="connsiteX20" fmla="*/ 48401 w 338138"/>
              <a:gd name="connsiteY20" fmla="*/ 123825 h 315913"/>
              <a:gd name="connsiteX21" fmla="*/ 145852 w 338138"/>
              <a:gd name="connsiteY21" fmla="*/ 55033 h 315913"/>
              <a:gd name="connsiteX22" fmla="*/ 88577 w 338138"/>
              <a:gd name="connsiteY22" fmla="*/ 47055 h 315913"/>
              <a:gd name="connsiteX23" fmla="*/ 100532 w 338138"/>
              <a:gd name="connsiteY23" fmla="*/ 48358 h 315913"/>
              <a:gd name="connsiteX24" fmla="*/ 99203 w 338138"/>
              <a:gd name="connsiteY24" fmla="*/ 60081 h 315913"/>
              <a:gd name="connsiteX25" fmla="*/ 52712 w 338138"/>
              <a:gd name="connsiteY25" fmla="*/ 92645 h 315913"/>
              <a:gd name="connsiteX26" fmla="*/ 47399 w 338138"/>
              <a:gd name="connsiteY26" fmla="*/ 95250 h 315913"/>
              <a:gd name="connsiteX27" fmla="*/ 40757 w 338138"/>
              <a:gd name="connsiteY27" fmla="*/ 91342 h 315913"/>
              <a:gd name="connsiteX28" fmla="*/ 43414 w 338138"/>
              <a:gd name="connsiteY28" fmla="*/ 79619 h 315913"/>
              <a:gd name="connsiteX29" fmla="*/ 88577 w 338138"/>
              <a:gd name="connsiteY29" fmla="*/ 47055 h 315913"/>
              <a:gd name="connsiteX30" fmla="*/ 35086 w 338138"/>
              <a:gd name="connsiteY30" fmla="*/ 22225 h 315913"/>
              <a:gd name="connsiteX31" fmla="*/ 20637 w 338138"/>
              <a:gd name="connsiteY31" fmla="*/ 35344 h 315913"/>
              <a:gd name="connsiteX32" fmla="*/ 20637 w 338138"/>
              <a:gd name="connsiteY32" fmla="*/ 196707 h 315913"/>
              <a:gd name="connsiteX33" fmla="*/ 35086 w 338138"/>
              <a:gd name="connsiteY33" fmla="*/ 211138 h 315913"/>
              <a:gd name="connsiteX34" fmla="*/ 303051 w 338138"/>
              <a:gd name="connsiteY34" fmla="*/ 211138 h 315913"/>
              <a:gd name="connsiteX35" fmla="*/ 317500 w 338138"/>
              <a:gd name="connsiteY35" fmla="*/ 196707 h 315913"/>
              <a:gd name="connsiteX36" fmla="*/ 317500 w 338138"/>
              <a:gd name="connsiteY36" fmla="*/ 35344 h 315913"/>
              <a:gd name="connsiteX37" fmla="*/ 303051 w 338138"/>
              <a:gd name="connsiteY37" fmla="*/ 22225 h 315913"/>
              <a:gd name="connsiteX38" fmla="*/ 35086 w 338138"/>
              <a:gd name="connsiteY38" fmla="*/ 22225 h 315913"/>
              <a:gd name="connsiteX39" fmla="*/ 14529 w 338138"/>
              <a:gd name="connsiteY39" fmla="*/ 0 h 315913"/>
              <a:gd name="connsiteX40" fmla="*/ 323609 w 338138"/>
              <a:gd name="connsiteY40" fmla="*/ 0 h 315913"/>
              <a:gd name="connsiteX41" fmla="*/ 338138 w 338138"/>
              <a:gd name="connsiteY41" fmla="*/ 13163 h 315913"/>
              <a:gd name="connsiteX42" fmla="*/ 338138 w 338138"/>
              <a:gd name="connsiteY42" fmla="*/ 251414 h 315913"/>
              <a:gd name="connsiteX43" fmla="*/ 323609 w 338138"/>
              <a:gd name="connsiteY43" fmla="*/ 265893 h 315913"/>
              <a:gd name="connsiteX44" fmla="*/ 210016 w 338138"/>
              <a:gd name="connsiteY44" fmla="*/ 265893 h 315913"/>
              <a:gd name="connsiteX45" fmla="*/ 207374 w 338138"/>
              <a:gd name="connsiteY45" fmla="*/ 268526 h 315913"/>
              <a:gd name="connsiteX46" fmla="*/ 207374 w 338138"/>
              <a:gd name="connsiteY46" fmla="*/ 290903 h 315913"/>
              <a:gd name="connsiteX47" fmla="*/ 208695 w 338138"/>
              <a:gd name="connsiteY47" fmla="*/ 293536 h 315913"/>
              <a:gd name="connsiteX48" fmla="*/ 239074 w 338138"/>
              <a:gd name="connsiteY48" fmla="*/ 293536 h 315913"/>
              <a:gd name="connsiteX49" fmla="*/ 250962 w 338138"/>
              <a:gd name="connsiteY49" fmla="*/ 305383 h 315913"/>
              <a:gd name="connsiteX50" fmla="*/ 239074 w 338138"/>
              <a:gd name="connsiteY50" fmla="*/ 315913 h 315913"/>
              <a:gd name="connsiteX51" fmla="*/ 99064 w 338138"/>
              <a:gd name="connsiteY51" fmla="*/ 315913 h 315913"/>
              <a:gd name="connsiteX52" fmla="*/ 87176 w 338138"/>
              <a:gd name="connsiteY52" fmla="*/ 305383 h 315913"/>
              <a:gd name="connsiteX53" fmla="*/ 99064 w 338138"/>
              <a:gd name="connsiteY53" fmla="*/ 293536 h 315913"/>
              <a:gd name="connsiteX54" fmla="*/ 129444 w 338138"/>
              <a:gd name="connsiteY54" fmla="*/ 293536 h 315913"/>
              <a:gd name="connsiteX55" fmla="*/ 130765 w 338138"/>
              <a:gd name="connsiteY55" fmla="*/ 289587 h 315913"/>
              <a:gd name="connsiteX56" fmla="*/ 130765 w 338138"/>
              <a:gd name="connsiteY56" fmla="*/ 268526 h 315913"/>
              <a:gd name="connsiteX57" fmla="*/ 126802 w 338138"/>
              <a:gd name="connsiteY57" fmla="*/ 265893 h 315913"/>
              <a:gd name="connsiteX58" fmla="*/ 14529 w 338138"/>
              <a:gd name="connsiteY58" fmla="*/ 265893 h 315913"/>
              <a:gd name="connsiteX59" fmla="*/ 0 w 338138"/>
              <a:gd name="connsiteY59" fmla="*/ 251414 h 315913"/>
              <a:gd name="connsiteX60" fmla="*/ 0 w 338138"/>
              <a:gd name="connsiteY60" fmla="*/ 13163 h 315913"/>
              <a:gd name="connsiteX61" fmla="*/ 14529 w 338138"/>
              <a:gd name="connsiteY61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8138" h="315913">
                <a:moveTo>
                  <a:pt x="159472" y="265112"/>
                </a:moveTo>
                <a:cubicBezTo>
                  <a:pt x="159472" y="265112"/>
                  <a:pt x="155575" y="265112"/>
                  <a:pt x="155575" y="269194"/>
                </a:cubicBezTo>
                <a:cubicBezTo>
                  <a:pt x="155575" y="269194"/>
                  <a:pt x="155575" y="269194"/>
                  <a:pt x="155575" y="289605"/>
                </a:cubicBezTo>
                <a:cubicBezTo>
                  <a:pt x="155575" y="292326"/>
                  <a:pt x="155575" y="293687"/>
                  <a:pt x="158173" y="293687"/>
                </a:cubicBezTo>
                <a:cubicBezTo>
                  <a:pt x="158173" y="293687"/>
                  <a:pt x="158173" y="293687"/>
                  <a:pt x="181553" y="293687"/>
                </a:cubicBezTo>
                <a:cubicBezTo>
                  <a:pt x="182851" y="293687"/>
                  <a:pt x="184150" y="292326"/>
                  <a:pt x="184150" y="290966"/>
                </a:cubicBezTo>
                <a:cubicBezTo>
                  <a:pt x="184150" y="290966"/>
                  <a:pt x="184150" y="290966"/>
                  <a:pt x="184150" y="269194"/>
                </a:cubicBezTo>
                <a:cubicBezTo>
                  <a:pt x="184150" y="265112"/>
                  <a:pt x="181553" y="265112"/>
                  <a:pt x="181553" y="265112"/>
                </a:cubicBezTo>
                <a:cubicBezTo>
                  <a:pt x="181553" y="265112"/>
                  <a:pt x="181553" y="265112"/>
                  <a:pt x="159472" y="265112"/>
                </a:cubicBezTo>
                <a:close/>
                <a:moveTo>
                  <a:pt x="169069" y="222250"/>
                </a:moveTo>
                <a:cubicBezTo>
                  <a:pt x="161616" y="222250"/>
                  <a:pt x="155575" y="228291"/>
                  <a:pt x="155575" y="235744"/>
                </a:cubicBezTo>
                <a:cubicBezTo>
                  <a:pt x="155575" y="243197"/>
                  <a:pt x="161616" y="249238"/>
                  <a:pt x="169069" y="249238"/>
                </a:cubicBezTo>
                <a:cubicBezTo>
                  <a:pt x="176522" y="249238"/>
                  <a:pt x="182563" y="243197"/>
                  <a:pt x="182563" y="235744"/>
                </a:cubicBezTo>
                <a:cubicBezTo>
                  <a:pt x="182563" y="228291"/>
                  <a:pt x="176522" y="222250"/>
                  <a:pt x="169069" y="222250"/>
                </a:cubicBezTo>
                <a:close/>
                <a:moveTo>
                  <a:pt x="145852" y="55033"/>
                </a:moveTo>
                <a:cubicBezTo>
                  <a:pt x="149803" y="52387"/>
                  <a:pt x="155071" y="52387"/>
                  <a:pt x="157704" y="56356"/>
                </a:cubicBezTo>
                <a:cubicBezTo>
                  <a:pt x="160338" y="60325"/>
                  <a:pt x="159021" y="65616"/>
                  <a:pt x="156388" y="68262"/>
                </a:cubicBezTo>
                <a:cubicBezTo>
                  <a:pt x="57619" y="137054"/>
                  <a:pt x="57619" y="137054"/>
                  <a:pt x="57619" y="137054"/>
                </a:cubicBezTo>
                <a:cubicBezTo>
                  <a:pt x="56302" y="138377"/>
                  <a:pt x="54986" y="139700"/>
                  <a:pt x="53669" y="139700"/>
                </a:cubicBezTo>
                <a:cubicBezTo>
                  <a:pt x="51035" y="139700"/>
                  <a:pt x="48401" y="138377"/>
                  <a:pt x="47084" y="135731"/>
                </a:cubicBezTo>
                <a:cubicBezTo>
                  <a:pt x="44450" y="131762"/>
                  <a:pt x="44450" y="126471"/>
                  <a:pt x="48401" y="123825"/>
                </a:cubicBezTo>
                <a:cubicBezTo>
                  <a:pt x="145852" y="55033"/>
                  <a:pt x="145852" y="55033"/>
                  <a:pt x="145852" y="55033"/>
                </a:cubicBezTo>
                <a:close/>
                <a:moveTo>
                  <a:pt x="88577" y="47055"/>
                </a:moveTo>
                <a:cubicBezTo>
                  <a:pt x="92562" y="44450"/>
                  <a:pt x="97875" y="44450"/>
                  <a:pt x="100532" y="48358"/>
                </a:cubicBezTo>
                <a:cubicBezTo>
                  <a:pt x="103188" y="52265"/>
                  <a:pt x="101860" y="57476"/>
                  <a:pt x="99203" y="60081"/>
                </a:cubicBezTo>
                <a:cubicBezTo>
                  <a:pt x="52712" y="92645"/>
                  <a:pt x="52712" y="92645"/>
                  <a:pt x="52712" y="92645"/>
                </a:cubicBezTo>
                <a:cubicBezTo>
                  <a:pt x="51384" y="93947"/>
                  <a:pt x="50055" y="95250"/>
                  <a:pt x="47399" y="95250"/>
                </a:cubicBezTo>
                <a:cubicBezTo>
                  <a:pt x="44742" y="95250"/>
                  <a:pt x="42085" y="93947"/>
                  <a:pt x="40757" y="91342"/>
                </a:cubicBezTo>
                <a:cubicBezTo>
                  <a:pt x="38100" y="87435"/>
                  <a:pt x="39429" y="82224"/>
                  <a:pt x="43414" y="79619"/>
                </a:cubicBezTo>
                <a:cubicBezTo>
                  <a:pt x="88577" y="47055"/>
                  <a:pt x="88577" y="47055"/>
                  <a:pt x="88577" y="47055"/>
                </a:cubicBezTo>
                <a:close/>
                <a:moveTo>
                  <a:pt x="35086" y="22225"/>
                </a:moveTo>
                <a:cubicBezTo>
                  <a:pt x="27205" y="22225"/>
                  <a:pt x="20637" y="28785"/>
                  <a:pt x="20637" y="35344"/>
                </a:cubicBezTo>
                <a:cubicBezTo>
                  <a:pt x="20637" y="35344"/>
                  <a:pt x="20637" y="35344"/>
                  <a:pt x="20637" y="196707"/>
                </a:cubicBezTo>
                <a:cubicBezTo>
                  <a:pt x="20637" y="204579"/>
                  <a:pt x="27205" y="211138"/>
                  <a:pt x="35086" y="211138"/>
                </a:cubicBezTo>
                <a:cubicBezTo>
                  <a:pt x="35086" y="211138"/>
                  <a:pt x="35086" y="211138"/>
                  <a:pt x="303051" y="211138"/>
                </a:cubicBezTo>
                <a:cubicBezTo>
                  <a:pt x="310932" y="211138"/>
                  <a:pt x="317500" y="204579"/>
                  <a:pt x="317500" y="196707"/>
                </a:cubicBezTo>
                <a:lnTo>
                  <a:pt x="317500" y="35344"/>
                </a:lnTo>
                <a:cubicBezTo>
                  <a:pt x="317500" y="28785"/>
                  <a:pt x="310932" y="22225"/>
                  <a:pt x="303051" y="22225"/>
                </a:cubicBezTo>
                <a:cubicBezTo>
                  <a:pt x="303051" y="22225"/>
                  <a:pt x="303051" y="22225"/>
                  <a:pt x="35086" y="22225"/>
                </a:cubicBezTo>
                <a:close/>
                <a:moveTo>
                  <a:pt x="14529" y="0"/>
                </a:moveTo>
                <a:cubicBezTo>
                  <a:pt x="14529" y="0"/>
                  <a:pt x="14529" y="0"/>
                  <a:pt x="323609" y="0"/>
                </a:cubicBezTo>
                <a:cubicBezTo>
                  <a:pt x="331534" y="0"/>
                  <a:pt x="338138" y="5265"/>
                  <a:pt x="338138" y="13163"/>
                </a:cubicBezTo>
                <a:cubicBezTo>
                  <a:pt x="338138" y="13163"/>
                  <a:pt x="338138" y="13163"/>
                  <a:pt x="338138" y="251414"/>
                </a:cubicBezTo>
                <a:cubicBezTo>
                  <a:pt x="338138" y="259312"/>
                  <a:pt x="331534" y="265893"/>
                  <a:pt x="323609" y="265893"/>
                </a:cubicBezTo>
                <a:cubicBezTo>
                  <a:pt x="323609" y="265893"/>
                  <a:pt x="323609" y="265893"/>
                  <a:pt x="210016" y="265893"/>
                </a:cubicBezTo>
                <a:cubicBezTo>
                  <a:pt x="210016" y="265893"/>
                  <a:pt x="207374" y="265893"/>
                  <a:pt x="207374" y="268526"/>
                </a:cubicBezTo>
                <a:cubicBezTo>
                  <a:pt x="207374" y="268526"/>
                  <a:pt x="207374" y="268526"/>
                  <a:pt x="207374" y="290903"/>
                </a:cubicBezTo>
                <a:cubicBezTo>
                  <a:pt x="207374" y="292220"/>
                  <a:pt x="207374" y="293536"/>
                  <a:pt x="208695" y="293536"/>
                </a:cubicBezTo>
                <a:cubicBezTo>
                  <a:pt x="208695" y="293536"/>
                  <a:pt x="208695" y="293536"/>
                  <a:pt x="239074" y="293536"/>
                </a:cubicBezTo>
                <a:cubicBezTo>
                  <a:pt x="245679" y="293536"/>
                  <a:pt x="250962" y="298801"/>
                  <a:pt x="250962" y="305383"/>
                </a:cubicBezTo>
                <a:cubicBezTo>
                  <a:pt x="250962" y="310648"/>
                  <a:pt x="245679" y="315913"/>
                  <a:pt x="239074" y="315913"/>
                </a:cubicBezTo>
                <a:cubicBezTo>
                  <a:pt x="239074" y="315913"/>
                  <a:pt x="239074" y="315913"/>
                  <a:pt x="99064" y="315913"/>
                </a:cubicBezTo>
                <a:cubicBezTo>
                  <a:pt x="92460" y="315913"/>
                  <a:pt x="87176" y="310648"/>
                  <a:pt x="87176" y="305383"/>
                </a:cubicBezTo>
                <a:cubicBezTo>
                  <a:pt x="87176" y="298801"/>
                  <a:pt x="92460" y="293536"/>
                  <a:pt x="99064" y="293536"/>
                </a:cubicBezTo>
                <a:cubicBezTo>
                  <a:pt x="99064" y="293536"/>
                  <a:pt x="99064" y="293536"/>
                  <a:pt x="129444" y="293536"/>
                </a:cubicBezTo>
                <a:cubicBezTo>
                  <a:pt x="130765" y="293536"/>
                  <a:pt x="130765" y="292220"/>
                  <a:pt x="130765" y="289587"/>
                </a:cubicBezTo>
                <a:cubicBezTo>
                  <a:pt x="130765" y="289587"/>
                  <a:pt x="130765" y="289587"/>
                  <a:pt x="130765" y="268526"/>
                </a:cubicBezTo>
                <a:cubicBezTo>
                  <a:pt x="130765" y="264577"/>
                  <a:pt x="126802" y="265893"/>
                  <a:pt x="126802" y="265893"/>
                </a:cubicBezTo>
                <a:cubicBezTo>
                  <a:pt x="126802" y="265893"/>
                  <a:pt x="126802" y="265893"/>
                  <a:pt x="14529" y="265893"/>
                </a:cubicBezTo>
                <a:cubicBezTo>
                  <a:pt x="6604" y="265893"/>
                  <a:pt x="0" y="259312"/>
                  <a:pt x="0" y="251414"/>
                </a:cubicBezTo>
                <a:cubicBezTo>
                  <a:pt x="0" y="251414"/>
                  <a:pt x="0" y="251414"/>
                  <a:pt x="0" y="13163"/>
                </a:cubicBezTo>
                <a:cubicBezTo>
                  <a:pt x="0" y="5265"/>
                  <a:pt x="6604" y="0"/>
                  <a:pt x="145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4969846" y="964951"/>
            <a:ext cx="17240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69845" y="1358292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4969846" y="2272224"/>
            <a:ext cx="17240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69845" y="2665565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2577693" y="1568144"/>
            <a:ext cx="17240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79450" y="1906271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1"/>
          <p:cNvSpPr>
            <a:spLocks noChangeArrowheads="1"/>
          </p:cNvSpPr>
          <p:nvPr/>
        </p:nvSpPr>
        <p:spPr bwMode="auto">
          <a:xfrm>
            <a:off x="4969846" y="3915712"/>
            <a:ext cx="17240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969845" y="4309053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2266992" y="3199706"/>
            <a:ext cx="17240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285544" y="3569038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  <p:bldP spid="18" grpId="0"/>
      <p:bldP spid="20" grpId="0"/>
      <p:bldP spid="22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57261" y="129663"/>
            <a:ext cx="220892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(Work Completed)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7"/>
          <p:cNvSpPr txBox="1"/>
          <p:nvPr>
            <p:custDataLst>
              <p:tags r:id="rId1"/>
            </p:custDataLst>
          </p:nvPr>
        </p:nvSpPr>
        <p:spPr>
          <a:xfrm>
            <a:off x="241665" y="118123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02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cxnSp>
        <p:nvCxnSpPr>
          <p:cNvPr id="4" name="直接箭头连接符 3"/>
          <p:cNvCxnSpPr>
            <a:stCxn id="11" idx="1"/>
          </p:cNvCxnSpPr>
          <p:nvPr/>
        </p:nvCxnSpPr>
        <p:spPr>
          <a:xfrm>
            <a:off x="1061507" y="2246673"/>
            <a:ext cx="7270287" cy="0"/>
          </a:xfrm>
          <a:prstGeom prst="straightConnector1">
            <a:avLst/>
          </a:prstGeom>
          <a:ln>
            <a:solidFill>
              <a:srgbClr val="0D0D0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菱形 4"/>
          <p:cNvSpPr/>
          <p:nvPr/>
        </p:nvSpPr>
        <p:spPr>
          <a:xfrm>
            <a:off x="1402712" y="1306601"/>
            <a:ext cx="397247" cy="397247"/>
          </a:xfrm>
          <a:prstGeom prst="diamond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1</a:t>
            </a:r>
            <a:endParaRPr lang="zh-CN" altLang="en-US" sz="1350" dirty="0"/>
          </a:p>
        </p:txBody>
      </p:sp>
      <p:sp>
        <p:nvSpPr>
          <p:cNvPr id="7" name="菱形 6"/>
          <p:cNvSpPr/>
          <p:nvPr/>
        </p:nvSpPr>
        <p:spPr>
          <a:xfrm>
            <a:off x="3435166" y="1306601"/>
            <a:ext cx="397247" cy="397247"/>
          </a:xfrm>
          <a:prstGeom prst="diamond">
            <a:avLst/>
          </a:prstGeom>
          <a:solidFill>
            <a:srgbClr val="2728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2</a:t>
            </a:r>
            <a:endParaRPr lang="zh-CN" altLang="en-US" sz="1350" dirty="0"/>
          </a:p>
        </p:txBody>
      </p:sp>
      <p:sp>
        <p:nvSpPr>
          <p:cNvPr id="8" name="菱形 7"/>
          <p:cNvSpPr/>
          <p:nvPr/>
        </p:nvSpPr>
        <p:spPr>
          <a:xfrm>
            <a:off x="5467620" y="1306601"/>
            <a:ext cx="397247" cy="397247"/>
          </a:xfrm>
          <a:prstGeom prst="diamond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3</a:t>
            </a:r>
            <a:endParaRPr lang="zh-CN" altLang="en-US" sz="1350" dirty="0"/>
          </a:p>
        </p:txBody>
      </p:sp>
      <p:sp>
        <p:nvSpPr>
          <p:cNvPr id="9" name="菱形 8"/>
          <p:cNvSpPr/>
          <p:nvPr/>
        </p:nvSpPr>
        <p:spPr>
          <a:xfrm>
            <a:off x="7500074" y="1306601"/>
            <a:ext cx="397247" cy="397247"/>
          </a:xfrm>
          <a:prstGeom prst="diamond">
            <a:avLst/>
          </a:prstGeom>
          <a:solidFill>
            <a:srgbClr val="2728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4</a:t>
            </a:r>
            <a:endParaRPr lang="zh-CN" altLang="en-US" sz="1350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61506" y="1703847"/>
            <a:ext cx="1085652" cy="1085652"/>
            <a:chOff x="906516" y="1703847"/>
            <a:chExt cx="1257302" cy="1257302"/>
          </a:xfrm>
        </p:grpSpPr>
        <p:sp>
          <p:nvSpPr>
            <p:cNvPr id="11" name="菱形 10"/>
            <p:cNvSpPr/>
            <p:nvPr/>
          </p:nvSpPr>
          <p:spPr>
            <a:xfrm>
              <a:off x="906516" y="1703847"/>
              <a:ext cx="1257302" cy="1257302"/>
            </a:xfrm>
            <a:prstGeom prst="diamond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" name="椭圆 25"/>
            <p:cNvSpPr/>
            <p:nvPr/>
          </p:nvSpPr>
          <p:spPr>
            <a:xfrm>
              <a:off x="1378175" y="2177760"/>
              <a:ext cx="313982" cy="309474"/>
            </a:xfrm>
            <a:custGeom>
              <a:avLst/>
              <a:gdLst>
                <a:gd name="connsiteX0" fmla="*/ 155534 w 331788"/>
                <a:gd name="connsiteY0" fmla="*/ 53107 h 327025"/>
                <a:gd name="connsiteX1" fmla="*/ 176255 w 331788"/>
                <a:gd name="connsiteY1" fmla="*/ 53107 h 327025"/>
                <a:gd name="connsiteX2" fmla="*/ 283746 w 331788"/>
                <a:gd name="connsiteY2" fmla="*/ 141384 h 327025"/>
                <a:gd name="connsiteX3" fmla="*/ 288926 w 331788"/>
                <a:gd name="connsiteY3" fmla="*/ 154366 h 327025"/>
                <a:gd name="connsiteX4" fmla="*/ 288926 w 331788"/>
                <a:gd name="connsiteY4" fmla="*/ 310149 h 327025"/>
                <a:gd name="connsiteX5" fmla="*/ 273385 w 331788"/>
                <a:gd name="connsiteY5" fmla="*/ 327025 h 327025"/>
                <a:gd name="connsiteX6" fmla="*/ 207337 w 331788"/>
                <a:gd name="connsiteY6" fmla="*/ 327025 h 327025"/>
                <a:gd name="connsiteX7" fmla="*/ 207337 w 331788"/>
                <a:gd name="connsiteY7" fmla="*/ 234854 h 327025"/>
                <a:gd name="connsiteX8" fmla="*/ 195681 w 331788"/>
                <a:gd name="connsiteY8" fmla="*/ 223170 h 327025"/>
                <a:gd name="connsiteX9" fmla="*/ 136108 w 331788"/>
                <a:gd name="connsiteY9" fmla="*/ 223170 h 327025"/>
                <a:gd name="connsiteX10" fmla="*/ 124452 w 331788"/>
                <a:gd name="connsiteY10" fmla="*/ 234854 h 327025"/>
                <a:gd name="connsiteX11" fmla="*/ 124452 w 331788"/>
                <a:gd name="connsiteY11" fmla="*/ 327025 h 327025"/>
                <a:gd name="connsiteX12" fmla="*/ 58404 w 331788"/>
                <a:gd name="connsiteY12" fmla="*/ 327025 h 327025"/>
                <a:gd name="connsiteX13" fmla="*/ 42863 w 331788"/>
                <a:gd name="connsiteY13" fmla="*/ 310149 h 327025"/>
                <a:gd name="connsiteX14" fmla="*/ 42863 w 331788"/>
                <a:gd name="connsiteY14" fmla="*/ 154366 h 327025"/>
                <a:gd name="connsiteX15" fmla="*/ 48043 w 331788"/>
                <a:gd name="connsiteY15" fmla="*/ 141384 h 327025"/>
                <a:gd name="connsiteX16" fmla="*/ 155534 w 331788"/>
                <a:gd name="connsiteY16" fmla="*/ 53107 h 327025"/>
                <a:gd name="connsiteX17" fmla="*/ 165894 w 331788"/>
                <a:gd name="connsiteY17" fmla="*/ 0 h 327025"/>
                <a:gd name="connsiteX18" fmla="*/ 189223 w 331788"/>
                <a:gd name="connsiteY18" fmla="*/ 9125 h 327025"/>
                <a:gd name="connsiteX19" fmla="*/ 325308 w 331788"/>
                <a:gd name="connsiteY19" fmla="*/ 117321 h 327025"/>
                <a:gd name="connsiteX20" fmla="*/ 331788 w 331788"/>
                <a:gd name="connsiteY20" fmla="*/ 130356 h 327025"/>
                <a:gd name="connsiteX21" fmla="*/ 331788 w 331788"/>
                <a:gd name="connsiteY21" fmla="*/ 143392 h 327025"/>
                <a:gd name="connsiteX22" fmla="*/ 314940 w 331788"/>
                <a:gd name="connsiteY22" fmla="*/ 160338 h 327025"/>
                <a:gd name="connsiteX23" fmla="*/ 298091 w 331788"/>
                <a:gd name="connsiteY23" fmla="*/ 143392 h 327025"/>
                <a:gd name="connsiteX24" fmla="*/ 298091 w 331788"/>
                <a:gd name="connsiteY24" fmla="*/ 139481 h 327025"/>
                <a:gd name="connsiteX25" fmla="*/ 176263 w 331788"/>
                <a:gd name="connsiteY25" fmla="*/ 41714 h 327025"/>
                <a:gd name="connsiteX26" fmla="*/ 165894 w 331788"/>
                <a:gd name="connsiteY26" fmla="*/ 37804 h 327025"/>
                <a:gd name="connsiteX27" fmla="*/ 155526 w 331788"/>
                <a:gd name="connsiteY27" fmla="*/ 41714 h 327025"/>
                <a:gd name="connsiteX28" fmla="*/ 33697 w 331788"/>
                <a:gd name="connsiteY28" fmla="*/ 139481 h 327025"/>
                <a:gd name="connsiteX29" fmla="*/ 33697 w 331788"/>
                <a:gd name="connsiteY29" fmla="*/ 143392 h 327025"/>
                <a:gd name="connsiteX30" fmla="*/ 16849 w 331788"/>
                <a:gd name="connsiteY30" fmla="*/ 160338 h 327025"/>
                <a:gd name="connsiteX31" fmla="*/ 0 w 331788"/>
                <a:gd name="connsiteY31" fmla="*/ 143392 h 327025"/>
                <a:gd name="connsiteX32" fmla="*/ 0 w 331788"/>
                <a:gd name="connsiteY32" fmla="*/ 130356 h 327025"/>
                <a:gd name="connsiteX33" fmla="*/ 6480 w 331788"/>
                <a:gd name="connsiteY33" fmla="*/ 117321 h 327025"/>
                <a:gd name="connsiteX34" fmla="*/ 142565 w 331788"/>
                <a:gd name="connsiteY34" fmla="*/ 9125 h 327025"/>
                <a:gd name="connsiteX35" fmla="*/ 165894 w 331788"/>
                <a:gd name="connsiteY35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1788" h="327025">
                  <a:moveTo>
                    <a:pt x="155534" y="53107"/>
                  </a:moveTo>
                  <a:cubicBezTo>
                    <a:pt x="162009" y="49212"/>
                    <a:pt x="169780" y="49212"/>
                    <a:pt x="176255" y="53107"/>
                  </a:cubicBezTo>
                  <a:cubicBezTo>
                    <a:pt x="176255" y="53107"/>
                    <a:pt x="176255" y="53107"/>
                    <a:pt x="283746" y="141384"/>
                  </a:cubicBezTo>
                  <a:cubicBezTo>
                    <a:pt x="286336" y="143980"/>
                    <a:pt x="288926" y="149173"/>
                    <a:pt x="288926" y="154366"/>
                  </a:cubicBezTo>
                  <a:cubicBezTo>
                    <a:pt x="288926" y="154366"/>
                    <a:pt x="288926" y="154366"/>
                    <a:pt x="288926" y="310149"/>
                  </a:cubicBezTo>
                  <a:cubicBezTo>
                    <a:pt x="288926" y="319236"/>
                    <a:pt x="282451" y="327025"/>
                    <a:pt x="273385" y="327025"/>
                  </a:cubicBezTo>
                  <a:cubicBezTo>
                    <a:pt x="273385" y="327025"/>
                    <a:pt x="273385" y="327025"/>
                    <a:pt x="207337" y="327025"/>
                  </a:cubicBezTo>
                  <a:cubicBezTo>
                    <a:pt x="207337" y="327025"/>
                    <a:pt x="207337" y="327025"/>
                    <a:pt x="207337" y="234854"/>
                  </a:cubicBezTo>
                  <a:cubicBezTo>
                    <a:pt x="207337" y="228363"/>
                    <a:pt x="202157" y="223170"/>
                    <a:pt x="195681" y="223170"/>
                  </a:cubicBezTo>
                  <a:cubicBezTo>
                    <a:pt x="195681" y="223170"/>
                    <a:pt x="195681" y="223170"/>
                    <a:pt x="136108" y="223170"/>
                  </a:cubicBezTo>
                  <a:cubicBezTo>
                    <a:pt x="129633" y="223170"/>
                    <a:pt x="124452" y="228363"/>
                    <a:pt x="124452" y="234854"/>
                  </a:cubicBezTo>
                  <a:cubicBezTo>
                    <a:pt x="124452" y="234854"/>
                    <a:pt x="124452" y="234854"/>
                    <a:pt x="124452" y="327025"/>
                  </a:cubicBezTo>
                  <a:cubicBezTo>
                    <a:pt x="124452" y="327025"/>
                    <a:pt x="124452" y="327025"/>
                    <a:pt x="58404" y="327025"/>
                  </a:cubicBezTo>
                  <a:cubicBezTo>
                    <a:pt x="49338" y="327025"/>
                    <a:pt x="42863" y="319236"/>
                    <a:pt x="42863" y="310149"/>
                  </a:cubicBezTo>
                  <a:cubicBezTo>
                    <a:pt x="42863" y="310149"/>
                    <a:pt x="42863" y="310149"/>
                    <a:pt x="42863" y="154366"/>
                  </a:cubicBezTo>
                  <a:cubicBezTo>
                    <a:pt x="42863" y="149173"/>
                    <a:pt x="45453" y="143980"/>
                    <a:pt x="48043" y="141384"/>
                  </a:cubicBezTo>
                  <a:cubicBezTo>
                    <a:pt x="48043" y="141384"/>
                    <a:pt x="48043" y="141384"/>
                    <a:pt x="155534" y="53107"/>
                  </a:cubicBezTo>
                  <a:close/>
                  <a:moveTo>
                    <a:pt x="165894" y="0"/>
                  </a:moveTo>
                  <a:cubicBezTo>
                    <a:pt x="173670" y="0"/>
                    <a:pt x="182743" y="2607"/>
                    <a:pt x="189223" y="9125"/>
                  </a:cubicBezTo>
                  <a:cubicBezTo>
                    <a:pt x="189223" y="9125"/>
                    <a:pt x="189223" y="9125"/>
                    <a:pt x="325308" y="117321"/>
                  </a:cubicBezTo>
                  <a:cubicBezTo>
                    <a:pt x="329196" y="121231"/>
                    <a:pt x="331788" y="126446"/>
                    <a:pt x="331788" y="130356"/>
                  </a:cubicBezTo>
                  <a:cubicBezTo>
                    <a:pt x="331788" y="130356"/>
                    <a:pt x="331788" y="138178"/>
                    <a:pt x="331788" y="143392"/>
                  </a:cubicBezTo>
                  <a:cubicBezTo>
                    <a:pt x="331788" y="152517"/>
                    <a:pt x="324012" y="160338"/>
                    <a:pt x="314940" y="160338"/>
                  </a:cubicBezTo>
                  <a:cubicBezTo>
                    <a:pt x="305867" y="160338"/>
                    <a:pt x="298091" y="152517"/>
                    <a:pt x="298091" y="143392"/>
                  </a:cubicBezTo>
                  <a:cubicBezTo>
                    <a:pt x="298091" y="142088"/>
                    <a:pt x="298091" y="140785"/>
                    <a:pt x="298091" y="139481"/>
                  </a:cubicBezTo>
                  <a:cubicBezTo>
                    <a:pt x="298091" y="139481"/>
                    <a:pt x="298091" y="139481"/>
                    <a:pt x="176263" y="41714"/>
                  </a:cubicBezTo>
                  <a:cubicBezTo>
                    <a:pt x="176263" y="41714"/>
                    <a:pt x="171078" y="37804"/>
                    <a:pt x="165894" y="37804"/>
                  </a:cubicBezTo>
                  <a:cubicBezTo>
                    <a:pt x="160710" y="37804"/>
                    <a:pt x="155526" y="41714"/>
                    <a:pt x="155526" y="41714"/>
                  </a:cubicBezTo>
                  <a:cubicBezTo>
                    <a:pt x="155526" y="41714"/>
                    <a:pt x="155526" y="41714"/>
                    <a:pt x="33697" y="139481"/>
                  </a:cubicBezTo>
                  <a:cubicBezTo>
                    <a:pt x="33697" y="140785"/>
                    <a:pt x="33697" y="142088"/>
                    <a:pt x="33697" y="143392"/>
                  </a:cubicBezTo>
                  <a:cubicBezTo>
                    <a:pt x="33697" y="152517"/>
                    <a:pt x="25921" y="160338"/>
                    <a:pt x="16849" y="160338"/>
                  </a:cubicBezTo>
                  <a:cubicBezTo>
                    <a:pt x="7776" y="160338"/>
                    <a:pt x="0" y="152517"/>
                    <a:pt x="0" y="143392"/>
                  </a:cubicBezTo>
                  <a:cubicBezTo>
                    <a:pt x="0" y="138178"/>
                    <a:pt x="0" y="130356"/>
                    <a:pt x="0" y="130356"/>
                  </a:cubicBezTo>
                  <a:cubicBezTo>
                    <a:pt x="0" y="126446"/>
                    <a:pt x="2592" y="121231"/>
                    <a:pt x="6480" y="117321"/>
                  </a:cubicBezTo>
                  <a:cubicBezTo>
                    <a:pt x="6480" y="117321"/>
                    <a:pt x="6480" y="117321"/>
                    <a:pt x="142565" y="9125"/>
                  </a:cubicBezTo>
                  <a:cubicBezTo>
                    <a:pt x="149046" y="2607"/>
                    <a:pt x="158118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093960" y="1703847"/>
            <a:ext cx="1085652" cy="1085652"/>
            <a:chOff x="2938970" y="1703847"/>
            <a:chExt cx="1257302" cy="1257302"/>
          </a:xfrm>
        </p:grpSpPr>
        <p:sp>
          <p:nvSpPr>
            <p:cNvPr id="14" name="菱形 13"/>
            <p:cNvSpPr/>
            <p:nvPr/>
          </p:nvSpPr>
          <p:spPr>
            <a:xfrm>
              <a:off x="2938970" y="1703847"/>
              <a:ext cx="1257302" cy="1257302"/>
            </a:xfrm>
            <a:prstGeom prst="diamond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15" name="椭圆 26"/>
            <p:cNvSpPr/>
            <p:nvPr/>
          </p:nvSpPr>
          <p:spPr>
            <a:xfrm>
              <a:off x="3410630" y="2216045"/>
              <a:ext cx="313982" cy="232906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26415" y="1703847"/>
            <a:ext cx="1085652" cy="1085652"/>
            <a:chOff x="4971425" y="1703847"/>
            <a:chExt cx="1257302" cy="1257302"/>
          </a:xfrm>
        </p:grpSpPr>
        <p:sp>
          <p:nvSpPr>
            <p:cNvPr id="17" name="菱形 16"/>
            <p:cNvSpPr/>
            <p:nvPr/>
          </p:nvSpPr>
          <p:spPr>
            <a:xfrm>
              <a:off x="4971425" y="1703847"/>
              <a:ext cx="1257302" cy="1257302"/>
            </a:xfrm>
            <a:prstGeom prst="diamond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8" name="椭圆 27"/>
            <p:cNvSpPr/>
            <p:nvPr/>
          </p:nvSpPr>
          <p:spPr>
            <a:xfrm>
              <a:off x="5446723" y="2175506"/>
              <a:ext cx="313982" cy="313982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158868" y="1703847"/>
            <a:ext cx="1085652" cy="1085652"/>
            <a:chOff x="7003878" y="1703847"/>
            <a:chExt cx="1257302" cy="1257302"/>
          </a:xfrm>
        </p:grpSpPr>
        <p:sp>
          <p:nvSpPr>
            <p:cNvPr id="20" name="菱形 19"/>
            <p:cNvSpPr/>
            <p:nvPr/>
          </p:nvSpPr>
          <p:spPr>
            <a:xfrm>
              <a:off x="7003878" y="1703847"/>
              <a:ext cx="1257302" cy="1257302"/>
            </a:xfrm>
            <a:prstGeom prst="diamond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21" name="椭圆 28"/>
            <p:cNvSpPr/>
            <p:nvPr/>
          </p:nvSpPr>
          <p:spPr>
            <a:xfrm>
              <a:off x="7503754" y="2175506"/>
              <a:ext cx="262903" cy="31398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09895" y="3729167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869752" y="3522829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636847" y="3719323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896704" y="3512985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36972" y="372217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4896829" y="3515841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66408" y="3715336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6926265" y="3508998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菱形 29"/>
          <p:cNvSpPr/>
          <p:nvPr/>
        </p:nvSpPr>
        <p:spPr>
          <a:xfrm>
            <a:off x="1402712" y="2783780"/>
            <a:ext cx="397247" cy="397247"/>
          </a:xfrm>
          <a:prstGeom prst="diamond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1</a:t>
            </a:r>
            <a:endParaRPr lang="zh-CN" altLang="en-US" sz="1350" dirty="0"/>
          </a:p>
        </p:txBody>
      </p:sp>
      <p:sp>
        <p:nvSpPr>
          <p:cNvPr id="31" name="菱形 30"/>
          <p:cNvSpPr/>
          <p:nvPr/>
        </p:nvSpPr>
        <p:spPr>
          <a:xfrm>
            <a:off x="3435166" y="2783780"/>
            <a:ext cx="397247" cy="397247"/>
          </a:xfrm>
          <a:prstGeom prst="diamond">
            <a:avLst/>
          </a:prstGeom>
          <a:solidFill>
            <a:srgbClr val="2728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2</a:t>
            </a:r>
            <a:endParaRPr lang="zh-CN" altLang="en-US" sz="1350" dirty="0"/>
          </a:p>
        </p:txBody>
      </p:sp>
      <p:sp>
        <p:nvSpPr>
          <p:cNvPr id="32" name="菱形 31"/>
          <p:cNvSpPr/>
          <p:nvPr/>
        </p:nvSpPr>
        <p:spPr>
          <a:xfrm>
            <a:off x="5467620" y="2783780"/>
            <a:ext cx="397247" cy="397247"/>
          </a:xfrm>
          <a:prstGeom prst="diamond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3</a:t>
            </a:r>
            <a:endParaRPr lang="zh-CN" altLang="en-US" sz="1350" dirty="0"/>
          </a:p>
        </p:txBody>
      </p:sp>
      <p:sp>
        <p:nvSpPr>
          <p:cNvPr id="33" name="菱形 32"/>
          <p:cNvSpPr/>
          <p:nvPr/>
        </p:nvSpPr>
        <p:spPr>
          <a:xfrm>
            <a:off x="7500074" y="2783780"/>
            <a:ext cx="397247" cy="397247"/>
          </a:xfrm>
          <a:prstGeom prst="diamond">
            <a:avLst/>
          </a:prstGeom>
          <a:solidFill>
            <a:srgbClr val="2728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4</a:t>
            </a:r>
            <a:endParaRPr lang="zh-CN" altLang="en-US" sz="13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57261" y="129663"/>
            <a:ext cx="220892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(Work Completed)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7"/>
          <p:cNvSpPr txBox="1"/>
          <p:nvPr>
            <p:custDataLst>
              <p:tags r:id="rId1"/>
            </p:custDataLst>
          </p:nvPr>
        </p:nvSpPr>
        <p:spPr>
          <a:xfrm>
            <a:off x="241665" y="118123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02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grpSp>
        <p:nvGrpSpPr>
          <p:cNvPr id="4" name="Group 1"/>
          <p:cNvGrpSpPr/>
          <p:nvPr/>
        </p:nvGrpSpPr>
        <p:grpSpPr>
          <a:xfrm>
            <a:off x="829488" y="1907991"/>
            <a:ext cx="555686" cy="555831"/>
            <a:chOff x="3300034" y="4731555"/>
            <a:chExt cx="1553227" cy="1553634"/>
          </a:xfrm>
        </p:grpSpPr>
        <p:sp>
          <p:nvSpPr>
            <p:cNvPr id="5" name="Oval 18"/>
            <p:cNvSpPr/>
            <p:nvPr/>
          </p:nvSpPr>
          <p:spPr bwMode="auto">
            <a:xfrm>
              <a:off x="3300034" y="4731555"/>
              <a:ext cx="1553227" cy="1553634"/>
            </a:xfrm>
            <a:prstGeom prst="ellipse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AutoShape 19"/>
            <p:cNvSpPr/>
            <p:nvPr/>
          </p:nvSpPr>
          <p:spPr bwMode="auto">
            <a:xfrm>
              <a:off x="3678988" y="5087942"/>
              <a:ext cx="758431" cy="758627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400">
                <a:defRPr/>
              </a:pPr>
              <a:endParaRPr lang="es-ES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8" name="Group 2"/>
          <p:cNvGrpSpPr/>
          <p:nvPr/>
        </p:nvGrpSpPr>
        <p:grpSpPr>
          <a:xfrm>
            <a:off x="4832523" y="1907993"/>
            <a:ext cx="555686" cy="555831"/>
            <a:chOff x="13144537" y="4708875"/>
            <a:chExt cx="1553227" cy="1553634"/>
          </a:xfrm>
        </p:grpSpPr>
        <p:sp>
          <p:nvSpPr>
            <p:cNvPr id="9" name="Oval 40"/>
            <p:cNvSpPr/>
            <p:nvPr/>
          </p:nvSpPr>
          <p:spPr bwMode="auto">
            <a:xfrm>
              <a:off x="13144537" y="4708875"/>
              <a:ext cx="1553227" cy="1553634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Freeform 169"/>
            <p:cNvSpPr>
              <a:spLocks noChangeArrowheads="1"/>
            </p:cNvSpPr>
            <p:nvPr/>
          </p:nvSpPr>
          <p:spPr bwMode="auto">
            <a:xfrm>
              <a:off x="13512862" y="5105358"/>
              <a:ext cx="784765" cy="627812"/>
            </a:xfrm>
            <a:custGeom>
              <a:avLst/>
              <a:gdLst>
                <a:gd name="T0" fmla="*/ 478 w 487"/>
                <a:gd name="T1" fmla="*/ 9 h 390"/>
                <a:gd name="T2" fmla="*/ 478 w 487"/>
                <a:gd name="T3" fmla="*/ 9 h 390"/>
                <a:gd name="T4" fmla="*/ 372 w 487"/>
                <a:gd name="T5" fmla="*/ 195 h 390"/>
                <a:gd name="T6" fmla="*/ 345 w 487"/>
                <a:gd name="T7" fmla="*/ 195 h 390"/>
                <a:gd name="T8" fmla="*/ 292 w 487"/>
                <a:gd name="T9" fmla="*/ 150 h 390"/>
                <a:gd name="T10" fmla="*/ 274 w 487"/>
                <a:gd name="T11" fmla="*/ 150 h 390"/>
                <a:gd name="T12" fmla="*/ 194 w 487"/>
                <a:gd name="T13" fmla="*/ 266 h 390"/>
                <a:gd name="T14" fmla="*/ 177 w 487"/>
                <a:gd name="T15" fmla="*/ 266 h 390"/>
                <a:gd name="T16" fmla="*/ 141 w 487"/>
                <a:gd name="T17" fmla="*/ 239 h 390"/>
                <a:gd name="T18" fmla="*/ 123 w 487"/>
                <a:gd name="T19" fmla="*/ 239 h 390"/>
                <a:gd name="T20" fmla="*/ 8 w 487"/>
                <a:gd name="T21" fmla="*/ 381 h 390"/>
                <a:gd name="T22" fmla="*/ 8 w 487"/>
                <a:gd name="T23" fmla="*/ 389 h 390"/>
                <a:gd name="T24" fmla="*/ 486 w 487"/>
                <a:gd name="T25" fmla="*/ 389 h 390"/>
                <a:gd name="T26" fmla="*/ 486 w 487"/>
                <a:gd name="T27" fmla="*/ 9 h 390"/>
                <a:gd name="T28" fmla="*/ 478 w 487"/>
                <a:gd name="T29" fmla="*/ 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7" h="390">
                  <a:moveTo>
                    <a:pt x="478" y="9"/>
                  </a:moveTo>
                  <a:lnTo>
                    <a:pt x="478" y="9"/>
                  </a:lnTo>
                  <a:cubicBezTo>
                    <a:pt x="372" y="195"/>
                    <a:pt x="372" y="195"/>
                    <a:pt x="372" y="195"/>
                  </a:cubicBezTo>
                  <a:cubicBezTo>
                    <a:pt x="363" y="204"/>
                    <a:pt x="354" y="204"/>
                    <a:pt x="345" y="195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3" y="141"/>
                    <a:pt x="283" y="141"/>
                    <a:pt x="274" y="150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4" y="275"/>
                    <a:pt x="186" y="275"/>
                    <a:pt x="177" y="266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32" y="230"/>
                    <a:pt x="123" y="230"/>
                    <a:pt x="123" y="239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0" y="389"/>
                    <a:pt x="0" y="389"/>
                    <a:pt x="8" y="389"/>
                  </a:cubicBezTo>
                  <a:cubicBezTo>
                    <a:pt x="486" y="389"/>
                    <a:pt x="486" y="389"/>
                    <a:pt x="486" y="389"/>
                  </a:cubicBezTo>
                  <a:cubicBezTo>
                    <a:pt x="486" y="9"/>
                    <a:pt x="486" y="9"/>
                    <a:pt x="486" y="9"/>
                  </a:cubicBezTo>
                  <a:cubicBezTo>
                    <a:pt x="486" y="0"/>
                    <a:pt x="486" y="0"/>
                    <a:pt x="478" y="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 3"/>
          <p:cNvGrpSpPr/>
          <p:nvPr/>
        </p:nvGrpSpPr>
        <p:grpSpPr>
          <a:xfrm>
            <a:off x="829488" y="3215949"/>
            <a:ext cx="555686" cy="555831"/>
            <a:chOff x="3300034" y="8387501"/>
            <a:chExt cx="1553227" cy="1553635"/>
          </a:xfrm>
        </p:grpSpPr>
        <p:sp>
          <p:nvSpPr>
            <p:cNvPr id="12" name="Oval 48"/>
            <p:cNvSpPr/>
            <p:nvPr/>
          </p:nvSpPr>
          <p:spPr bwMode="auto">
            <a:xfrm>
              <a:off x="3300034" y="8387501"/>
              <a:ext cx="1553227" cy="1553635"/>
            </a:xfrm>
            <a:prstGeom prst="ellipse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AutoShape 124"/>
            <p:cNvSpPr>
              <a:spLocks noChangeAspect="1"/>
            </p:cNvSpPr>
            <p:nvPr/>
          </p:nvSpPr>
          <p:spPr bwMode="auto">
            <a:xfrm flipH="1">
              <a:off x="3733796" y="8872008"/>
              <a:ext cx="773296" cy="6309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3"/>
                    <a:pt x="21335" y="310"/>
                  </a:cubicBezTo>
                  <a:cubicBezTo>
                    <a:pt x="21511" y="518"/>
                    <a:pt x="21599" y="760"/>
                    <a:pt x="21599" y="1048"/>
                  </a:cubicBezTo>
                  <a:lnTo>
                    <a:pt x="21599" y="16238"/>
                  </a:lnTo>
                  <a:cubicBezTo>
                    <a:pt x="21599" y="16523"/>
                    <a:pt x="21511" y="16767"/>
                    <a:pt x="21335" y="16969"/>
                  </a:cubicBezTo>
                  <a:cubicBezTo>
                    <a:pt x="21161" y="17173"/>
                    <a:pt x="20943" y="17274"/>
                    <a:pt x="20684" y="17274"/>
                  </a:cubicBezTo>
                  <a:lnTo>
                    <a:pt x="19807" y="17274"/>
                  </a:lnTo>
                  <a:lnTo>
                    <a:pt x="19807" y="17369"/>
                  </a:lnTo>
                  <a:cubicBezTo>
                    <a:pt x="19807" y="17948"/>
                    <a:pt x="19709" y="18498"/>
                    <a:pt x="19513" y="19017"/>
                  </a:cubicBezTo>
                  <a:cubicBezTo>
                    <a:pt x="19317" y="19535"/>
                    <a:pt x="19060" y="19984"/>
                    <a:pt x="18746" y="20361"/>
                  </a:cubicBezTo>
                  <a:cubicBezTo>
                    <a:pt x="18433" y="20738"/>
                    <a:pt x="18051" y="21038"/>
                    <a:pt x="17608" y="21263"/>
                  </a:cubicBezTo>
                  <a:cubicBezTo>
                    <a:pt x="17167" y="21487"/>
                    <a:pt x="16697" y="21599"/>
                    <a:pt x="16197" y="21599"/>
                  </a:cubicBezTo>
                  <a:cubicBezTo>
                    <a:pt x="15705" y="21599"/>
                    <a:pt x="15237" y="21487"/>
                    <a:pt x="14796" y="21263"/>
                  </a:cubicBezTo>
                  <a:cubicBezTo>
                    <a:pt x="14353" y="21038"/>
                    <a:pt x="13973" y="20738"/>
                    <a:pt x="13653" y="20361"/>
                  </a:cubicBezTo>
                  <a:cubicBezTo>
                    <a:pt x="13332" y="19984"/>
                    <a:pt x="13077" y="19535"/>
                    <a:pt x="12886" y="19017"/>
                  </a:cubicBezTo>
                  <a:cubicBezTo>
                    <a:pt x="12695" y="18498"/>
                    <a:pt x="12600" y="17948"/>
                    <a:pt x="12600" y="17369"/>
                  </a:cubicBezTo>
                  <a:lnTo>
                    <a:pt x="12600" y="17274"/>
                  </a:lnTo>
                  <a:lnTo>
                    <a:pt x="9000" y="17274"/>
                  </a:lnTo>
                  <a:lnTo>
                    <a:pt x="9000" y="17369"/>
                  </a:lnTo>
                  <a:cubicBezTo>
                    <a:pt x="9000" y="17948"/>
                    <a:pt x="8904" y="18498"/>
                    <a:pt x="8713" y="19017"/>
                  </a:cubicBezTo>
                  <a:cubicBezTo>
                    <a:pt x="8522" y="19535"/>
                    <a:pt x="8265" y="19984"/>
                    <a:pt x="7946" y="20361"/>
                  </a:cubicBezTo>
                  <a:cubicBezTo>
                    <a:pt x="7628" y="20738"/>
                    <a:pt x="7244" y="21038"/>
                    <a:pt x="6803" y="21263"/>
                  </a:cubicBezTo>
                  <a:cubicBezTo>
                    <a:pt x="6360" y="21487"/>
                    <a:pt x="5894" y="21599"/>
                    <a:pt x="5402" y="21599"/>
                  </a:cubicBezTo>
                  <a:cubicBezTo>
                    <a:pt x="4910" y="21599"/>
                    <a:pt x="4442" y="21487"/>
                    <a:pt x="4004" y="21263"/>
                  </a:cubicBezTo>
                  <a:cubicBezTo>
                    <a:pt x="3558" y="21038"/>
                    <a:pt x="3178" y="20738"/>
                    <a:pt x="2857" y="20361"/>
                  </a:cubicBezTo>
                  <a:cubicBezTo>
                    <a:pt x="2537" y="19984"/>
                    <a:pt x="2282" y="19535"/>
                    <a:pt x="2091" y="19017"/>
                  </a:cubicBezTo>
                  <a:cubicBezTo>
                    <a:pt x="1900" y="18498"/>
                    <a:pt x="1804" y="17948"/>
                    <a:pt x="1804" y="17369"/>
                  </a:cubicBezTo>
                  <a:lnTo>
                    <a:pt x="1804" y="17274"/>
                  </a:lnTo>
                  <a:lnTo>
                    <a:pt x="891" y="17274"/>
                  </a:lnTo>
                  <a:cubicBezTo>
                    <a:pt x="646" y="17274"/>
                    <a:pt x="438" y="17168"/>
                    <a:pt x="262" y="16960"/>
                  </a:cubicBezTo>
                  <a:cubicBezTo>
                    <a:pt x="88" y="16756"/>
                    <a:pt x="0" y="16514"/>
                    <a:pt x="0" y="16238"/>
                  </a:cubicBezTo>
                  <a:lnTo>
                    <a:pt x="0" y="10668"/>
                  </a:lnTo>
                  <a:cubicBezTo>
                    <a:pt x="0" y="10441"/>
                    <a:pt x="26" y="10205"/>
                    <a:pt x="68" y="9960"/>
                  </a:cubicBezTo>
                  <a:cubicBezTo>
                    <a:pt x="117" y="9715"/>
                    <a:pt x="186" y="9474"/>
                    <a:pt x="274" y="9229"/>
                  </a:cubicBezTo>
                  <a:cubicBezTo>
                    <a:pt x="364" y="8984"/>
                    <a:pt x="470" y="8751"/>
                    <a:pt x="592" y="8526"/>
                  </a:cubicBezTo>
                  <a:cubicBezTo>
                    <a:pt x="712" y="8301"/>
                    <a:pt x="837" y="8114"/>
                    <a:pt x="959" y="7964"/>
                  </a:cubicBezTo>
                  <a:lnTo>
                    <a:pt x="3573" y="4906"/>
                  </a:lnTo>
                  <a:cubicBezTo>
                    <a:pt x="3697" y="4759"/>
                    <a:pt x="3857" y="4613"/>
                    <a:pt x="4053" y="4474"/>
                  </a:cubicBezTo>
                  <a:cubicBezTo>
                    <a:pt x="4248" y="4330"/>
                    <a:pt x="4449" y="4209"/>
                    <a:pt x="4657" y="4109"/>
                  </a:cubicBezTo>
                  <a:cubicBezTo>
                    <a:pt x="4863" y="4005"/>
                    <a:pt x="5071" y="3927"/>
                    <a:pt x="5277" y="3867"/>
                  </a:cubicBezTo>
                  <a:cubicBezTo>
                    <a:pt x="5485" y="3806"/>
                    <a:pt x="5686" y="3775"/>
                    <a:pt x="5882" y="3775"/>
                  </a:cubicBezTo>
                  <a:lnTo>
                    <a:pt x="6820" y="3775"/>
                  </a:lnTo>
                  <a:lnTo>
                    <a:pt x="6820" y="1048"/>
                  </a:lnTo>
                  <a:cubicBezTo>
                    <a:pt x="6820" y="760"/>
                    <a:pt x="6908" y="518"/>
                    <a:pt x="7082" y="310"/>
                  </a:cubicBezTo>
                  <a:cubicBezTo>
                    <a:pt x="7258" y="103"/>
                    <a:pt x="7464" y="0"/>
                    <a:pt x="7699" y="0"/>
                  </a:cubicBezTo>
                  <a:lnTo>
                    <a:pt x="20684" y="0"/>
                  </a:lnTo>
                  <a:close/>
                  <a:moveTo>
                    <a:pt x="6791" y="6438"/>
                  </a:moveTo>
                  <a:lnTo>
                    <a:pt x="5877" y="6438"/>
                  </a:lnTo>
                  <a:cubicBezTo>
                    <a:pt x="5799" y="6438"/>
                    <a:pt x="5676" y="6478"/>
                    <a:pt x="5510" y="6550"/>
                  </a:cubicBezTo>
                  <a:cubicBezTo>
                    <a:pt x="5341" y="6625"/>
                    <a:pt x="5223" y="6703"/>
                    <a:pt x="5152" y="6784"/>
                  </a:cubicBezTo>
                  <a:lnTo>
                    <a:pt x="2539" y="9830"/>
                  </a:lnTo>
                  <a:cubicBezTo>
                    <a:pt x="2478" y="9902"/>
                    <a:pt x="2412" y="10040"/>
                    <a:pt x="2351" y="10239"/>
                  </a:cubicBezTo>
                  <a:cubicBezTo>
                    <a:pt x="2289" y="10435"/>
                    <a:pt x="2257" y="10579"/>
                    <a:pt x="2257" y="10671"/>
                  </a:cubicBezTo>
                  <a:lnTo>
                    <a:pt x="2257" y="11527"/>
                  </a:lnTo>
                  <a:lnTo>
                    <a:pt x="6795" y="11527"/>
                  </a:lnTo>
                  <a:lnTo>
                    <a:pt x="6795" y="6438"/>
                  </a:lnTo>
                  <a:close/>
                  <a:moveTo>
                    <a:pt x="5395" y="18942"/>
                  </a:moveTo>
                  <a:cubicBezTo>
                    <a:pt x="5760" y="18942"/>
                    <a:pt x="6075" y="18789"/>
                    <a:pt x="6340" y="18481"/>
                  </a:cubicBezTo>
                  <a:cubicBezTo>
                    <a:pt x="6600" y="18173"/>
                    <a:pt x="6732" y="17804"/>
                    <a:pt x="6732" y="17372"/>
                  </a:cubicBezTo>
                  <a:cubicBezTo>
                    <a:pt x="6732" y="16940"/>
                    <a:pt x="6600" y="16569"/>
                    <a:pt x="6340" y="16252"/>
                  </a:cubicBezTo>
                  <a:cubicBezTo>
                    <a:pt x="6078" y="15944"/>
                    <a:pt x="5762" y="15786"/>
                    <a:pt x="5395" y="15786"/>
                  </a:cubicBezTo>
                  <a:cubicBezTo>
                    <a:pt x="5027" y="15786"/>
                    <a:pt x="4714" y="15941"/>
                    <a:pt x="4444" y="16246"/>
                  </a:cubicBezTo>
                  <a:cubicBezTo>
                    <a:pt x="4180" y="16557"/>
                    <a:pt x="4045" y="16932"/>
                    <a:pt x="4045" y="17372"/>
                  </a:cubicBezTo>
                  <a:cubicBezTo>
                    <a:pt x="4045" y="17804"/>
                    <a:pt x="4180" y="18173"/>
                    <a:pt x="4444" y="18481"/>
                  </a:cubicBezTo>
                  <a:cubicBezTo>
                    <a:pt x="4714" y="18789"/>
                    <a:pt x="5027" y="18942"/>
                    <a:pt x="5395" y="18942"/>
                  </a:cubicBezTo>
                  <a:moveTo>
                    <a:pt x="16195" y="18942"/>
                  </a:moveTo>
                  <a:cubicBezTo>
                    <a:pt x="16560" y="18942"/>
                    <a:pt x="16878" y="18789"/>
                    <a:pt x="17145" y="18481"/>
                  </a:cubicBezTo>
                  <a:cubicBezTo>
                    <a:pt x="17409" y="18173"/>
                    <a:pt x="17544" y="17804"/>
                    <a:pt x="17544" y="17372"/>
                  </a:cubicBezTo>
                  <a:cubicBezTo>
                    <a:pt x="17544" y="16940"/>
                    <a:pt x="17412" y="16569"/>
                    <a:pt x="17150" y="16252"/>
                  </a:cubicBezTo>
                  <a:cubicBezTo>
                    <a:pt x="16890" y="15944"/>
                    <a:pt x="16572" y="15786"/>
                    <a:pt x="16195" y="15786"/>
                  </a:cubicBezTo>
                  <a:cubicBezTo>
                    <a:pt x="15827" y="15786"/>
                    <a:pt x="15514" y="15941"/>
                    <a:pt x="15249" y="16246"/>
                  </a:cubicBezTo>
                  <a:cubicBezTo>
                    <a:pt x="14990" y="16557"/>
                    <a:pt x="14857" y="16932"/>
                    <a:pt x="14857" y="17372"/>
                  </a:cubicBezTo>
                  <a:cubicBezTo>
                    <a:pt x="14857" y="17804"/>
                    <a:pt x="14990" y="18173"/>
                    <a:pt x="15249" y="18481"/>
                  </a:cubicBezTo>
                  <a:cubicBezTo>
                    <a:pt x="15511" y="18789"/>
                    <a:pt x="15825" y="18942"/>
                    <a:pt x="16195" y="189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400">
                <a:defRPr/>
              </a:pPr>
              <a:endParaRPr lang="es-ES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4832523" y="3215949"/>
            <a:ext cx="555686" cy="555831"/>
            <a:chOff x="13144537" y="8364819"/>
            <a:chExt cx="1553227" cy="1553634"/>
          </a:xfrm>
        </p:grpSpPr>
        <p:sp>
          <p:nvSpPr>
            <p:cNvPr id="15" name="Oval 54"/>
            <p:cNvSpPr/>
            <p:nvPr/>
          </p:nvSpPr>
          <p:spPr bwMode="auto">
            <a:xfrm>
              <a:off x="13144537" y="8364819"/>
              <a:ext cx="1553227" cy="1553634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AutoShape 82"/>
            <p:cNvSpPr/>
            <p:nvPr/>
          </p:nvSpPr>
          <p:spPr bwMode="auto">
            <a:xfrm>
              <a:off x="13621410" y="8827448"/>
              <a:ext cx="630772" cy="6309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400">
                <a:defRPr/>
              </a:pPr>
              <a:endParaRPr lang="es-ES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614946" y="1907990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14946" y="3315057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679589" y="1907990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679589" y="3315057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57261" y="129663"/>
            <a:ext cx="220892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(Work Completed)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7"/>
          <p:cNvSpPr txBox="1"/>
          <p:nvPr>
            <p:custDataLst>
              <p:tags r:id="rId1"/>
            </p:custDataLst>
          </p:nvPr>
        </p:nvSpPr>
        <p:spPr>
          <a:xfrm>
            <a:off x="241665" y="118123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02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1534143" y="1305319"/>
            <a:ext cx="234857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5" name="Freeform 7"/>
          <p:cNvSpPr/>
          <p:nvPr/>
        </p:nvSpPr>
        <p:spPr bwMode="auto">
          <a:xfrm>
            <a:off x="1534143" y="2349835"/>
            <a:ext cx="234857" cy="443943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34282A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7" name="Freeform 8"/>
          <p:cNvSpPr/>
          <p:nvPr/>
        </p:nvSpPr>
        <p:spPr bwMode="auto">
          <a:xfrm>
            <a:off x="1835921" y="1305319"/>
            <a:ext cx="234857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8" name="Freeform 9"/>
          <p:cNvSpPr/>
          <p:nvPr/>
        </p:nvSpPr>
        <p:spPr bwMode="auto">
          <a:xfrm>
            <a:off x="2136436" y="1305319"/>
            <a:ext cx="23611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9" name="Freeform 10"/>
          <p:cNvSpPr/>
          <p:nvPr/>
        </p:nvSpPr>
        <p:spPr bwMode="auto">
          <a:xfrm>
            <a:off x="2434426" y="1305319"/>
            <a:ext cx="236118" cy="1446926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10" name="Freeform 11"/>
          <p:cNvSpPr/>
          <p:nvPr/>
        </p:nvSpPr>
        <p:spPr bwMode="auto">
          <a:xfrm>
            <a:off x="1835921" y="2006017"/>
            <a:ext cx="234857" cy="746229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7283C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11" name="Freeform 12"/>
          <p:cNvSpPr/>
          <p:nvPr/>
        </p:nvSpPr>
        <p:spPr bwMode="auto">
          <a:xfrm>
            <a:off x="2136436" y="1735142"/>
            <a:ext cx="236118" cy="1058634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34282A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12" name="Freeform 13"/>
          <p:cNvSpPr/>
          <p:nvPr/>
        </p:nvSpPr>
        <p:spPr bwMode="auto">
          <a:xfrm>
            <a:off x="2434426" y="1488715"/>
            <a:ext cx="236118" cy="1263531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rgbClr val="27283C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13" name="Freeform 14"/>
          <p:cNvSpPr/>
          <p:nvPr/>
        </p:nvSpPr>
        <p:spPr bwMode="auto">
          <a:xfrm>
            <a:off x="3152885" y="1305319"/>
            <a:ext cx="234857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14" name="Freeform 15"/>
          <p:cNvSpPr/>
          <p:nvPr/>
        </p:nvSpPr>
        <p:spPr bwMode="auto">
          <a:xfrm>
            <a:off x="3453400" y="1305319"/>
            <a:ext cx="23611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15" name="Freeform 16"/>
          <p:cNvSpPr/>
          <p:nvPr/>
        </p:nvSpPr>
        <p:spPr bwMode="auto">
          <a:xfrm>
            <a:off x="3755179" y="1305319"/>
            <a:ext cx="23611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16" name="Freeform 17"/>
          <p:cNvSpPr/>
          <p:nvPr/>
        </p:nvSpPr>
        <p:spPr bwMode="auto">
          <a:xfrm>
            <a:off x="4056958" y="1305319"/>
            <a:ext cx="23611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17" name="Freeform 18"/>
          <p:cNvSpPr/>
          <p:nvPr/>
        </p:nvSpPr>
        <p:spPr bwMode="auto">
          <a:xfrm>
            <a:off x="3152885" y="2578764"/>
            <a:ext cx="234857" cy="215015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34282A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18" name="Freeform 19"/>
          <p:cNvSpPr/>
          <p:nvPr/>
        </p:nvSpPr>
        <p:spPr bwMode="auto">
          <a:xfrm>
            <a:off x="3453400" y="2012338"/>
            <a:ext cx="236118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7283C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19" name="Freeform 20"/>
          <p:cNvSpPr/>
          <p:nvPr/>
        </p:nvSpPr>
        <p:spPr bwMode="auto">
          <a:xfrm>
            <a:off x="3755179" y="1530248"/>
            <a:ext cx="236118" cy="1263531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34282A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20" name="Freeform 21"/>
          <p:cNvSpPr/>
          <p:nvPr/>
        </p:nvSpPr>
        <p:spPr bwMode="auto">
          <a:xfrm>
            <a:off x="4056958" y="2197003"/>
            <a:ext cx="236118" cy="555245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7283C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21" name="Freeform 22"/>
          <p:cNvSpPr/>
          <p:nvPr/>
        </p:nvSpPr>
        <p:spPr bwMode="auto">
          <a:xfrm>
            <a:off x="4764052" y="1305319"/>
            <a:ext cx="23611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22" name="Freeform 23"/>
          <p:cNvSpPr/>
          <p:nvPr/>
        </p:nvSpPr>
        <p:spPr bwMode="auto">
          <a:xfrm>
            <a:off x="5065832" y="1305319"/>
            <a:ext cx="234857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23" name="Freeform 24"/>
          <p:cNvSpPr/>
          <p:nvPr/>
        </p:nvSpPr>
        <p:spPr bwMode="auto">
          <a:xfrm>
            <a:off x="5367608" y="1305319"/>
            <a:ext cx="234857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24" name="Freeform 25"/>
          <p:cNvSpPr/>
          <p:nvPr/>
        </p:nvSpPr>
        <p:spPr bwMode="auto">
          <a:xfrm>
            <a:off x="5668124" y="1305319"/>
            <a:ext cx="23611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25" name="Freeform 26"/>
          <p:cNvSpPr/>
          <p:nvPr/>
        </p:nvSpPr>
        <p:spPr bwMode="auto">
          <a:xfrm>
            <a:off x="5668124" y="1482388"/>
            <a:ext cx="236118" cy="1269855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7283C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26" name="Freeform 27"/>
          <p:cNvSpPr/>
          <p:nvPr/>
        </p:nvSpPr>
        <p:spPr bwMode="auto">
          <a:xfrm>
            <a:off x="5367608" y="1759178"/>
            <a:ext cx="234857" cy="1034603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34282A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27" name="Freeform 28"/>
          <p:cNvSpPr/>
          <p:nvPr/>
        </p:nvSpPr>
        <p:spPr bwMode="auto">
          <a:xfrm>
            <a:off x="5065832" y="2012338"/>
            <a:ext cx="234857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7283C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28" name="Freeform 29"/>
          <p:cNvSpPr/>
          <p:nvPr/>
        </p:nvSpPr>
        <p:spPr bwMode="auto">
          <a:xfrm>
            <a:off x="4764052" y="2359955"/>
            <a:ext cx="236118" cy="433825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34282A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29" name="Freeform 30"/>
          <p:cNvSpPr/>
          <p:nvPr/>
        </p:nvSpPr>
        <p:spPr bwMode="auto">
          <a:xfrm>
            <a:off x="6462344" y="1305319"/>
            <a:ext cx="236118" cy="1446926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30" name="Freeform 31"/>
          <p:cNvSpPr/>
          <p:nvPr/>
        </p:nvSpPr>
        <p:spPr bwMode="auto">
          <a:xfrm>
            <a:off x="6760335" y="1305319"/>
            <a:ext cx="23611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31" name="Freeform 32"/>
          <p:cNvSpPr/>
          <p:nvPr/>
        </p:nvSpPr>
        <p:spPr bwMode="auto">
          <a:xfrm>
            <a:off x="7062113" y="1305319"/>
            <a:ext cx="234857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32" name="Freeform 33"/>
          <p:cNvSpPr/>
          <p:nvPr/>
        </p:nvSpPr>
        <p:spPr bwMode="auto">
          <a:xfrm>
            <a:off x="7363891" y="1305319"/>
            <a:ext cx="234857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33" name="Freeform 34"/>
          <p:cNvSpPr/>
          <p:nvPr/>
        </p:nvSpPr>
        <p:spPr bwMode="auto">
          <a:xfrm>
            <a:off x="7363891" y="1496305"/>
            <a:ext cx="234857" cy="125594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7283C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34" name="Freeform 35"/>
          <p:cNvSpPr/>
          <p:nvPr/>
        </p:nvSpPr>
        <p:spPr bwMode="auto">
          <a:xfrm>
            <a:off x="7062113" y="1606339"/>
            <a:ext cx="234857" cy="1145904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34282A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35" name="Freeform 36"/>
          <p:cNvSpPr/>
          <p:nvPr/>
        </p:nvSpPr>
        <p:spPr bwMode="auto">
          <a:xfrm>
            <a:off x="6760335" y="2443633"/>
            <a:ext cx="236118" cy="30861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27283C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36" name="Freeform 37"/>
          <p:cNvSpPr/>
          <p:nvPr/>
        </p:nvSpPr>
        <p:spPr bwMode="auto">
          <a:xfrm>
            <a:off x="6462344" y="1870683"/>
            <a:ext cx="236118" cy="88156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34282A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37" name="Oval 38"/>
          <p:cNvSpPr>
            <a:spLocks noChangeArrowheads="1"/>
          </p:cNvSpPr>
          <p:nvPr/>
        </p:nvSpPr>
        <p:spPr bwMode="auto">
          <a:xfrm>
            <a:off x="1796778" y="2993444"/>
            <a:ext cx="595981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3"/>
            </a:solidFill>
            <a:prstDash val="solid"/>
            <a:miter lim="800000"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38" name="Freeform 39"/>
          <p:cNvSpPr>
            <a:spLocks noEditPoints="1"/>
          </p:cNvSpPr>
          <p:nvPr/>
        </p:nvSpPr>
        <p:spPr bwMode="auto">
          <a:xfrm>
            <a:off x="1938607" y="3132609"/>
            <a:ext cx="316111" cy="320677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 dirty="0"/>
          </a:p>
        </p:txBody>
      </p:sp>
      <p:sp>
        <p:nvSpPr>
          <p:cNvPr id="39" name="Oval 40"/>
          <p:cNvSpPr>
            <a:spLocks noChangeArrowheads="1"/>
          </p:cNvSpPr>
          <p:nvPr/>
        </p:nvSpPr>
        <p:spPr bwMode="auto">
          <a:xfrm>
            <a:off x="3422680" y="2993444"/>
            <a:ext cx="597995" cy="599000"/>
          </a:xfrm>
          <a:prstGeom prst="ellipse">
            <a:avLst/>
          </a:prstGeom>
          <a:solidFill>
            <a:srgbClr val="27283C"/>
          </a:solidFill>
          <a:ln w="12700" cap="flat">
            <a:solidFill>
              <a:srgbClr val="9D957F"/>
            </a:solidFill>
            <a:prstDash val="solid"/>
            <a:miter lim="800000"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 dirty="0"/>
          </a:p>
        </p:txBody>
      </p:sp>
      <p:sp>
        <p:nvSpPr>
          <p:cNvPr id="40" name="Oval 41"/>
          <p:cNvSpPr>
            <a:spLocks noChangeArrowheads="1"/>
          </p:cNvSpPr>
          <p:nvPr/>
        </p:nvSpPr>
        <p:spPr bwMode="auto">
          <a:xfrm>
            <a:off x="5040578" y="2993444"/>
            <a:ext cx="595981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bg1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41" name="Oval 42"/>
          <p:cNvSpPr>
            <a:spLocks noChangeArrowheads="1"/>
          </p:cNvSpPr>
          <p:nvPr/>
        </p:nvSpPr>
        <p:spPr bwMode="auto">
          <a:xfrm>
            <a:off x="6719613" y="2993444"/>
            <a:ext cx="595981" cy="599000"/>
          </a:xfrm>
          <a:prstGeom prst="ellipse">
            <a:avLst/>
          </a:prstGeom>
          <a:solidFill>
            <a:srgbClr val="27283C"/>
          </a:solidFill>
          <a:ln w="12700" cap="flat">
            <a:solidFill>
              <a:srgbClr val="9D957F"/>
            </a:solidFill>
            <a:prstDash val="solid"/>
            <a:miter lim="800000"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42" name="Freeform 43"/>
          <p:cNvSpPr>
            <a:spLocks noEditPoints="1"/>
          </p:cNvSpPr>
          <p:nvPr/>
        </p:nvSpPr>
        <p:spPr bwMode="auto">
          <a:xfrm>
            <a:off x="5212845" y="3193110"/>
            <a:ext cx="247654" cy="199670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/>
          </a:p>
        </p:txBody>
      </p:sp>
      <p:sp>
        <p:nvSpPr>
          <p:cNvPr id="43" name="Freeform 44"/>
          <p:cNvSpPr>
            <a:spLocks noEditPoints="1"/>
          </p:cNvSpPr>
          <p:nvPr/>
        </p:nvSpPr>
        <p:spPr bwMode="auto">
          <a:xfrm>
            <a:off x="3549903" y="3144331"/>
            <a:ext cx="342287" cy="298492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 dirty="0"/>
          </a:p>
        </p:txBody>
      </p:sp>
      <p:sp>
        <p:nvSpPr>
          <p:cNvPr id="44" name="Freeform 45"/>
          <p:cNvSpPr>
            <a:spLocks noEditPoints="1"/>
          </p:cNvSpPr>
          <p:nvPr/>
        </p:nvSpPr>
        <p:spPr bwMode="auto">
          <a:xfrm>
            <a:off x="6890753" y="3149869"/>
            <a:ext cx="253696" cy="282356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2720" tIns="36359" rIns="72720" bIns="36359" numCol="1" anchor="t" anchorCtr="0" compatLnSpc="1"/>
          <a:lstStyle/>
          <a:p>
            <a:endParaRPr lang="zh-CN" altLang="en-US" sz="1350" dirty="0"/>
          </a:p>
        </p:txBody>
      </p:sp>
      <p:sp>
        <p:nvSpPr>
          <p:cNvPr id="45" name="文本框 44"/>
          <p:cNvSpPr txBox="1"/>
          <p:nvPr/>
        </p:nvSpPr>
        <p:spPr>
          <a:xfrm>
            <a:off x="1236591" y="406045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6" name="Rectangle 24"/>
          <p:cNvSpPr>
            <a:spLocks noChangeArrowheads="1"/>
          </p:cNvSpPr>
          <p:nvPr/>
        </p:nvSpPr>
        <p:spPr bwMode="auto">
          <a:xfrm>
            <a:off x="1496448" y="3854121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47" name="文本框 46"/>
          <p:cNvSpPr txBox="1"/>
          <p:nvPr/>
        </p:nvSpPr>
        <p:spPr>
          <a:xfrm>
            <a:off x="2857584" y="4061836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8" name="Rectangle 24"/>
          <p:cNvSpPr>
            <a:spLocks noChangeArrowheads="1"/>
          </p:cNvSpPr>
          <p:nvPr/>
        </p:nvSpPr>
        <p:spPr bwMode="auto">
          <a:xfrm>
            <a:off x="3117441" y="3855498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49" name="文本框 48"/>
          <p:cNvSpPr txBox="1"/>
          <p:nvPr/>
        </p:nvSpPr>
        <p:spPr>
          <a:xfrm>
            <a:off x="4478577" y="403998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4738434" y="3833642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51" name="文本框 50"/>
          <p:cNvSpPr txBox="1"/>
          <p:nvPr/>
        </p:nvSpPr>
        <p:spPr>
          <a:xfrm>
            <a:off x="6252547" y="4039980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6512404" y="3833642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500"/>
                            </p:stCondLst>
                            <p:childTnLst>
                              <p:par>
                                <p:cTn id="1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8"/>
          <a:stretch>
            <a:fillRect/>
          </a:stretch>
        </p:blipFill>
        <p:spPr>
          <a:xfrm>
            <a:off x="1" y="0"/>
            <a:ext cx="9278938" cy="521969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" y="2558604"/>
            <a:ext cx="9320637" cy="3590618"/>
            <a:chOff x="1545003" y="1476373"/>
            <a:chExt cx="7206719" cy="4274185"/>
          </a:xfrm>
        </p:grpSpPr>
        <p:pic>
          <p:nvPicPr>
            <p:cNvPr id="7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78972" y="1577808"/>
              <a:ext cx="1138781" cy="720671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矩形 5"/>
            <p:cNvSpPr/>
            <p:nvPr/>
          </p:nvSpPr>
          <p:spPr>
            <a:xfrm>
              <a:off x="1580576" y="1476373"/>
              <a:ext cx="7102523" cy="3135404"/>
            </a:xfrm>
            <a:prstGeom prst="rect">
              <a:avLst/>
            </a:prstGeom>
            <a:solidFill>
              <a:srgbClr val="FFFFFF">
                <a:alpha val="61961"/>
              </a:srgb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708536" y="3269139"/>
            <a:ext cx="2444900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fr-FR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 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3708536" y="3799915"/>
            <a:ext cx="4912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 err="1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Tosummarize</a:t>
            </a:r>
            <a:r>
              <a:rPr lang="en-US" altLang="zh-CN" sz="1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what I have said: aim for the highest; never enter a bar room; do not touch liquor, or if at all only at meals; never speculate; </a:t>
            </a:r>
            <a:endParaRPr lang="zh-CN" altLang="en-US" sz="1000" dirty="0"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7" name="PA_文本框 7"/>
          <p:cNvSpPr txBox="1"/>
          <p:nvPr>
            <p:custDataLst>
              <p:tags r:id="rId3"/>
            </p:custDataLst>
          </p:nvPr>
        </p:nvSpPr>
        <p:spPr>
          <a:xfrm>
            <a:off x="1086770" y="3476750"/>
            <a:ext cx="2541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（</a:t>
            </a:r>
            <a:r>
              <a:rPr lang="en-US" altLang="zh-CN" sz="36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36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03</a:t>
            </a:r>
            <a:r>
              <a:rPr lang="zh-CN" altLang="en-US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）</a:t>
            </a:r>
            <a:endParaRPr lang="zh-CN" altLang="en-US" sz="36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5356" y="159815"/>
            <a:ext cx="20072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fr-FR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 （insufficient）</a:t>
            </a:r>
            <a:endParaRPr lang="fr-FR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7"/>
          <p:cNvSpPr txBox="1"/>
          <p:nvPr>
            <p:custDataLst>
              <p:tags r:id="rId1"/>
            </p:custDataLst>
          </p:nvPr>
        </p:nvSpPr>
        <p:spPr>
          <a:xfrm>
            <a:off x="343617" y="148274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03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03205" y="1076851"/>
            <a:ext cx="4729440" cy="2688482"/>
            <a:chOff x="4426820" y="2153427"/>
            <a:chExt cx="6204111" cy="3526769"/>
          </a:xfrm>
        </p:grpSpPr>
        <p:sp>
          <p:nvSpPr>
            <p:cNvPr id="7" name="Freeform 6847"/>
            <p:cNvSpPr/>
            <p:nvPr/>
          </p:nvSpPr>
          <p:spPr bwMode="auto">
            <a:xfrm>
              <a:off x="7241019" y="4703238"/>
              <a:ext cx="478054" cy="226504"/>
            </a:xfrm>
            <a:custGeom>
              <a:avLst/>
              <a:gdLst>
                <a:gd name="T0" fmla="*/ 0 w 439"/>
                <a:gd name="T1" fmla="*/ 88 h 208"/>
                <a:gd name="T2" fmla="*/ 0 w 439"/>
                <a:gd name="T3" fmla="*/ 118 h 208"/>
                <a:gd name="T4" fmla="*/ 273 w 439"/>
                <a:gd name="T5" fmla="*/ 118 h 208"/>
                <a:gd name="T6" fmla="*/ 273 w 439"/>
                <a:gd name="T7" fmla="*/ 208 h 208"/>
                <a:gd name="T8" fmla="*/ 439 w 439"/>
                <a:gd name="T9" fmla="*/ 103 h 208"/>
                <a:gd name="T10" fmla="*/ 273 w 439"/>
                <a:gd name="T11" fmla="*/ 0 h 208"/>
                <a:gd name="T12" fmla="*/ 273 w 439"/>
                <a:gd name="T13" fmla="*/ 88 h 208"/>
                <a:gd name="T14" fmla="*/ 0 w 439"/>
                <a:gd name="T15" fmla="*/ 8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9" h="208">
                  <a:moveTo>
                    <a:pt x="0" y="88"/>
                  </a:moveTo>
                  <a:lnTo>
                    <a:pt x="0" y="118"/>
                  </a:lnTo>
                  <a:lnTo>
                    <a:pt x="273" y="118"/>
                  </a:lnTo>
                  <a:lnTo>
                    <a:pt x="273" y="208"/>
                  </a:lnTo>
                  <a:lnTo>
                    <a:pt x="439" y="103"/>
                  </a:lnTo>
                  <a:lnTo>
                    <a:pt x="273" y="0"/>
                  </a:lnTo>
                  <a:lnTo>
                    <a:pt x="273" y="88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6851"/>
            <p:cNvSpPr/>
            <p:nvPr/>
          </p:nvSpPr>
          <p:spPr bwMode="auto">
            <a:xfrm>
              <a:off x="4426820" y="4703238"/>
              <a:ext cx="478054" cy="226504"/>
            </a:xfrm>
            <a:custGeom>
              <a:avLst/>
              <a:gdLst>
                <a:gd name="T0" fmla="*/ 439 w 439"/>
                <a:gd name="T1" fmla="*/ 88 h 208"/>
                <a:gd name="T2" fmla="*/ 439 w 439"/>
                <a:gd name="T3" fmla="*/ 118 h 208"/>
                <a:gd name="T4" fmla="*/ 165 w 439"/>
                <a:gd name="T5" fmla="*/ 118 h 208"/>
                <a:gd name="T6" fmla="*/ 165 w 439"/>
                <a:gd name="T7" fmla="*/ 208 h 208"/>
                <a:gd name="T8" fmla="*/ 0 w 439"/>
                <a:gd name="T9" fmla="*/ 103 h 208"/>
                <a:gd name="T10" fmla="*/ 165 w 439"/>
                <a:gd name="T11" fmla="*/ 0 h 208"/>
                <a:gd name="T12" fmla="*/ 165 w 439"/>
                <a:gd name="T13" fmla="*/ 88 h 208"/>
                <a:gd name="T14" fmla="*/ 439 w 439"/>
                <a:gd name="T15" fmla="*/ 8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9" h="208">
                  <a:moveTo>
                    <a:pt x="439" y="88"/>
                  </a:moveTo>
                  <a:lnTo>
                    <a:pt x="439" y="118"/>
                  </a:lnTo>
                  <a:lnTo>
                    <a:pt x="165" y="118"/>
                  </a:lnTo>
                  <a:lnTo>
                    <a:pt x="165" y="208"/>
                  </a:lnTo>
                  <a:lnTo>
                    <a:pt x="0" y="103"/>
                  </a:lnTo>
                  <a:lnTo>
                    <a:pt x="165" y="0"/>
                  </a:lnTo>
                  <a:lnTo>
                    <a:pt x="165" y="88"/>
                  </a:lnTo>
                  <a:lnTo>
                    <a:pt x="439" y="8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TextBox 75"/>
            <p:cNvSpPr txBox="1"/>
            <p:nvPr/>
          </p:nvSpPr>
          <p:spPr>
            <a:xfrm>
              <a:off x="10388600" y="2157937"/>
              <a:ext cx="242331" cy="4844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10" name="Group 3"/>
            <p:cNvGrpSpPr/>
            <p:nvPr/>
          </p:nvGrpSpPr>
          <p:grpSpPr>
            <a:xfrm>
              <a:off x="4754985" y="2153427"/>
              <a:ext cx="2697136" cy="3526769"/>
              <a:chOff x="4754985" y="2153427"/>
              <a:chExt cx="2697136" cy="3526769"/>
            </a:xfrm>
          </p:grpSpPr>
          <p:sp>
            <p:nvSpPr>
              <p:cNvPr id="11" name="Freeform 78"/>
              <p:cNvSpPr/>
              <p:nvPr/>
            </p:nvSpPr>
            <p:spPr bwMode="auto">
              <a:xfrm>
                <a:off x="4807460" y="3896065"/>
                <a:ext cx="1295253" cy="1784131"/>
              </a:xfrm>
              <a:custGeom>
                <a:avLst/>
                <a:gdLst>
                  <a:gd name="connsiteX0" fmla="*/ 1295252 w 1295253"/>
                  <a:gd name="connsiteY0" fmla="*/ 0 h 1784131"/>
                  <a:gd name="connsiteX1" fmla="*/ 1295252 w 1295253"/>
                  <a:gd name="connsiteY1" fmla="*/ 3485 h 1784131"/>
                  <a:gd name="connsiteX2" fmla="*/ 1295252 w 1295253"/>
                  <a:gd name="connsiteY2" fmla="*/ 9020 h 1784131"/>
                  <a:gd name="connsiteX3" fmla="*/ 1295253 w 1295253"/>
                  <a:gd name="connsiteY3" fmla="*/ 9020 h 1784131"/>
                  <a:gd name="connsiteX4" fmla="*/ 1295253 w 1295253"/>
                  <a:gd name="connsiteY4" fmla="*/ 1784130 h 1784131"/>
                  <a:gd name="connsiteX5" fmla="*/ 1295252 w 1295253"/>
                  <a:gd name="connsiteY5" fmla="*/ 1784129 h 1784131"/>
                  <a:gd name="connsiteX6" fmla="*/ 1295252 w 1295253"/>
                  <a:gd name="connsiteY6" fmla="*/ 1784131 h 1784131"/>
                  <a:gd name="connsiteX7" fmla="*/ 1289916 w 1295253"/>
                  <a:gd name="connsiteY7" fmla="*/ 1779839 h 1784131"/>
                  <a:gd name="connsiteX8" fmla="*/ 1289264 w 1295253"/>
                  <a:gd name="connsiteY8" fmla="*/ 1779305 h 1784131"/>
                  <a:gd name="connsiteX9" fmla="*/ 1285709 w 1295253"/>
                  <a:gd name="connsiteY9" fmla="*/ 1776442 h 1784131"/>
                  <a:gd name="connsiteX10" fmla="*/ 1278981 w 1295253"/>
                  <a:gd name="connsiteY10" fmla="*/ 1770899 h 1784131"/>
                  <a:gd name="connsiteX11" fmla="*/ 1274454 w 1295253"/>
                  <a:gd name="connsiteY11" fmla="*/ 1767198 h 1784131"/>
                  <a:gd name="connsiteX12" fmla="*/ 1271339 w 1295253"/>
                  <a:gd name="connsiteY12" fmla="*/ 1764603 h 1784131"/>
                  <a:gd name="connsiteX13" fmla="*/ 1258397 w 1295253"/>
                  <a:gd name="connsiteY13" fmla="*/ 1753940 h 1784131"/>
                  <a:gd name="connsiteX14" fmla="*/ 924699 w 1295253"/>
                  <a:gd name="connsiteY14" fmla="*/ 1448778 h 1784131"/>
                  <a:gd name="connsiteX15" fmla="*/ 885343 w 1295253"/>
                  <a:gd name="connsiteY15" fmla="*/ 1408842 h 1784131"/>
                  <a:gd name="connsiteX16" fmla="*/ 884367 w 1295253"/>
                  <a:gd name="connsiteY16" fmla="*/ 1407885 h 1784131"/>
                  <a:gd name="connsiteX17" fmla="*/ 883417 w 1295253"/>
                  <a:gd name="connsiteY17" fmla="*/ 1406888 h 1784131"/>
                  <a:gd name="connsiteX18" fmla="*/ 832405 w 1295253"/>
                  <a:gd name="connsiteY18" fmla="*/ 1355125 h 1784131"/>
                  <a:gd name="connsiteX19" fmla="*/ 794341 w 1295253"/>
                  <a:gd name="connsiteY19" fmla="*/ 1313361 h 1784131"/>
                  <a:gd name="connsiteX20" fmla="*/ 742842 w 1295253"/>
                  <a:gd name="connsiteY20" fmla="*/ 1259289 h 1784131"/>
                  <a:gd name="connsiteX21" fmla="*/ 685733 w 1295253"/>
                  <a:gd name="connsiteY21" fmla="*/ 1194198 h 1784131"/>
                  <a:gd name="connsiteX22" fmla="*/ 638119 w 1295253"/>
                  <a:gd name="connsiteY22" fmla="*/ 1141956 h 1784131"/>
                  <a:gd name="connsiteX23" fmla="*/ 619297 w 1295253"/>
                  <a:gd name="connsiteY23" fmla="*/ 1118475 h 1784131"/>
                  <a:gd name="connsiteX24" fmla="*/ 596804 w 1295253"/>
                  <a:gd name="connsiteY24" fmla="*/ 1092837 h 1784131"/>
                  <a:gd name="connsiteX25" fmla="*/ 452796 w 1295253"/>
                  <a:gd name="connsiteY25" fmla="*/ 911354 h 1784131"/>
                  <a:gd name="connsiteX26" fmla="*/ 453050 w 1295253"/>
                  <a:gd name="connsiteY26" fmla="*/ 911076 h 1784131"/>
                  <a:gd name="connsiteX27" fmla="*/ 444115 w 1295253"/>
                  <a:gd name="connsiteY27" fmla="*/ 899929 h 1784131"/>
                  <a:gd name="connsiteX28" fmla="*/ 120377 w 1295253"/>
                  <a:gd name="connsiteY28" fmla="*/ 356324 h 1784131"/>
                  <a:gd name="connsiteX29" fmla="*/ 0 w 1295253"/>
                  <a:gd name="connsiteY29" fmla="*/ 9020 h 1784131"/>
                  <a:gd name="connsiteX30" fmla="*/ 1286485 w 1295253"/>
                  <a:gd name="connsiteY30" fmla="*/ 9020 h 1784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295253" h="1784131">
                    <a:moveTo>
                      <a:pt x="1295252" y="0"/>
                    </a:moveTo>
                    <a:cubicBezTo>
                      <a:pt x="1295252" y="0"/>
                      <a:pt x="1295252" y="0"/>
                      <a:pt x="1295252" y="3485"/>
                    </a:cubicBezTo>
                    <a:lnTo>
                      <a:pt x="1295252" y="9020"/>
                    </a:lnTo>
                    <a:lnTo>
                      <a:pt x="1295253" y="9020"/>
                    </a:lnTo>
                    <a:cubicBezTo>
                      <a:pt x="1295253" y="9020"/>
                      <a:pt x="1295253" y="9020"/>
                      <a:pt x="1295253" y="1784130"/>
                    </a:cubicBezTo>
                    <a:lnTo>
                      <a:pt x="1295252" y="1784129"/>
                    </a:lnTo>
                    <a:lnTo>
                      <a:pt x="1295252" y="1784131"/>
                    </a:lnTo>
                    <a:cubicBezTo>
                      <a:pt x="1295252" y="1784131"/>
                      <a:pt x="1293428" y="1782681"/>
                      <a:pt x="1289916" y="1779839"/>
                    </a:cubicBezTo>
                    <a:lnTo>
                      <a:pt x="1289264" y="1779305"/>
                    </a:lnTo>
                    <a:lnTo>
                      <a:pt x="1285709" y="1776442"/>
                    </a:lnTo>
                    <a:lnTo>
                      <a:pt x="1278981" y="1770899"/>
                    </a:lnTo>
                    <a:lnTo>
                      <a:pt x="1274454" y="1767198"/>
                    </a:lnTo>
                    <a:lnTo>
                      <a:pt x="1271339" y="1764603"/>
                    </a:lnTo>
                    <a:lnTo>
                      <a:pt x="1258397" y="1753940"/>
                    </a:lnTo>
                    <a:cubicBezTo>
                      <a:pt x="1199173" y="1704561"/>
                      <a:pt x="1074176" y="1596976"/>
                      <a:pt x="924699" y="1448778"/>
                    </a:cubicBezTo>
                    <a:lnTo>
                      <a:pt x="885343" y="1408842"/>
                    </a:lnTo>
                    <a:lnTo>
                      <a:pt x="884367" y="1407885"/>
                    </a:lnTo>
                    <a:lnTo>
                      <a:pt x="883417" y="1406888"/>
                    </a:lnTo>
                    <a:lnTo>
                      <a:pt x="832405" y="1355125"/>
                    </a:lnTo>
                    <a:lnTo>
                      <a:pt x="794341" y="1313361"/>
                    </a:lnTo>
                    <a:lnTo>
                      <a:pt x="742842" y="1259289"/>
                    </a:lnTo>
                    <a:lnTo>
                      <a:pt x="685733" y="1194198"/>
                    </a:lnTo>
                    <a:lnTo>
                      <a:pt x="638119" y="1141956"/>
                    </a:lnTo>
                    <a:lnTo>
                      <a:pt x="619297" y="1118475"/>
                    </a:lnTo>
                    <a:lnTo>
                      <a:pt x="596804" y="1092837"/>
                    </a:lnTo>
                    <a:cubicBezTo>
                      <a:pt x="548099" y="1034691"/>
                      <a:pt x="499733" y="974039"/>
                      <a:pt x="452796" y="911354"/>
                    </a:cubicBezTo>
                    <a:lnTo>
                      <a:pt x="453050" y="911076"/>
                    </a:lnTo>
                    <a:lnTo>
                      <a:pt x="444115" y="899929"/>
                    </a:lnTo>
                    <a:cubicBezTo>
                      <a:pt x="318397" y="730460"/>
                      <a:pt x="203437" y="546256"/>
                      <a:pt x="120377" y="356324"/>
                    </a:cubicBezTo>
                    <a:cubicBezTo>
                      <a:pt x="67411" y="235733"/>
                      <a:pt x="26483" y="119965"/>
                      <a:pt x="0" y="9020"/>
                    </a:cubicBezTo>
                    <a:lnTo>
                      <a:pt x="1286485" y="9020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2" name="Freeform 73"/>
              <p:cNvSpPr/>
              <p:nvPr/>
            </p:nvSpPr>
            <p:spPr bwMode="auto">
              <a:xfrm>
                <a:off x="4754985" y="2153427"/>
                <a:ext cx="1347728" cy="2132297"/>
              </a:xfrm>
              <a:custGeom>
                <a:avLst/>
                <a:gdLst>
                  <a:gd name="connsiteX0" fmla="*/ 1345319 w 1347728"/>
                  <a:gd name="connsiteY0" fmla="*/ 0 h 2132297"/>
                  <a:gd name="connsiteX1" fmla="*/ 1347727 w 1347728"/>
                  <a:gd name="connsiteY1" fmla="*/ 0 h 2132297"/>
                  <a:gd name="connsiteX2" fmla="*/ 1347728 w 1347728"/>
                  <a:gd name="connsiteY2" fmla="*/ 0 h 2132297"/>
                  <a:gd name="connsiteX3" fmla="*/ 1347728 w 1347728"/>
                  <a:gd name="connsiteY3" fmla="*/ 1730011 h 2132297"/>
                  <a:gd name="connsiteX4" fmla="*/ 1347727 w 1347728"/>
                  <a:gd name="connsiteY4" fmla="*/ 1730010 h 2132297"/>
                  <a:gd name="connsiteX5" fmla="*/ 1347727 w 1347728"/>
                  <a:gd name="connsiteY5" fmla="*/ 1751616 h 2132297"/>
                  <a:gd name="connsiteX6" fmla="*/ 967215 w 1347728"/>
                  <a:gd name="connsiteY6" fmla="*/ 1751616 h 2132297"/>
                  <a:gd name="connsiteX7" fmla="*/ 1000931 w 1347728"/>
                  <a:gd name="connsiteY7" fmla="*/ 1876903 h 2132297"/>
                  <a:gd name="connsiteX8" fmla="*/ 745651 w 1347728"/>
                  <a:gd name="connsiteY8" fmla="*/ 2132297 h 2132297"/>
                  <a:gd name="connsiteX9" fmla="*/ 487962 w 1347728"/>
                  <a:gd name="connsiteY9" fmla="*/ 1876903 h 2132297"/>
                  <a:gd name="connsiteX10" fmla="*/ 521679 w 1347728"/>
                  <a:gd name="connsiteY10" fmla="*/ 1751616 h 2132297"/>
                  <a:gd name="connsiteX11" fmla="*/ 52059 w 1347728"/>
                  <a:gd name="connsiteY11" fmla="*/ 1751616 h 2132297"/>
                  <a:gd name="connsiteX12" fmla="*/ 112996 w 1347728"/>
                  <a:gd name="connsiteY12" fmla="*/ 800807 h 2132297"/>
                  <a:gd name="connsiteX13" fmla="*/ 157046 w 1347728"/>
                  <a:gd name="connsiteY13" fmla="*/ 714666 h 2132297"/>
                  <a:gd name="connsiteX14" fmla="*/ 155301 w 1347728"/>
                  <a:gd name="connsiteY14" fmla="*/ 713208 h 2132297"/>
                  <a:gd name="connsiteX15" fmla="*/ 169790 w 1347728"/>
                  <a:gd name="connsiteY15" fmla="*/ 689745 h 2132297"/>
                  <a:gd name="connsiteX16" fmla="*/ 190574 w 1347728"/>
                  <a:gd name="connsiteY16" fmla="*/ 649101 h 2132297"/>
                  <a:gd name="connsiteX17" fmla="*/ 244285 w 1347728"/>
                  <a:gd name="connsiteY17" fmla="*/ 569107 h 2132297"/>
                  <a:gd name="connsiteX18" fmla="*/ 256477 w 1347728"/>
                  <a:gd name="connsiteY18" fmla="*/ 549363 h 2132297"/>
                  <a:gd name="connsiteX19" fmla="*/ 262751 w 1347728"/>
                  <a:gd name="connsiteY19" fmla="*/ 541603 h 2132297"/>
                  <a:gd name="connsiteX20" fmla="*/ 283562 w 1347728"/>
                  <a:gd name="connsiteY20" fmla="*/ 510609 h 2132297"/>
                  <a:gd name="connsiteX21" fmla="*/ 383607 w 1347728"/>
                  <a:gd name="connsiteY21" fmla="*/ 392148 h 2132297"/>
                  <a:gd name="connsiteX22" fmla="*/ 388969 w 1347728"/>
                  <a:gd name="connsiteY22" fmla="*/ 385518 h 2132297"/>
                  <a:gd name="connsiteX23" fmla="*/ 1345319 w 1347728"/>
                  <a:gd name="connsiteY23" fmla="*/ 0 h 213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47728" h="2132297">
                    <a:moveTo>
                      <a:pt x="1345319" y="0"/>
                    </a:moveTo>
                    <a:cubicBezTo>
                      <a:pt x="1345319" y="0"/>
                      <a:pt x="1345319" y="0"/>
                      <a:pt x="1347727" y="0"/>
                    </a:cubicBezTo>
                    <a:lnTo>
                      <a:pt x="1347728" y="0"/>
                    </a:lnTo>
                    <a:cubicBezTo>
                      <a:pt x="1347728" y="0"/>
                      <a:pt x="1347728" y="0"/>
                      <a:pt x="1347728" y="1730011"/>
                    </a:cubicBezTo>
                    <a:lnTo>
                      <a:pt x="1347727" y="1730010"/>
                    </a:lnTo>
                    <a:lnTo>
                      <a:pt x="1347727" y="1751616"/>
                    </a:lnTo>
                    <a:cubicBezTo>
                      <a:pt x="1347727" y="1751616"/>
                      <a:pt x="1347727" y="1751616"/>
                      <a:pt x="967215" y="1751616"/>
                    </a:cubicBezTo>
                    <a:cubicBezTo>
                      <a:pt x="988890" y="1790166"/>
                      <a:pt x="1000931" y="1831125"/>
                      <a:pt x="1000931" y="1876903"/>
                    </a:cubicBezTo>
                    <a:cubicBezTo>
                      <a:pt x="1000931" y="2019057"/>
                      <a:pt x="885333" y="2132297"/>
                      <a:pt x="745651" y="2132297"/>
                    </a:cubicBezTo>
                    <a:cubicBezTo>
                      <a:pt x="603561" y="2132297"/>
                      <a:pt x="487962" y="2019057"/>
                      <a:pt x="487962" y="1876903"/>
                    </a:cubicBezTo>
                    <a:cubicBezTo>
                      <a:pt x="487962" y="1831125"/>
                      <a:pt x="500004" y="1790166"/>
                      <a:pt x="521679" y="1751616"/>
                    </a:cubicBezTo>
                    <a:cubicBezTo>
                      <a:pt x="521679" y="1751616"/>
                      <a:pt x="521679" y="1751616"/>
                      <a:pt x="52059" y="1751616"/>
                    </a:cubicBezTo>
                    <a:cubicBezTo>
                      <a:pt x="-41263" y="1382680"/>
                      <a:pt x="-1940" y="1064568"/>
                      <a:pt x="112996" y="800807"/>
                    </a:cubicBezTo>
                    <a:lnTo>
                      <a:pt x="157046" y="714666"/>
                    </a:lnTo>
                    <a:lnTo>
                      <a:pt x="155301" y="713208"/>
                    </a:lnTo>
                    <a:lnTo>
                      <a:pt x="169790" y="689745"/>
                    </a:lnTo>
                    <a:lnTo>
                      <a:pt x="190574" y="649101"/>
                    </a:lnTo>
                    <a:lnTo>
                      <a:pt x="244285" y="569107"/>
                    </a:lnTo>
                    <a:lnTo>
                      <a:pt x="256477" y="549363"/>
                    </a:lnTo>
                    <a:lnTo>
                      <a:pt x="262751" y="541603"/>
                    </a:lnTo>
                    <a:lnTo>
                      <a:pt x="283562" y="510609"/>
                    </a:lnTo>
                    <a:lnTo>
                      <a:pt x="383607" y="392148"/>
                    </a:lnTo>
                    <a:lnTo>
                      <a:pt x="388969" y="385518"/>
                    </a:lnTo>
                    <a:cubicBezTo>
                      <a:pt x="728630" y="26504"/>
                      <a:pt x="1212827" y="0"/>
                      <a:pt x="134531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" name="Freeform 74"/>
              <p:cNvSpPr/>
              <p:nvPr/>
            </p:nvSpPr>
            <p:spPr bwMode="auto">
              <a:xfrm>
                <a:off x="5718466" y="2153427"/>
                <a:ext cx="1733655" cy="1751659"/>
              </a:xfrm>
              <a:custGeom>
                <a:avLst/>
                <a:gdLst>
                  <a:gd name="connsiteX0" fmla="*/ 384247 w 1733655"/>
                  <a:gd name="connsiteY0" fmla="*/ 0 h 1751659"/>
                  <a:gd name="connsiteX1" fmla="*/ 386659 w 1733655"/>
                  <a:gd name="connsiteY1" fmla="*/ 0 h 1751659"/>
                  <a:gd name="connsiteX2" fmla="*/ 1343949 w 1733655"/>
                  <a:gd name="connsiteY2" fmla="*/ 385510 h 1751659"/>
                  <a:gd name="connsiteX3" fmla="*/ 1733564 w 1733655"/>
                  <a:gd name="connsiteY3" fmla="*/ 1333547 h 1751659"/>
                  <a:gd name="connsiteX4" fmla="*/ 1733559 w 1733655"/>
                  <a:gd name="connsiteY4" fmla="*/ 1333647 h 1751659"/>
                  <a:gd name="connsiteX5" fmla="*/ 1733564 w 1733655"/>
                  <a:gd name="connsiteY5" fmla="*/ 1333718 h 1751659"/>
                  <a:gd name="connsiteX6" fmla="*/ 1681533 w 1733655"/>
                  <a:gd name="connsiteY6" fmla="*/ 1751659 h 1751659"/>
                  <a:gd name="connsiteX7" fmla="*/ 1678999 w 1733655"/>
                  <a:gd name="connsiteY7" fmla="*/ 1751659 h 1751659"/>
                  <a:gd name="connsiteX8" fmla="*/ 1672981 w 1733655"/>
                  <a:gd name="connsiteY8" fmla="*/ 1751659 h 1751659"/>
                  <a:gd name="connsiteX9" fmla="*/ 1661263 w 1733655"/>
                  <a:gd name="connsiteY9" fmla="*/ 1751659 h 1751659"/>
                  <a:gd name="connsiteX10" fmla="*/ 1641943 w 1733655"/>
                  <a:gd name="connsiteY10" fmla="*/ 1751659 h 1751659"/>
                  <a:gd name="connsiteX11" fmla="*/ 1613121 w 1733655"/>
                  <a:gd name="connsiteY11" fmla="*/ 1751659 h 1751659"/>
                  <a:gd name="connsiteX12" fmla="*/ 1572898 w 1733655"/>
                  <a:gd name="connsiteY12" fmla="*/ 1751659 h 1751659"/>
                  <a:gd name="connsiteX13" fmla="*/ 1519372 w 1733655"/>
                  <a:gd name="connsiteY13" fmla="*/ 1751659 h 1751659"/>
                  <a:gd name="connsiteX14" fmla="*/ 1450644 w 1733655"/>
                  <a:gd name="connsiteY14" fmla="*/ 1751659 h 1751659"/>
                  <a:gd name="connsiteX15" fmla="*/ 1364813 w 1733655"/>
                  <a:gd name="connsiteY15" fmla="*/ 1751659 h 1751659"/>
                  <a:gd name="connsiteX16" fmla="*/ 1259978 w 1733655"/>
                  <a:gd name="connsiteY16" fmla="*/ 1751659 h 1751659"/>
                  <a:gd name="connsiteX17" fmla="*/ 1134240 w 1733655"/>
                  <a:gd name="connsiteY17" fmla="*/ 1751659 h 1751659"/>
                  <a:gd name="connsiteX18" fmla="*/ 985699 w 1733655"/>
                  <a:gd name="connsiteY18" fmla="*/ 1751659 h 1751659"/>
                  <a:gd name="connsiteX19" fmla="*/ 812453 w 1733655"/>
                  <a:gd name="connsiteY19" fmla="*/ 1751659 h 1751659"/>
                  <a:gd name="connsiteX20" fmla="*/ 612602 w 1733655"/>
                  <a:gd name="connsiteY20" fmla="*/ 1751659 h 1751659"/>
                  <a:gd name="connsiteX21" fmla="*/ 502107 w 1733655"/>
                  <a:gd name="connsiteY21" fmla="*/ 1751659 h 1751659"/>
                  <a:gd name="connsiteX22" fmla="*/ 384247 w 1733655"/>
                  <a:gd name="connsiteY22" fmla="*/ 1751659 h 1751659"/>
                  <a:gd name="connsiteX23" fmla="*/ 384247 w 1733655"/>
                  <a:gd name="connsiteY23" fmla="*/ 1101255 h 1751659"/>
                  <a:gd name="connsiteX24" fmla="*/ 384247 w 1733655"/>
                  <a:gd name="connsiteY24" fmla="*/ 1031687 h 1751659"/>
                  <a:gd name="connsiteX25" fmla="*/ 354623 w 1733655"/>
                  <a:gd name="connsiteY25" fmla="*/ 1047823 h 1751659"/>
                  <a:gd name="connsiteX26" fmla="*/ 255263 w 1733655"/>
                  <a:gd name="connsiteY26" fmla="*/ 1067954 h 1751659"/>
                  <a:gd name="connsiteX27" fmla="*/ 0 w 1733655"/>
                  <a:gd name="connsiteY27" fmla="*/ 811789 h 1751659"/>
                  <a:gd name="connsiteX28" fmla="*/ 255263 w 1733655"/>
                  <a:gd name="connsiteY28" fmla="*/ 555624 h 1751659"/>
                  <a:gd name="connsiteX29" fmla="*/ 354623 w 1733655"/>
                  <a:gd name="connsiteY29" fmla="*/ 575755 h 1751659"/>
                  <a:gd name="connsiteX30" fmla="*/ 384247 w 1733655"/>
                  <a:gd name="connsiteY30" fmla="*/ 591891 h 1751659"/>
                  <a:gd name="connsiteX31" fmla="*/ 384247 w 1733655"/>
                  <a:gd name="connsiteY31" fmla="*/ 578184 h 1751659"/>
                  <a:gd name="connsiteX32" fmla="*/ 384247 w 1733655"/>
                  <a:gd name="connsiteY32" fmla="*/ 0 h 1751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733655" h="1751659">
                    <a:moveTo>
                      <a:pt x="384247" y="0"/>
                    </a:moveTo>
                    <a:cubicBezTo>
                      <a:pt x="384247" y="0"/>
                      <a:pt x="384247" y="0"/>
                      <a:pt x="386659" y="0"/>
                    </a:cubicBezTo>
                    <a:cubicBezTo>
                      <a:pt x="519281" y="0"/>
                      <a:pt x="1003954" y="26504"/>
                      <a:pt x="1343949" y="385510"/>
                    </a:cubicBezTo>
                    <a:cubicBezTo>
                      <a:pt x="1566393" y="622237"/>
                      <a:pt x="1729156" y="940282"/>
                      <a:pt x="1733564" y="1333547"/>
                    </a:cubicBezTo>
                    <a:lnTo>
                      <a:pt x="1733559" y="1333647"/>
                    </a:lnTo>
                    <a:lnTo>
                      <a:pt x="1733564" y="1333718"/>
                    </a:lnTo>
                    <a:cubicBezTo>
                      <a:pt x="1735034" y="1464753"/>
                      <a:pt x="1718908" y="1604142"/>
                      <a:pt x="1681533" y="1751659"/>
                    </a:cubicBezTo>
                    <a:lnTo>
                      <a:pt x="1678999" y="1751659"/>
                    </a:lnTo>
                    <a:lnTo>
                      <a:pt x="1672981" y="1751659"/>
                    </a:lnTo>
                    <a:lnTo>
                      <a:pt x="1661263" y="1751659"/>
                    </a:lnTo>
                    <a:lnTo>
                      <a:pt x="1641943" y="1751659"/>
                    </a:lnTo>
                    <a:lnTo>
                      <a:pt x="1613121" y="1751659"/>
                    </a:lnTo>
                    <a:lnTo>
                      <a:pt x="1572898" y="1751659"/>
                    </a:lnTo>
                    <a:lnTo>
                      <a:pt x="1519372" y="1751659"/>
                    </a:lnTo>
                    <a:lnTo>
                      <a:pt x="1450644" y="1751659"/>
                    </a:lnTo>
                    <a:lnTo>
                      <a:pt x="1364813" y="1751659"/>
                    </a:lnTo>
                    <a:lnTo>
                      <a:pt x="1259978" y="1751659"/>
                    </a:lnTo>
                    <a:lnTo>
                      <a:pt x="1134240" y="1751659"/>
                    </a:lnTo>
                    <a:lnTo>
                      <a:pt x="985699" y="1751659"/>
                    </a:lnTo>
                    <a:lnTo>
                      <a:pt x="812453" y="1751659"/>
                    </a:lnTo>
                    <a:lnTo>
                      <a:pt x="612602" y="1751659"/>
                    </a:lnTo>
                    <a:lnTo>
                      <a:pt x="502107" y="1751659"/>
                    </a:lnTo>
                    <a:lnTo>
                      <a:pt x="384247" y="1751659"/>
                    </a:lnTo>
                    <a:cubicBezTo>
                      <a:pt x="384247" y="1751659"/>
                      <a:pt x="384247" y="1751659"/>
                      <a:pt x="384247" y="1101255"/>
                    </a:cubicBezTo>
                    <a:lnTo>
                      <a:pt x="384247" y="1031687"/>
                    </a:lnTo>
                    <a:lnTo>
                      <a:pt x="354623" y="1047823"/>
                    </a:lnTo>
                    <a:cubicBezTo>
                      <a:pt x="324083" y="1060786"/>
                      <a:pt x="290507" y="1067954"/>
                      <a:pt x="255263" y="1067954"/>
                    </a:cubicBezTo>
                    <a:cubicBezTo>
                      <a:pt x="114285" y="1067954"/>
                      <a:pt x="0" y="953265"/>
                      <a:pt x="0" y="811789"/>
                    </a:cubicBezTo>
                    <a:cubicBezTo>
                      <a:pt x="0" y="670313"/>
                      <a:pt x="114285" y="555624"/>
                      <a:pt x="255263" y="555624"/>
                    </a:cubicBezTo>
                    <a:cubicBezTo>
                      <a:pt x="290507" y="555624"/>
                      <a:pt x="324083" y="562792"/>
                      <a:pt x="354623" y="575755"/>
                    </a:cubicBezTo>
                    <a:lnTo>
                      <a:pt x="384247" y="591891"/>
                    </a:lnTo>
                    <a:lnTo>
                      <a:pt x="384247" y="578184"/>
                    </a:lnTo>
                    <a:cubicBezTo>
                      <a:pt x="384247" y="410545"/>
                      <a:pt x="384247" y="218958"/>
                      <a:pt x="384247" y="0"/>
                    </a:cubicBezTo>
                    <a:close/>
                  </a:path>
                </a:pathLst>
              </a:custGeom>
              <a:solidFill>
                <a:srgbClr val="27283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" name="Freeform 76"/>
              <p:cNvSpPr>
                <a:spLocks noChangeArrowheads="1"/>
              </p:cNvSpPr>
              <p:nvPr/>
            </p:nvSpPr>
            <p:spPr bwMode="auto">
              <a:xfrm>
                <a:off x="6102713" y="3524446"/>
                <a:ext cx="1297057" cy="2155748"/>
              </a:xfrm>
              <a:custGeom>
                <a:avLst/>
                <a:gdLst>
                  <a:gd name="connsiteX0" fmla="*/ 718884 w 1297057"/>
                  <a:gd name="connsiteY0" fmla="*/ 0 h 2155748"/>
                  <a:gd name="connsiteX1" fmla="*/ 974147 w 1297057"/>
                  <a:gd name="connsiteY1" fmla="*/ 257067 h 2155748"/>
                  <a:gd name="connsiteX2" fmla="*/ 954087 w 1297057"/>
                  <a:gd name="connsiteY2" fmla="*/ 357129 h 2155748"/>
                  <a:gd name="connsiteX3" fmla="*/ 941417 w 1297057"/>
                  <a:gd name="connsiteY3" fmla="*/ 380638 h 2155748"/>
                  <a:gd name="connsiteX4" fmla="*/ 1297057 w 1297057"/>
                  <a:gd name="connsiteY4" fmla="*/ 380638 h 2155748"/>
                  <a:gd name="connsiteX5" fmla="*/ 1176513 w 1297057"/>
                  <a:gd name="connsiteY5" fmla="*/ 727942 h 2155748"/>
                  <a:gd name="connsiteX6" fmla="*/ 949971 w 1297057"/>
                  <a:gd name="connsiteY6" fmla="*/ 1133281 h 2155748"/>
                  <a:gd name="connsiteX7" fmla="*/ 899582 w 1297057"/>
                  <a:gd name="connsiteY7" fmla="*/ 1204736 h 2155748"/>
                  <a:gd name="connsiteX8" fmla="*/ 900183 w 1297057"/>
                  <a:gd name="connsiteY8" fmla="*/ 1205486 h 2155748"/>
                  <a:gd name="connsiteX9" fmla="*/ 888296 w 1297057"/>
                  <a:gd name="connsiteY9" fmla="*/ 1220740 h 2155748"/>
                  <a:gd name="connsiteX10" fmla="*/ 860122 w 1297057"/>
                  <a:gd name="connsiteY10" fmla="*/ 1260694 h 2155748"/>
                  <a:gd name="connsiteX11" fmla="*/ 0 w 1297057"/>
                  <a:gd name="connsiteY11" fmla="*/ 2155748 h 2155748"/>
                  <a:gd name="connsiteX12" fmla="*/ 0 w 1297057"/>
                  <a:gd name="connsiteY12" fmla="*/ 380638 h 2155748"/>
                  <a:gd name="connsiteX13" fmla="*/ 496352 w 1297057"/>
                  <a:gd name="connsiteY13" fmla="*/ 380638 h 2155748"/>
                  <a:gd name="connsiteX14" fmla="*/ 483681 w 1297057"/>
                  <a:gd name="connsiteY14" fmla="*/ 357129 h 2155748"/>
                  <a:gd name="connsiteX15" fmla="*/ 463621 w 1297057"/>
                  <a:gd name="connsiteY15" fmla="*/ 257067 h 2155748"/>
                  <a:gd name="connsiteX16" fmla="*/ 718884 w 1297057"/>
                  <a:gd name="connsiteY16" fmla="*/ 0 h 2155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97057" h="2155748">
                    <a:moveTo>
                      <a:pt x="718884" y="0"/>
                    </a:moveTo>
                    <a:cubicBezTo>
                      <a:pt x="859862" y="0"/>
                      <a:pt x="974147" y="115093"/>
                      <a:pt x="974147" y="257067"/>
                    </a:cubicBezTo>
                    <a:cubicBezTo>
                      <a:pt x="974147" y="292561"/>
                      <a:pt x="967004" y="326374"/>
                      <a:pt x="954087" y="357129"/>
                    </a:cubicBezTo>
                    <a:lnTo>
                      <a:pt x="941417" y="380638"/>
                    </a:lnTo>
                    <a:lnTo>
                      <a:pt x="1297057" y="380638"/>
                    </a:lnTo>
                    <a:cubicBezTo>
                      <a:pt x="1270537" y="491583"/>
                      <a:pt x="1229552" y="607351"/>
                      <a:pt x="1176513" y="727942"/>
                    </a:cubicBezTo>
                    <a:cubicBezTo>
                      <a:pt x="1115487" y="867226"/>
                      <a:pt x="1037171" y="1003541"/>
                      <a:pt x="949971" y="1133281"/>
                    </a:cubicBezTo>
                    <a:lnTo>
                      <a:pt x="899582" y="1204736"/>
                    </a:lnTo>
                    <a:lnTo>
                      <a:pt x="900183" y="1205486"/>
                    </a:lnTo>
                    <a:lnTo>
                      <a:pt x="888296" y="1220740"/>
                    </a:lnTo>
                    <a:lnTo>
                      <a:pt x="860122" y="1260694"/>
                    </a:lnTo>
                    <a:cubicBezTo>
                      <a:pt x="491369" y="1760509"/>
                      <a:pt x="25314" y="2135851"/>
                      <a:pt x="0" y="2155748"/>
                    </a:cubicBezTo>
                    <a:cubicBezTo>
                      <a:pt x="0" y="2155748"/>
                      <a:pt x="0" y="2155748"/>
                      <a:pt x="0" y="380638"/>
                    </a:cubicBezTo>
                    <a:lnTo>
                      <a:pt x="496352" y="380638"/>
                    </a:lnTo>
                    <a:lnTo>
                      <a:pt x="483681" y="357129"/>
                    </a:lnTo>
                    <a:cubicBezTo>
                      <a:pt x="470764" y="326374"/>
                      <a:pt x="463621" y="292561"/>
                      <a:pt x="463621" y="257067"/>
                    </a:cubicBezTo>
                    <a:cubicBezTo>
                      <a:pt x="463621" y="115093"/>
                      <a:pt x="577906" y="0"/>
                      <a:pt x="7188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" name="Freeform 79"/>
              <p:cNvSpPr>
                <a:spLocks noEditPoints="1"/>
              </p:cNvSpPr>
              <p:nvPr/>
            </p:nvSpPr>
            <p:spPr bwMode="auto">
              <a:xfrm>
                <a:off x="5189646" y="3032562"/>
                <a:ext cx="374026" cy="374026"/>
              </a:xfrm>
              <a:custGeom>
                <a:avLst/>
                <a:gdLst>
                  <a:gd name="T0" fmla="*/ 46 w 91"/>
                  <a:gd name="T1" fmla="*/ 0 h 91"/>
                  <a:gd name="T2" fmla="*/ 78 w 91"/>
                  <a:gd name="T3" fmla="*/ 14 h 91"/>
                  <a:gd name="T4" fmla="*/ 91 w 91"/>
                  <a:gd name="T5" fmla="*/ 46 h 91"/>
                  <a:gd name="T6" fmla="*/ 78 w 91"/>
                  <a:gd name="T7" fmla="*/ 78 h 91"/>
                  <a:gd name="T8" fmla="*/ 46 w 91"/>
                  <a:gd name="T9" fmla="*/ 91 h 91"/>
                  <a:gd name="T10" fmla="*/ 13 w 91"/>
                  <a:gd name="T11" fmla="*/ 78 h 91"/>
                  <a:gd name="T12" fmla="*/ 0 w 91"/>
                  <a:gd name="T13" fmla="*/ 46 h 91"/>
                  <a:gd name="T14" fmla="*/ 13 w 91"/>
                  <a:gd name="T15" fmla="*/ 14 h 91"/>
                  <a:gd name="T16" fmla="*/ 46 w 91"/>
                  <a:gd name="T17" fmla="*/ 0 h 91"/>
                  <a:gd name="T18" fmla="*/ 63 w 91"/>
                  <a:gd name="T19" fmla="*/ 51 h 91"/>
                  <a:gd name="T20" fmla="*/ 64 w 91"/>
                  <a:gd name="T21" fmla="*/ 41 h 91"/>
                  <a:gd name="T22" fmla="*/ 52 w 91"/>
                  <a:gd name="T23" fmla="*/ 34 h 91"/>
                  <a:gd name="T24" fmla="*/ 41 w 91"/>
                  <a:gd name="T25" fmla="*/ 27 h 91"/>
                  <a:gd name="T26" fmla="*/ 32 w 91"/>
                  <a:gd name="T27" fmla="*/ 32 h 91"/>
                  <a:gd name="T28" fmla="*/ 32 w 91"/>
                  <a:gd name="T29" fmla="*/ 46 h 91"/>
                  <a:gd name="T30" fmla="*/ 32 w 91"/>
                  <a:gd name="T31" fmla="*/ 59 h 91"/>
                  <a:gd name="T32" fmla="*/ 40 w 91"/>
                  <a:gd name="T33" fmla="*/ 65 h 91"/>
                  <a:gd name="T34" fmla="*/ 52 w 91"/>
                  <a:gd name="T35" fmla="*/ 58 h 91"/>
                  <a:gd name="T36" fmla="*/ 63 w 91"/>
                  <a:gd name="T37" fmla="*/ 51 h 91"/>
                  <a:gd name="T38" fmla="*/ 66 w 91"/>
                  <a:gd name="T39" fmla="*/ 25 h 91"/>
                  <a:gd name="T40" fmla="*/ 46 w 91"/>
                  <a:gd name="T41" fmla="*/ 16 h 91"/>
                  <a:gd name="T42" fmla="*/ 25 w 91"/>
                  <a:gd name="T43" fmla="*/ 25 h 91"/>
                  <a:gd name="T44" fmla="*/ 16 w 91"/>
                  <a:gd name="T45" fmla="*/ 46 h 91"/>
                  <a:gd name="T46" fmla="*/ 25 w 91"/>
                  <a:gd name="T47" fmla="*/ 67 h 91"/>
                  <a:gd name="T48" fmla="*/ 46 w 91"/>
                  <a:gd name="T49" fmla="*/ 75 h 91"/>
                  <a:gd name="T50" fmla="*/ 66 w 91"/>
                  <a:gd name="T51" fmla="*/ 67 h 91"/>
                  <a:gd name="T52" fmla="*/ 75 w 91"/>
                  <a:gd name="T53" fmla="*/ 46 h 91"/>
                  <a:gd name="T54" fmla="*/ 66 w 91"/>
                  <a:gd name="T55" fmla="*/ 2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1" h="91">
                    <a:moveTo>
                      <a:pt x="46" y="0"/>
                    </a:moveTo>
                    <a:cubicBezTo>
                      <a:pt x="58" y="0"/>
                      <a:pt x="70" y="5"/>
                      <a:pt x="78" y="14"/>
                    </a:cubicBezTo>
                    <a:cubicBezTo>
                      <a:pt x="86" y="22"/>
                      <a:pt x="91" y="33"/>
                      <a:pt x="91" y="46"/>
                    </a:cubicBezTo>
                    <a:cubicBezTo>
                      <a:pt x="91" y="58"/>
                      <a:pt x="86" y="70"/>
                      <a:pt x="78" y="78"/>
                    </a:cubicBezTo>
                    <a:cubicBezTo>
                      <a:pt x="70" y="86"/>
                      <a:pt x="58" y="91"/>
                      <a:pt x="46" y="91"/>
                    </a:cubicBezTo>
                    <a:cubicBezTo>
                      <a:pt x="33" y="91"/>
                      <a:pt x="22" y="86"/>
                      <a:pt x="13" y="78"/>
                    </a:cubicBezTo>
                    <a:cubicBezTo>
                      <a:pt x="5" y="70"/>
                      <a:pt x="0" y="58"/>
                      <a:pt x="0" y="46"/>
                    </a:cubicBezTo>
                    <a:cubicBezTo>
                      <a:pt x="0" y="33"/>
                      <a:pt x="5" y="22"/>
                      <a:pt x="13" y="14"/>
                    </a:cubicBezTo>
                    <a:cubicBezTo>
                      <a:pt x="22" y="5"/>
                      <a:pt x="33" y="0"/>
                      <a:pt x="46" y="0"/>
                    </a:cubicBezTo>
                    <a:close/>
                    <a:moveTo>
                      <a:pt x="63" y="51"/>
                    </a:moveTo>
                    <a:cubicBezTo>
                      <a:pt x="68" y="48"/>
                      <a:pt x="69" y="44"/>
                      <a:pt x="64" y="41"/>
                    </a:cubicBezTo>
                    <a:cubicBezTo>
                      <a:pt x="60" y="39"/>
                      <a:pt x="56" y="36"/>
                      <a:pt x="52" y="34"/>
                    </a:cubicBezTo>
                    <a:cubicBezTo>
                      <a:pt x="48" y="32"/>
                      <a:pt x="44" y="30"/>
                      <a:pt x="41" y="27"/>
                    </a:cubicBezTo>
                    <a:cubicBezTo>
                      <a:pt x="36" y="25"/>
                      <a:pt x="32" y="26"/>
                      <a:pt x="32" y="32"/>
                    </a:cubicBezTo>
                    <a:cubicBezTo>
                      <a:pt x="32" y="36"/>
                      <a:pt x="32" y="41"/>
                      <a:pt x="32" y="46"/>
                    </a:cubicBezTo>
                    <a:cubicBezTo>
                      <a:pt x="32" y="50"/>
                      <a:pt x="32" y="55"/>
                      <a:pt x="32" y="59"/>
                    </a:cubicBezTo>
                    <a:cubicBezTo>
                      <a:pt x="32" y="64"/>
                      <a:pt x="35" y="67"/>
                      <a:pt x="40" y="65"/>
                    </a:cubicBezTo>
                    <a:cubicBezTo>
                      <a:pt x="44" y="62"/>
                      <a:pt x="48" y="60"/>
                      <a:pt x="52" y="58"/>
                    </a:cubicBezTo>
                    <a:cubicBezTo>
                      <a:pt x="56" y="55"/>
                      <a:pt x="60" y="53"/>
                      <a:pt x="63" y="51"/>
                    </a:cubicBezTo>
                    <a:close/>
                    <a:moveTo>
                      <a:pt x="66" y="25"/>
                    </a:moveTo>
                    <a:cubicBezTo>
                      <a:pt x="61" y="20"/>
                      <a:pt x="54" y="16"/>
                      <a:pt x="46" y="16"/>
                    </a:cubicBezTo>
                    <a:cubicBezTo>
                      <a:pt x="38" y="16"/>
                      <a:pt x="30" y="20"/>
                      <a:pt x="25" y="25"/>
                    </a:cubicBezTo>
                    <a:cubicBezTo>
                      <a:pt x="20" y="30"/>
                      <a:pt x="16" y="38"/>
                      <a:pt x="16" y="46"/>
                    </a:cubicBezTo>
                    <a:cubicBezTo>
                      <a:pt x="16" y="54"/>
                      <a:pt x="20" y="61"/>
                      <a:pt x="25" y="67"/>
                    </a:cubicBezTo>
                    <a:cubicBezTo>
                      <a:pt x="30" y="72"/>
                      <a:pt x="38" y="75"/>
                      <a:pt x="46" y="75"/>
                    </a:cubicBezTo>
                    <a:cubicBezTo>
                      <a:pt x="54" y="75"/>
                      <a:pt x="61" y="72"/>
                      <a:pt x="66" y="67"/>
                    </a:cubicBezTo>
                    <a:cubicBezTo>
                      <a:pt x="72" y="61"/>
                      <a:pt x="75" y="54"/>
                      <a:pt x="75" y="46"/>
                    </a:cubicBezTo>
                    <a:cubicBezTo>
                      <a:pt x="75" y="38"/>
                      <a:pt x="72" y="30"/>
                      <a:pt x="66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Freeform 80"/>
              <p:cNvSpPr>
                <a:spLocks noEditPoints="1"/>
              </p:cNvSpPr>
              <p:nvPr/>
            </p:nvSpPr>
            <p:spPr bwMode="auto">
              <a:xfrm>
                <a:off x="5504021" y="4532891"/>
                <a:ext cx="349218" cy="431275"/>
              </a:xfrm>
              <a:custGeom>
                <a:avLst/>
                <a:gdLst>
                  <a:gd name="T0" fmla="*/ 0 w 85"/>
                  <a:gd name="T1" fmla="*/ 29 h 105"/>
                  <a:gd name="T2" fmla="*/ 50 w 85"/>
                  <a:gd name="T3" fmla="*/ 0 h 105"/>
                  <a:gd name="T4" fmla="*/ 70 w 85"/>
                  <a:gd name="T5" fmla="*/ 35 h 105"/>
                  <a:gd name="T6" fmla="*/ 56 w 85"/>
                  <a:gd name="T7" fmla="*/ 42 h 105"/>
                  <a:gd name="T8" fmla="*/ 69 w 85"/>
                  <a:gd name="T9" fmla="*/ 64 h 105"/>
                  <a:gd name="T10" fmla="*/ 67 w 85"/>
                  <a:gd name="T11" fmla="*/ 68 h 105"/>
                  <a:gd name="T12" fmla="*/ 72 w 85"/>
                  <a:gd name="T13" fmla="*/ 69 h 105"/>
                  <a:gd name="T14" fmla="*/ 70 w 85"/>
                  <a:gd name="T15" fmla="*/ 73 h 105"/>
                  <a:gd name="T16" fmla="*/ 72 w 85"/>
                  <a:gd name="T17" fmla="*/ 77 h 105"/>
                  <a:gd name="T18" fmla="*/ 77 w 85"/>
                  <a:gd name="T19" fmla="*/ 77 h 105"/>
                  <a:gd name="T20" fmla="*/ 81 w 85"/>
                  <a:gd name="T21" fmla="*/ 85 h 105"/>
                  <a:gd name="T22" fmla="*/ 80 w 85"/>
                  <a:gd name="T23" fmla="*/ 89 h 105"/>
                  <a:gd name="T24" fmla="*/ 85 w 85"/>
                  <a:gd name="T25" fmla="*/ 91 h 105"/>
                  <a:gd name="T26" fmla="*/ 79 w 85"/>
                  <a:gd name="T27" fmla="*/ 98 h 105"/>
                  <a:gd name="T28" fmla="*/ 69 w 85"/>
                  <a:gd name="T29" fmla="*/ 81 h 105"/>
                  <a:gd name="T30" fmla="*/ 65 w 85"/>
                  <a:gd name="T31" fmla="*/ 83 h 105"/>
                  <a:gd name="T32" fmla="*/ 76 w 85"/>
                  <a:gd name="T33" fmla="*/ 102 h 105"/>
                  <a:gd name="T34" fmla="*/ 73 w 85"/>
                  <a:gd name="T35" fmla="*/ 105 h 105"/>
                  <a:gd name="T36" fmla="*/ 71 w 85"/>
                  <a:gd name="T37" fmla="*/ 105 h 105"/>
                  <a:gd name="T38" fmla="*/ 46 w 85"/>
                  <a:gd name="T39" fmla="*/ 63 h 105"/>
                  <a:gd name="T40" fmla="*/ 45 w 85"/>
                  <a:gd name="T41" fmla="*/ 64 h 105"/>
                  <a:gd name="T42" fmla="*/ 68 w 85"/>
                  <a:gd name="T43" fmla="*/ 105 h 105"/>
                  <a:gd name="T44" fmla="*/ 63 w 85"/>
                  <a:gd name="T45" fmla="*/ 104 h 105"/>
                  <a:gd name="T46" fmla="*/ 34 w 85"/>
                  <a:gd name="T47" fmla="*/ 55 h 105"/>
                  <a:gd name="T48" fmla="*/ 20 w 85"/>
                  <a:gd name="T49" fmla="*/ 63 h 105"/>
                  <a:gd name="T50" fmla="*/ 0 w 85"/>
                  <a:gd name="T51" fmla="*/ 29 h 105"/>
                  <a:gd name="T52" fmla="*/ 14 w 85"/>
                  <a:gd name="T53" fmla="*/ 28 h 105"/>
                  <a:gd name="T54" fmla="*/ 22 w 85"/>
                  <a:gd name="T55" fmla="*/ 42 h 105"/>
                  <a:gd name="T56" fmla="*/ 49 w 85"/>
                  <a:gd name="T57" fmla="*/ 26 h 105"/>
                  <a:gd name="T58" fmla="*/ 42 w 85"/>
                  <a:gd name="T59" fmla="*/ 12 h 105"/>
                  <a:gd name="T60" fmla="*/ 14 w 85"/>
                  <a:gd name="T61" fmla="*/ 2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5" h="105">
                    <a:moveTo>
                      <a:pt x="0" y="29"/>
                    </a:moveTo>
                    <a:cubicBezTo>
                      <a:pt x="13" y="12"/>
                      <a:pt x="30" y="3"/>
                      <a:pt x="50" y="0"/>
                    </a:cubicBezTo>
                    <a:cubicBezTo>
                      <a:pt x="56" y="11"/>
                      <a:pt x="63" y="23"/>
                      <a:pt x="70" y="35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0" y="73"/>
                      <a:pt x="70" y="73"/>
                      <a:pt x="70" y="73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81" y="85"/>
                      <a:pt x="81" y="85"/>
                      <a:pt x="81" y="85"/>
                    </a:cubicBezTo>
                    <a:cubicBezTo>
                      <a:pt x="80" y="89"/>
                      <a:pt x="80" y="89"/>
                      <a:pt x="80" y="89"/>
                    </a:cubicBezTo>
                    <a:cubicBezTo>
                      <a:pt x="85" y="91"/>
                      <a:pt x="85" y="91"/>
                      <a:pt x="85" y="91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65" y="83"/>
                      <a:pt x="65" y="83"/>
                      <a:pt x="65" y="83"/>
                    </a:cubicBezTo>
                    <a:cubicBezTo>
                      <a:pt x="76" y="102"/>
                      <a:pt x="76" y="102"/>
                      <a:pt x="76" y="102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1" y="105"/>
                      <a:pt x="71" y="105"/>
                      <a:pt x="71" y="105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13" y="52"/>
                      <a:pt x="7" y="40"/>
                      <a:pt x="0" y="29"/>
                    </a:cubicBezTo>
                    <a:close/>
                    <a:moveTo>
                      <a:pt x="14" y="28"/>
                    </a:moveTo>
                    <a:cubicBezTo>
                      <a:pt x="22" y="42"/>
                      <a:pt x="22" y="42"/>
                      <a:pt x="22" y="42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14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81"/>
              <p:cNvSpPr>
                <a:spLocks noEditPoints="1"/>
              </p:cNvSpPr>
              <p:nvPr/>
            </p:nvSpPr>
            <p:spPr bwMode="auto">
              <a:xfrm>
                <a:off x="6537374" y="2781232"/>
                <a:ext cx="448449" cy="362576"/>
              </a:xfrm>
              <a:custGeom>
                <a:avLst/>
                <a:gdLst>
                  <a:gd name="T0" fmla="*/ 86 w 109"/>
                  <a:gd name="T1" fmla="*/ 88 h 88"/>
                  <a:gd name="T2" fmla="*/ 84 w 109"/>
                  <a:gd name="T3" fmla="*/ 44 h 88"/>
                  <a:gd name="T4" fmla="*/ 80 w 109"/>
                  <a:gd name="T5" fmla="*/ 71 h 88"/>
                  <a:gd name="T6" fmla="*/ 109 w 109"/>
                  <a:gd name="T7" fmla="*/ 0 h 88"/>
                  <a:gd name="T8" fmla="*/ 92 w 109"/>
                  <a:gd name="T9" fmla="*/ 33 h 88"/>
                  <a:gd name="T10" fmla="*/ 80 w 109"/>
                  <a:gd name="T11" fmla="*/ 25 h 88"/>
                  <a:gd name="T12" fmla="*/ 67 w 109"/>
                  <a:gd name="T13" fmla="*/ 68 h 88"/>
                  <a:gd name="T14" fmla="*/ 37 w 109"/>
                  <a:gd name="T15" fmla="*/ 73 h 88"/>
                  <a:gd name="T16" fmla="*/ 19 w 109"/>
                  <a:gd name="T17" fmla="*/ 63 h 88"/>
                  <a:gd name="T18" fmla="*/ 0 w 109"/>
                  <a:gd name="T19" fmla="*/ 56 h 88"/>
                  <a:gd name="T20" fmla="*/ 25 w 109"/>
                  <a:gd name="T21" fmla="*/ 48 h 88"/>
                  <a:gd name="T22" fmla="*/ 30 w 109"/>
                  <a:gd name="T23" fmla="*/ 57 h 88"/>
                  <a:gd name="T24" fmla="*/ 44 w 109"/>
                  <a:gd name="T25" fmla="*/ 29 h 88"/>
                  <a:gd name="T26" fmla="*/ 66 w 109"/>
                  <a:gd name="T27" fmla="*/ 50 h 88"/>
                  <a:gd name="T28" fmla="*/ 68 w 109"/>
                  <a:gd name="T29" fmla="*/ 18 h 88"/>
                  <a:gd name="T30" fmla="*/ 78 w 109"/>
                  <a:gd name="T31" fmla="*/ 12 h 88"/>
                  <a:gd name="T32" fmla="*/ 90 w 109"/>
                  <a:gd name="T33" fmla="*/ 1 h 88"/>
                  <a:gd name="T34" fmla="*/ 22 w 109"/>
                  <a:gd name="T35" fmla="*/ 88 h 88"/>
                  <a:gd name="T36" fmla="*/ 29 w 109"/>
                  <a:gd name="T37" fmla="*/ 80 h 88"/>
                  <a:gd name="T38" fmla="*/ 22 w 109"/>
                  <a:gd name="T39" fmla="*/ 79 h 88"/>
                  <a:gd name="T40" fmla="*/ 11 w 109"/>
                  <a:gd name="T41" fmla="*/ 88 h 88"/>
                  <a:gd name="T42" fmla="*/ 17 w 109"/>
                  <a:gd name="T43" fmla="*/ 71 h 88"/>
                  <a:gd name="T44" fmla="*/ 11 w 109"/>
                  <a:gd name="T45" fmla="*/ 73 h 88"/>
                  <a:gd name="T46" fmla="*/ 34 w 109"/>
                  <a:gd name="T47" fmla="*/ 88 h 88"/>
                  <a:gd name="T48" fmla="*/ 40 w 109"/>
                  <a:gd name="T49" fmla="*/ 79 h 88"/>
                  <a:gd name="T50" fmla="*/ 34 w 109"/>
                  <a:gd name="T51" fmla="*/ 80 h 88"/>
                  <a:gd name="T52" fmla="*/ 45 w 109"/>
                  <a:gd name="T53" fmla="*/ 88 h 88"/>
                  <a:gd name="T54" fmla="*/ 52 w 109"/>
                  <a:gd name="T55" fmla="*/ 63 h 88"/>
                  <a:gd name="T56" fmla="*/ 45 w 109"/>
                  <a:gd name="T57" fmla="*/ 69 h 88"/>
                  <a:gd name="T58" fmla="*/ 57 w 109"/>
                  <a:gd name="T59" fmla="*/ 88 h 88"/>
                  <a:gd name="T60" fmla="*/ 63 w 109"/>
                  <a:gd name="T61" fmla="*/ 73 h 88"/>
                  <a:gd name="T62" fmla="*/ 57 w 109"/>
                  <a:gd name="T63" fmla="*/ 88 h 88"/>
                  <a:gd name="T64" fmla="*/ 75 w 109"/>
                  <a:gd name="T65" fmla="*/ 88 h 88"/>
                  <a:gd name="T66" fmla="*/ 68 w 109"/>
                  <a:gd name="T67" fmla="*/ 7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88">
                    <a:moveTo>
                      <a:pt x="80" y="88"/>
                    </a:move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88"/>
                      <a:pt x="80" y="88"/>
                      <a:pt x="80" y="88"/>
                    </a:cubicBezTo>
                    <a:close/>
                    <a:moveTo>
                      <a:pt x="109" y="0"/>
                    </a:moveTo>
                    <a:cubicBezTo>
                      <a:pt x="100" y="17"/>
                      <a:pt x="100" y="17"/>
                      <a:pt x="100" y="17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109" y="0"/>
                      <a:pt x="109" y="0"/>
                      <a:pt x="109" y="0"/>
                    </a:cubicBezTo>
                    <a:close/>
                    <a:moveTo>
                      <a:pt x="22" y="88"/>
                    </a:moveTo>
                    <a:cubicBezTo>
                      <a:pt x="24" y="88"/>
                      <a:pt x="27" y="88"/>
                      <a:pt x="29" y="88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2" y="88"/>
                      <a:pt x="22" y="88"/>
                      <a:pt x="22" y="88"/>
                    </a:cubicBezTo>
                    <a:close/>
                    <a:moveTo>
                      <a:pt x="11" y="88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88"/>
                      <a:pt x="11" y="88"/>
                      <a:pt x="11" y="88"/>
                    </a:cubicBezTo>
                    <a:close/>
                    <a:moveTo>
                      <a:pt x="34" y="88"/>
                    </a:moveTo>
                    <a:cubicBezTo>
                      <a:pt x="36" y="88"/>
                      <a:pt x="38" y="88"/>
                      <a:pt x="40" y="88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4" y="88"/>
                      <a:pt x="34" y="88"/>
                      <a:pt x="34" y="88"/>
                    </a:cubicBezTo>
                    <a:close/>
                    <a:moveTo>
                      <a:pt x="45" y="88"/>
                    </a:moveTo>
                    <a:cubicBezTo>
                      <a:pt x="47" y="88"/>
                      <a:pt x="50" y="88"/>
                      <a:pt x="52" y="8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88"/>
                      <a:pt x="45" y="88"/>
                      <a:pt x="45" y="88"/>
                    </a:cubicBezTo>
                    <a:close/>
                    <a:moveTo>
                      <a:pt x="57" y="88"/>
                    </a:moveTo>
                    <a:cubicBezTo>
                      <a:pt x="59" y="88"/>
                      <a:pt x="61" y="88"/>
                      <a:pt x="63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88"/>
                      <a:pt x="57" y="88"/>
                      <a:pt x="57" y="88"/>
                    </a:cubicBezTo>
                    <a:close/>
                    <a:moveTo>
                      <a:pt x="68" y="88"/>
                    </a:moveTo>
                    <a:cubicBezTo>
                      <a:pt x="70" y="88"/>
                      <a:pt x="73" y="88"/>
                      <a:pt x="75" y="88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68" y="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Freeform 82"/>
              <p:cNvSpPr>
                <a:spLocks noEditPoints="1"/>
              </p:cNvSpPr>
              <p:nvPr/>
            </p:nvSpPr>
            <p:spPr bwMode="auto">
              <a:xfrm>
                <a:off x="6557549" y="4147415"/>
                <a:ext cx="387383" cy="385476"/>
              </a:xfrm>
              <a:custGeom>
                <a:avLst/>
                <a:gdLst>
                  <a:gd name="T0" fmla="*/ 6 w 94"/>
                  <a:gd name="T1" fmla="*/ 28 h 94"/>
                  <a:gd name="T2" fmla="*/ 32 w 94"/>
                  <a:gd name="T3" fmla="*/ 4 h 94"/>
                  <a:gd name="T4" fmla="*/ 67 w 94"/>
                  <a:gd name="T5" fmla="*/ 6 h 94"/>
                  <a:gd name="T6" fmla="*/ 90 w 94"/>
                  <a:gd name="T7" fmla="*/ 32 h 94"/>
                  <a:gd name="T8" fmla="*/ 88 w 94"/>
                  <a:gd name="T9" fmla="*/ 67 h 94"/>
                  <a:gd name="T10" fmla="*/ 88 w 94"/>
                  <a:gd name="T11" fmla="*/ 67 h 94"/>
                  <a:gd name="T12" fmla="*/ 62 w 94"/>
                  <a:gd name="T13" fmla="*/ 90 h 94"/>
                  <a:gd name="T14" fmla="*/ 27 w 94"/>
                  <a:gd name="T15" fmla="*/ 89 h 94"/>
                  <a:gd name="T16" fmla="*/ 27 w 94"/>
                  <a:gd name="T17" fmla="*/ 89 h 94"/>
                  <a:gd name="T18" fmla="*/ 4 w 94"/>
                  <a:gd name="T19" fmla="*/ 62 h 94"/>
                  <a:gd name="T20" fmla="*/ 6 w 94"/>
                  <a:gd name="T21" fmla="*/ 28 h 94"/>
                  <a:gd name="T22" fmla="*/ 6 w 94"/>
                  <a:gd name="T23" fmla="*/ 28 h 94"/>
                  <a:gd name="T24" fmla="*/ 20 w 94"/>
                  <a:gd name="T25" fmla="*/ 27 h 94"/>
                  <a:gd name="T26" fmla="*/ 16 w 94"/>
                  <a:gd name="T27" fmla="*/ 32 h 94"/>
                  <a:gd name="T28" fmla="*/ 16 w 94"/>
                  <a:gd name="T29" fmla="*/ 32 h 94"/>
                  <a:gd name="T30" fmla="*/ 15 w 94"/>
                  <a:gd name="T31" fmla="*/ 35 h 94"/>
                  <a:gd name="T32" fmla="*/ 36 w 94"/>
                  <a:gd name="T33" fmla="*/ 37 h 94"/>
                  <a:gd name="T34" fmla="*/ 34 w 94"/>
                  <a:gd name="T35" fmla="*/ 40 h 94"/>
                  <a:gd name="T36" fmla="*/ 32 w 94"/>
                  <a:gd name="T37" fmla="*/ 45 h 94"/>
                  <a:gd name="T38" fmla="*/ 13 w 94"/>
                  <a:gd name="T39" fmla="*/ 53 h 94"/>
                  <a:gd name="T40" fmla="*/ 15 w 94"/>
                  <a:gd name="T41" fmla="*/ 59 h 94"/>
                  <a:gd name="T42" fmla="*/ 15 w 94"/>
                  <a:gd name="T43" fmla="*/ 59 h 94"/>
                  <a:gd name="T44" fmla="*/ 16 w 94"/>
                  <a:gd name="T45" fmla="*/ 60 h 94"/>
                  <a:gd name="T46" fmla="*/ 29 w 94"/>
                  <a:gd name="T47" fmla="*/ 54 h 94"/>
                  <a:gd name="T48" fmla="*/ 26 w 94"/>
                  <a:gd name="T49" fmla="*/ 74 h 94"/>
                  <a:gd name="T50" fmla="*/ 32 w 94"/>
                  <a:gd name="T51" fmla="*/ 78 h 94"/>
                  <a:gd name="T52" fmla="*/ 32 w 94"/>
                  <a:gd name="T53" fmla="*/ 78 h 94"/>
                  <a:gd name="T54" fmla="*/ 33 w 94"/>
                  <a:gd name="T55" fmla="*/ 79 h 94"/>
                  <a:gd name="T56" fmla="*/ 34 w 94"/>
                  <a:gd name="T57" fmla="*/ 78 h 94"/>
                  <a:gd name="T58" fmla="*/ 36 w 94"/>
                  <a:gd name="T59" fmla="*/ 55 h 94"/>
                  <a:gd name="T60" fmla="*/ 48 w 94"/>
                  <a:gd name="T61" fmla="*/ 67 h 94"/>
                  <a:gd name="T62" fmla="*/ 60 w 94"/>
                  <a:gd name="T63" fmla="*/ 79 h 94"/>
                  <a:gd name="T64" fmla="*/ 65 w 94"/>
                  <a:gd name="T65" fmla="*/ 77 h 94"/>
                  <a:gd name="T66" fmla="*/ 66 w 94"/>
                  <a:gd name="T67" fmla="*/ 74 h 94"/>
                  <a:gd name="T68" fmla="*/ 54 w 94"/>
                  <a:gd name="T69" fmla="*/ 62 h 94"/>
                  <a:gd name="T70" fmla="*/ 39 w 94"/>
                  <a:gd name="T71" fmla="*/ 48 h 94"/>
                  <a:gd name="T72" fmla="*/ 41 w 94"/>
                  <a:gd name="T73" fmla="*/ 43 h 94"/>
                  <a:gd name="T74" fmla="*/ 43 w 94"/>
                  <a:gd name="T75" fmla="*/ 39 h 94"/>
                  <a:gd name="T76" fmla="*/ 49 w 94"/>
                  <a:gd name="T77" fmla="*/ 42 h 94"/>
                  <a:gd name="T78" fmla="*/ 77 w 94"/>
                  <a:gd name="T79" fmla="*/ 64 h 94"/>
                  <a:gd name="T80" fmla="*/ 78 w 94"/>
                  <a:gd name="T81" fmla="*/ 62 h 94"/>
                  <a:gd name="T82" fmla="*/ 78 w 94"/>
                  <a:gd name="T83" fmla="*/ 62 h 94"/>
                  <a:gd name="T84" fmla="*/ 80 w 94"/>
                  <a:gd name="T85" fmla="*/ 56 h 94"/>
                  <a:gd name="T86" fmla="*/ 53 w 94"/>
                  <a:gd name="T87" fmla="*/ 35 h 94"/>
                  <a:gd name="T88" fmla="*/ 47 w 94"/>
                  <a:gd name="T89" fmla="*/ 32 h 94"/>
                  <a:gd name="T90" fmla="*/ 50 w 94"/>
                  <a:gd name="T91" fmla="*/ 28 h 94"/>
                  <a:gd name="T92" fmla="*/ 56 w 94"/>
                  <a:gd name="T93" fmla="*/ 30 h 94"/>
                  <a:gd name="T94" fmla="*/ 74 w 94"/>
                  <a:gd name="T95" fmla="*/ 28 h 94"/>
                  <a:gd name="T96" fmla="*/ 71 w 94"/>
                  <a:gd name="T97" fmla="*/ 23 h 94"/>
                  <a:gd name="T98" fmla="*/ 70 w 94"/>
                  <a:gd name="T99" fmla="*/ 22 h 94"/>
                  <a:gd name="T100" fmla="*/ 58 w 94"/>
                  <a:gd name="T101" fmla="*/ 23 h 94"/>
                  <a:gd name="T102" fmla="*/ 55 w 94"/>
                  <a:gd name="T103" fmla="*/ 22 h 94"/>
                  <a:gd name="T104" fmla="*/ 62 w 94"/>
                  <a:gd name="T105" fmla="*/ 16 h 94"/>
                  <a:gd name="T106" fmla="*/ 53 w 94"/>
                  <a:gd name="T107" fmla="*/ 14 h 94"/>
                  <a:gd name="T108" fmla="*/ 49 w 94"/>
                  <a:gd name="T109" fmla="*/ 18 h 94"/>
                  <a:gd name="T110" fmla="*/ 43 w 94"/>
                  <a:gd name="T111" fmla="*/ 13 h 94"/>
                  <a:gd name="T112" fmla="*/ 37 w 94"/>
                  <a:gd name="T113" fmla="*/ 15 h 94"/>
                  <a:gd name="T114" fmla="*/ 35 w 94"/>
                  <a:gd name="T115" fmla="*/ 16 h 94"/>
                  <a:gd name="T116" fmla="*/ 44 w 94"/>
                  <a:gd name="T117" fmla="*/ 24 h 94"/>
                  <a:gd name="T118" fmla="*/ 40 w 94"/>
                  <a:gd name="T119" fmla="*/ 30 h 94"/>
                  <a:gd name="T120" fmla="*/ 20 w 94"/>
                  <a:gd name="T121" fmla="*/ 2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4" h="94">
                    <a:moveTo>
                      <a:pt x="6" y="28"/>
                    </a:moveTo>
                    <a:cubicBezTo>
                      <a:pt x="11" y="16"/>
                      <a:pt x="21" y="8"/>
                      <a:pt x="32" y="4"/>
                    </a:cubicBezTo>
                    <a:cubicBezTo>
                      <a:pt x="43" y="0"/>
                      <a:pt x="56" y="1"/>
                      <a:pt x="67" y="6"/>
                    </a:cubicBezTo>
                    <a:cubicBezTo>
                      <a:pt x="78" y="12"/>
                      <a:pt x="86" y="21"/>
                      <a:pt x="90" y="32"/>
                    </a:cubicBezTo>
                    <a:cubicBezTo>
                      <a:pt x="94" y="43"/>
                      <a:pt x="94" y="56"/>
                      <a:pt x="88" y="67"/>
                    </a:cubicBezTo>
                    <a:cubicBezTo>
                      <a:pt x="88" y="67"/>
                      <a:pt x="88" y="67"/>
                      <a:pt x="88" y="67"/>
                    </a:cubicBezTo>
                    <a:cubicBezTo>
                      <a:pt x="83" y="78"/>
                      <a:pt x="73" y="87"/>
                      <a:pt x="62" y="90"/>
                    </a:cubicBezTo>
                    <a:cubicBezTo>
                      <a:pt x="51" y="94"/>
                      <a:pt x="39" y="94"/>
                      <a:pt x="27" y="89"/>
                    </a:cubicBezTo>
                    <a:cubicBezTo>
                      <a:pt x="27" y="89"/>
                      <a:pt x="27" y="89"/>
                      <a:pt x="27" y="89"/>
                    </a:cubicBezTo>
                    <a:cubicBezTo>
                      <a:pt x="16" y="83"/>
                      <a:pt x="8" y="73"/>
                      <a:pt x="4" y="62"/>
                    </a:cubicBezTo>
                    <a:cubicBezTo>
                      <a:pt x="0" y="51"/>
                      <a:pt x="1" y="39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lose/>
                    <a:moveTo>
                      <a:pt x="20" y="27"/>
                    </a:moveTo>
                    <a:cubicBezTo>
                      <a:pt x="18" y="29"/>
                      <a:pt x="17" y="30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5" y="34"/>
                      <a:pt x="15" y="35"/>
                    </a:cubicBezTo>
                    <a:cubicBezTo>
                      <a:pt x="21" y="34"/>
                      <a:pt x="28" y="34"/>
                      <a:pt x="36" y="37"/>
                    </a:cubicBezTo>
                    <a:cubicBezTo>
                      <a:pt x="35" y="38"/>
                      <a:pt x="35" y="39"/>
                      <a:pt x="34" y="40"/>
                    </a:cubicBezTo>
                    <a:cubicBezTo>
                      <a:pt x="33" y="42"/>
                      <a:pt x="32" y="43"/>
                      <a:pt x="32" y="45"/>
                    </a:cubicBezTo>
                    <a:cubicBezTo>
                      <a:pt x="26" y="45"/>
                      <a:pt x="20" y="47"/>
                      <a:pt x="13" y="53"/>
                    </a:cubicBezTo>
                    <a:cubicBezTo>
                      <a:pt x="14" y="55"/>
                      <a:pt x="14" y="57"/>
                      <a:pt x="15" y="59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21" y="56"/>
                      <a:pt x="25" y="54"/>
                      <a:pt x="29" y="54"/>
                    </a:cubicBezTo>
                    <a:cubicBezTo>
                      <a:pt x="27" y="61"/>
                      <a:pt x="26" y="68"/>
                      <a:pt x="26" y="74"/>
                    </a:cubicBezTo>
                    <a:cubicBezTo>
                      <a:pt x="28" y="76"/>
                      <a:pt x="30" y="77"/>
                      <a:pt x="32" y="78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3" y="78"/>
                      <a:pt x="33" y="78"/>
                      <a:pt x="33" y="79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3" y="72"/>
                      <a:pt x="34" y="64"/>
                      <a:pt x="36" y="55"/>
                    </a:cubicBezTo>
                    <a:cubicBezTo>
                      <a:pt x="41" y="58"/>
                      <a:pt x="44" y="62"/>
                      <a:pt x="48" y="67"/>
                    </a:cubicBezTo>
                    <a:cubicBezTo>
                      <a:pt x="52" y="71"/>
                      <a:pt x="56" y="76"/>
                      <a:pt x="60" y="79"/>
                    </a:cubicBezTo>
                    <a:cubicBezTo>
                      <a:pt x="62" y="78"/>
                      <a:pt x="63" y="78"/>
                      <a:pt x="65" y="77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2" y="71"/>
                      <a:pt x="58" y="67"/>
                      <a:pt x="54" y="62"/>
                    </a:cubicBezTo>
                    <a:cubicBezTo>
                      <a:pt x="49" y="56"/>
                      <a:pt x="44" y="51"/>
                      <a:pt x="39" y="48"/>
                    </a:cubicBezTo>
                    <a:cubicBezTo>
                      <a:pt x="40" y="46"/>
                      <a:pt x="40" y="45"/>
                      <a:pt x="41" y="43"/>
                    </a:cubicBezTo>
                    <a:cubicBezTo>
                      <a:pt x="42" y="42"/>
                      <a:pt x="42" y="40"/>
                      <a:pt x="43" y="39"/>
                    </a:cubicBezTo>
                    <a:cubicBezTo>
                      <a:pt x="45" y="40"/>
                      <a:pt x="47" y="41"/>
                      <a:pt x="49" y="42"/>
                    </a:cubicBezTo>
                    <a:cubicBezTo>
                      <a:pt x="61" y="47"/>
                      <a:pt x="71" y="55"/>
                      <a:pt x="77" y="64"/>
                    </a:cubicBezTo>
                    <a:cubicBezTo>
                      <a:pt x="77" y="63"/>
                      <a:pt x="78" y="63"/>
                      <a:pt x="78" y="62"/>
                    </a:cubicBezTo>
                    <a:cubicBezTo>
                      <a:pt x="78" y="62"/>
                      <a:pt x="78" y="62"/>
                      <a:pt x="78" y="62"/>
                    </a:cubicBezTo>
                    <a:cubicBezTo>
                      <a:pt x="79" y="60"/>
                      <a:pt x="80" y="58"/>
                      <a:pt x="80" y="56"/>
                    </a:cubicBezTo>
                    <a:cubicBezTo>
                      <a:pt x="74" y="47"/>
                      <a:pt x="63" y="40"/>
                      <a:pt x="53" y="35"/>
                    </a:cubicBezTo>
                    <a:cubicBezTo>
                      <a:pt x="51" y="34"/>
                      <a:pt x="49" y="33"/>
                      <a:pt x="47" y="32"/>
                    </a:cubicBezTo>
                    <a:cubicBezTo>
                      <a:pt x="48" y="31"/>
                      <a:pt x="49" y="29"/>
                      <a:pt x="50" y="28"/>
                    </a:cubicBezTo>
                    <a:cubicBezTo>
                      <a:pt x="52" y="29"/>
                      <a:pt x="54" y="30"/>
                      <a:pt x="56" y="30"/>
                    </a:cubicBezTo>
                    <a:cubicBezTo>
                      <a:pt x="66" y="32"/>
                      <a:pt x="73" y="28"/>
                      <a:pt x="74" y="28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2"/>
                      <a:pt x="70" y="22"/>
                      <a:pt x="70" y="22"/>
                    </a:cubicBezTo>
                    <a:cubicBezTo>
                      <a:pt x="68" y="22"/>
                      <a:pt x="63" y="24"/>
                      <a:pt x="58" y="23"/>
                    </a:cubicBezTo>
                    <a:cubicBezTo>
                      <a:pt x="57" y="23"/>
                      <a:pt x="56" y="22"/>
                      <a:pt x="55" y="22"/>
                    </a:cubicBezTo>
                    <a:cubicBezTo>
                      <a:pt x="57" y="20"/>
                      <a:pt x="60" y="18"/>
                      <a:pt x="62" y="16"/>
                    </a:cubicBezTo>
                    <a:cubicBezTo>
                      <a:pt x="59" y="15"/>
                      <a:pt x="56" y="14"/>
                      <a:pt x="53" y="14"/>
                    </a:cubicBezTo>
                    <a:cubicBezTo>
                      <a:pt x="52" y="15"/>
                      <a:pt x="50" y="16"/>
                      <a:pt x="49" y="18"/>
                    </a:cubicBezTo>
                    <a:cubicBezTo>
                      <a:pt x="47" y="16"/>
                      <a:pt x="45" y="15"/>
                      <a:pt x="43" y="13"/>
                    </a:cubicBezTo>
                    <a:cubicBezTo>
                      <a:pt x="41" y="14"/>
                      <a:pt x="39" y="14"/>
                      <a:pt x="37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9" y="20"/>
                      <a:pt x="44" y="24"/>
                    </a:cubicBezTo>
                    <a:cubicBezTo>
                      <a:pt x="42" y="26"/>
                      <a:pt x="41" y="28"/>
                      <a:pt x="40" y="30"/>
                    </a:cubicBezTo>
                    <a:cubicBezTo>
                      <a:pt x="33" y="28"/>
                      <a:pt x="26" y="27"/>
                      <a:pt x="20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19" name="文本框 18"/>
          <p:cNvSpPr txBox="1"/>
          <p:nvPr/>
        </p:nvSpPr>
        <p:spPr>
          <a:xfrm>
            <a:off x="973968" y="1815886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1226903" y="1530472"/>
            <a:ext cx="119840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254683" y="1815886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6507618" y="1562516"/>
            <a:ext cx="119840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Freeform 6847"/>
          <p:cNvSpPr/>
          <p:nvPr/>
        </p:nvSpPr>
        <p:spPr bwMode="auto">
          <a:xfrm>
            <a:off x="5699837" y="1549619"/>
            <a:ext cx="364424" cy="172666"/>
          </a:xfrm>
          <a:custGeom>
            <a:avLst/>
            <a:gdLst>
              <a:gd name="T0" fmla="*/ 0 w 439"/>
              <a:gd name="T1" fmla="*/ 88 h 208"/>
              <a:gd name="T2" fmla="*/ 0 w 439"/>
              <a:gd name="T3" fmla="*/ 118 h 208"/>
              <a:gd name="T4" fmla="*/ 273 w 439"/>
              <a:gd name="T5" fmla="*/ 118 h 208"/>
              <a:gd name="T6" fmla="*/ 273 w 439"/>
              <a:gd name="T7" fmla="*/ 208 h 208"/>
              <a:gd name="T8" fmla="*/ 439 w 439"/>
              <a:gd name="T9" fmla="*/ 103 h 208"/>
              <a:gd name="T10" fmla="*/ 273 w 439"/>
              <a:gd name="T11" fmla="*/ 0 h 208"/>
              <a:gd name="T12" fmla="*/ 273 w 439"/>
              <a:gd name="T13" fmla="*/ 88 h 208"/>
              <a:gd name="T14" fmla="*/ 0 w 439"/>
              <a:gd name="T15" fmla="*/ 8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9" h="208">
                <a:moveTo>
                  <a:pt x="0" y="88"/>
                </a:moveTo>
                <a:lnTo>
                  <a:pt x="0" y="118"/>
                </a:lnTo>
                <a:lnTo>
                  <a:pt x="273" y="118"/>
                </a:lnTo>
                <a:lnTo>
                  <a:pt x="273" y="208"/>
                </a:lnTo>
                <a:lnTo>
                  <a:pt x="439" y="103"/>
                </a:lnTo>
                <a:lnTo>
                  <a:pt x="273" y="0"/>
                </a:lnTo>
                <a:lnTo>
                  <a:pt x="273" y="88"/>
                </a:lnTo>
                <a:lnTo>
                  <a:pt x="0" y="8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4" name="Freeform 6851"/>
          <p:cNvSpPr/>
          <p:nvPr/>
        </p:nvSpPr>
        <p:spPr bwMode="auto">
          <a:xfrm>
            <a:off x="2747310" y="1561825"/>
            <a:ext cx="364424" cy="172666"/>
          </a:xfrm>
          <a:custGeom>
            <a:avLst/>
            <a:gdLst>
              <a:gd name="T0" fmla="*/ 439 w 439"/>
              <a:gd name="T1" fmla="*/ 88 h 208"/>
              <a:gd name="T2" fmla="*/ 439 w 439"/>
              <a:gd name="T3" fmla="*/ 118 h 208"/>
              <a:gd name="T4" fmla="*/ 165 w 439"/>
              <a:gd name="T5" fmla="*/ 118 h 208"/>
              <a:gd name="T6" fmla="*/ 165 w 439"/>
              <a:gd name="T7" fmla="*/ 208 h 208"/>
              <a:gd name="T8" fmla="*/ 0 w 439"/>
              <a:gd name="T9" fmla="*/ 103 h 208"/>
              <a:gd name="T10" fmla="*/ 165 w 439"/>
              <a:gd name="T11" fmla="*/ 0 h 208"/>
              <a:gd name="T12" fmla="*/ 165 w 439"/>
              <a:gd name="T13" fmla="*/ 88 h 208"/>
              <a:gd name="T14" fmla="*/ 439 w 439"/>
              <a:gd name="T15" fmla="*/ 8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9" h="208">
                <a:moveTo>
                  <a:pt x="439" y="88"/>
                </a:moveTo>
                <a:lnTo>
                  <a:pt x="439" y="118"/>
                </a:lnTo>
                <a:lnTo>
                  <a:pt x="165" y="118"/>
                </a:lnTo>
                <a:lnTo>
                  <a:pt x="165" y="208"/>
                </a:lnTo>
                <a:lnTo>
                  <a:pt x="0" y="103"/>
                </a:lnTo>
                <a:lnTo>
                  <a:pt x="165" y="0"/>
                </a:lnTo>
                <a:lnTo>
                  <a:pt x="165" y="88"/>
                </a:lnTo>
                <a:lnTo>
                  <a:pt x="439" y="8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671724" y="3351926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1924659" y="3066512"/>
            <a:ext cx="119840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99837" y="3319882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5952772" y="3066512"/>
            <a:ext cx="119840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5356" y="159815"/>
            <a:ext cx="20072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fr-FR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 （insufficient）</a:t>
            </a:r>
            <a:endParaRPr lang="fr-FR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7"/>
          <p:cNvSpPr txBox="1"/>
          <p:nvPr>
            <p:custDataLst>
              <p:tags r:id="rId1"/>
            </p:custDataLst>
          </p:nvPr>
        </p:nvSpPr>
        <p:spPr>
          <a:xfrm>
            <a:off x="343617" y="148274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03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grpSp>
        <p:nvGrpSpPr>
          <p:cNvPr id="5" name="PA_组合 2"/>
          <p:cNvGrpSpPr>
            <a:grpSpLocks noChangeAspect="1"/>
          </p:cNvGrpSpPr>
          <p:nvPr>
            <p:custDataLst>
              <p:tags r:id="rId2"/>
            </p:custDataLst>
          </p:nvPr>
        </p:nvGrpSpPr>
        <p:grpSpPr bwMode="auto">
          <a:xfrm>
            <a:off x="1239177" y="1663469"/>
            <a:ext cx="809625" cy="809581"/>
            <a:chOff x="0" y="0"/>
            <a:chExt cx="1080000" cy="1080000"/>
          </a:xfrm>
          <a:solidFill>
            <a:srgbClr val="27283C"/>
          </a:solidFill>
        </p:grpSpPr>
        <p:sp>
          <p:nvSpPr>
            <p:cNvPr id="7" name="圆角矩形 4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圆角矩形 5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PA_组合 7"/>
          <p:cNvGrpSpPr>
            <a:grpSpLocks noChangeAspect="1"/>
          </p:cNvGrpSpPr>
          <p:nvPr>
            <p:custDataLst>
              <p:tags r:id="rId3"/>
            </p:custDataLst>
          </p:nvPr>
        </p:nvGrpSpPr>
        <p:grpSpPr bwMode="auto">
          <a:xfrm>
            <a:off x="3209662" y="1663469"/>
            <a:ext cx="809625" cy="809581"/>
            <a:chOff x="0" y="0"/>
            <a:chExt cx="1080000" cy="1080000"/>
          </a:xfrm>
          <a:solidFill>
            <a:schemeClr val="bg2">
              <a:lumMod val="10000"/>
            </a:schemeClr>
          </a:solidFill>
        </p:grpSpPr>
        <p:sp>
          <p:nvSpPr>
            <p:cNvPr id="10" name="圆角矩形 15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圆角矩形 16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PA_组合 10"/>
          <p:cNvGrpSpPr>
            <a:grpSpLocks noChangeAspect="1"/>
          </p:cNvGrpSpPr>
          <p:nvPr>
            <p:custDataLst>
              <p:tags r:id="rId4"/>
            </p:custDataLst>
          </p:nvPr>
        </p:nvGrpSpPr>
        <p:grpSpPr bwMode="auto">
          <a:xfrm>
            <a:off x="5180143" y="1663469"/>
            <a:ext cx="810816" cy="809581"/>
            <a:chOff x="0" y="0"/>
            <a:chExt cx="1080000" cy="1080000"/>
          </a:xfrm>
          <a:solidFill>
            <a:srgbClr val="27283C"/>
          </a:solidFill>
        </p:grpSpPr>
        <p:sp>
          <p:nvSpPr>
            <p:cNvPr id="13" name="圆角矩形 11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圆角矩形 12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PA_组合 13"/>
          <p:cNvGrpSpPr>
            <a:grpSpLocks noChangeAspect="1"/>
          </p:cNvGrpSpPr>
          <p:nvPr>
            <p:custDataLst>
              <p:tags r:id="rId5"/>
            </p:custDataLst>
          </p:nvPr>
        </p:nvGrpSpPr>
        <p:grpSpPr bwMode="auto">
          <a:xfrm>
            <a:off x="7151821" y="1663469"/>
            <a:ext cx="809625" cy="809581"/>
            <a:chOff x="0" y="0"/>
            <a:chExt cx="1080000" cy="1080000"/>
          </a:xfrm>
          <a:solidFill>
            <a:schemeClr val="bg2">
              <a:lumMod val="10000"/>
            </a:schemeClr>
          </a:solidFill>
        </p:grpSpPr>
        <p:sp>
          <p:nvSpPr>
            <p:cNvPr id="16" name="圆角矩形 14"/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圆角矩形 15"/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endParaRPr lang="zh-CN" altLang="en-US" sz="128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8" name="PA_KSO_Shape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1373716" y="1827765"/>
            <a:ext cx="540544" cy="535752"/>
          </a:xfrm>
          <a:custGeom>
            <a:avLst/>
            <a:gdLst>
              <a:gd name="T0" fmla="*/ 1420802 w 2262188"/>
              <a:gd name="T1" fmla="*/ 2155372 h 2241550"/>
              <a:gd name="T2" fmla="*/ 0 w 2262188"/>
              <a:gd name="T3" fmla="*/ 1901959 h 2241550"/>
              <a:gd name="T4" fmla="*/ 966787 w 2262188"/>
              <a:gd name="T5" fmla="*/ 2002745 h 2241550"/>
              <a:gd name="T6" fmla="*/ 463550 w 2262188"/>
              <a:gd name="T7" fmla="*/ 1799189 h 2241550"/>
              <a:gd name="T8" fmla="*/ 1920875 w 2262188"/>
              <a:gd name="T9" fmla="*/ 1721932 h 2241550"/>
              <a:gd name="T10" fmla="*/ 1920875 w 2262188"/>
              <a:gd name="T11" fmla="*/ 1643063 h 2241550"/>
              <a:gd name="T12" fmla="*/ 1920875 w 2262188"/>
              <a:gd name="T13" fmla="*/ 1520825 h 2241550"/>
              <a:gd name="T14" fmla="*/ 1437365 w 2262188"/>
              <a:gd name="T15" fmla="*/ 1781511 h 2241550"/>
              <a:gd name="T16" fmla="*/ 0 w 2262188"/>
              <a:gd name="T17" fmla="*/ 1470217 h 2241550"/>
              <a:gd name="T18" fmla="*/ 1304860 w 2262188"/>
              <a:gd name="T19" fmla="*/ 1658938 h 2241550"/>
              <a:gd name="T20" fmla="*/ 1333924 w 2262188"/>
              <a:gd name="T21" fmla="*/ 1648052 h 2241550"/>
              <a:gd name="T22" fmla="*/ 1395684 w 2262188"/>
              <a:gd name="T23" fmla="*/ 1641022 h 2241550"/>
              <a:gd name="T24" fmla="*/ 1448362 w 2262188"/>
              <a:gd name="T25" fmla="*/ 1646011 h 2241550"/>
              <a:gd name="T26" fmla="*/ 1677920 w 2262188"/>
              <a:gd name="T27" fmla="*/ 1506991 h 2241550"/>
              <a:gd name="T28" fmla="*/ 1657031 w 2262188"/>
              <a:gd name="T29" fmla="*/ 1492023 h 2241550"/>
              <a:gd name="T30" fmla="*/ 1654306 w 2262188"/>
              <a:gd name="T31" fmla="*/ 1479097 h 2241550"/>
              <a:gd name="T32" fmla="*/ 1663843 w 2262188"/>
              <a:gd name="T33" fmla="*/ 1466170 h 2241550"/>
              <a:gd name="T34" fmla="*/ 995838 w 2262188"/>
              <a:gd name="T35" fmla="*/ 1258888 h 2241550"/>
              <a:gd name="T36" fmla="*/ 489738 w 2262188"/>
              <a:gd name="T37" fmla="*/ 1130300 h 2241550"/>
              <a:gd name="T38" fmla="*/ 594035 w 2262188"/>
              <a:gd name="T39" fmla="*/ 1213404 h 2241550"/>
              <a:gd name="T40" fmla="*/ 555491 w 2262188"/>
              <a:gd name="T41" fmla="*/ 1222487 h 2241550"/>
              <a:gd name="T42" fmla="*/ 486564 w 2262188"/>
              <a:gd name="T43" fmla="*/ 1223168 h 2241550"/>
              <a:gd name="T44" fmla="*/ 211086 w 2262188"/>
              <a:gd name="T45" fmla="*/ 1351684 h 2241550"/>
              <a:gd name="T46" fmla="*/ 251218 w 2262188"/>
              <a:gd name="T47" fmla="*/ 1368941 h 2241550"/>
              <a:gd name="T48" fmla="*/ 259153 w 2262188"/>
              <a:gd name="T49" fmla="*/ 1381429 h 2241550"/>
              <a:gd name="T50" fmla="*/ 255072 w 2262188"/>
              <a:gd name="T51" fmla="*/ 1394599 h 2241550"/>
              <a:gd name="T52" fmla="*/ 240561 w 2262188"/>
              <a:gd name="T53" fmla="*/ 1405498 h 2241550"/>
              <a:gd name="T54" fmla="*/ 810075 w 2262188"/>
              <a:gd name="T55" fmla="*/ 1021049 h 2241550"/>
              <a:gd name="T56" fmla="*/ 341312 w 2262188"/>
              <a:gd name="T57" fmla="*/ 771297 h 2241550"/>
              <a:gd name="T58" fmla="*/ 2262188 w 2262188"/>
              <a:gd name="T59" fmla="*/ 687389 h 2241550"/>
              <a:gd name="T60" fmla="*/ 830949 w 2262188"/>
              <a:gd name="T61" fmla="*/ 982664 h 2241550"/>
              <a:gd name="T62" fmla="*/ 1797050 w 2262188"/>
              <a:gd name="T63" fmla="*/ 752476 h 2241550"/>
              <a:gd name="T64" fmla="*/ 1295400 w 2262188"/>
              <a:gd name="T65" fmla="*/ 660174 h 2241550"/>
              <a:gd name="T66" fmla="*/ 2262188 w 2262188"/>
              <a:gd name="T67" fmla="*/ 462607 h 2241550"/>
              <a:gd name="T68" fmla="*/ 824823 w 2262188"/>
              <a:gd name="T69" fmla="*/ 651157 h 2241550"/>
              <a:gd name="T70" fmla="*/ 341312 w 2262188"/>
              <a:gd name="T71" fmla="*/ 390526 h 2241550"/>
              <a:gd name="T72" fmla="*/ 786730 w 2262188"/>
              <a:gd name="T73" fmla="*/ 233363 h 2241550"/>
              <a:gd name="T74" fmla="*/ 600403 w 2262188"/>
              <a:gd name="T75" fmla="*/ 336703 h 2241550"/>
              <a:gd name="T76" fmla="*/ 608110 w 2262188"/>
              <a:gd name="T77" fmla="*/ 349677 h 2241550"/>
              <a:gd name="T78" fmla="*/ 603350 w 2262188"/>
              <a:gd name="T79" fmla="*/ 362651 h 2241550"/>
              <a:gd name="T80" fmla="*/ 576602 w 2262188"/>
              <a:gd name="T81" fmla="*/ 378585 h 2241550"/>
              <a:gd name="T82" fmla="*/ 820278 w 2262188"/>
              <a:gd name="T83" fmla="*/ 514246 h 2241550"/>
              <a:gd name="T84" fmla="*/ 878761 w 2262188"/>
              <a:gd name="T85" fmla="*/ 510831 h 2241550"/>
              <a:gd name="T86" fmla="*/ 932710 w 2262188"/>
              <a:gd name="T87" fmla="*/ 519026 h 2241550"/>
              <a:gd name="T88" fmla="*/ 1216508 w 2262188"/>
              <a:gd name="T89" fmla="*/ 466218 h 2241550"/>
              <a:gd name="T90" fmla="*/ 1749425 w 2262188"/>
              <a:gd name="T91" fmla="*/ 883986 h 2241550"/>
              <a:gd name="T92" fmla="*/ 1798297 w 2262188"/>
              <a:gd name="T93" fmla="*/ 374650 h 2241550"/>
              <a:gd name="T94" fmla="*/ 2012784 w 2262188"/>
              <a:gd name="T95" fmla="*/ 269585 h 2241550"/>
              <a:gd name="T96" fmla="*/ 2003262 w 2262188"/>
              <a:gd name="T97" fmla="*/ 256650 h 2241550"/>
              <a:gd name="T98" fmla="*/ 2006209 w 2262188"/>
              <a:gd name="T99" fmla="*/ 243943 h 2241550"/>
              <a:gd name="T100" fmla="*/ 2027068 w 2262188"/>
              <a:gd name="T101" fmla="*/ 228966 h 2241550"/>
              <a:gd name="T102" fmla="*/ 1797843 w 2262188"/>
              <a:gd name="T103" fmla="*/ 89635 h 2241550"/>
              <a:gd name="T104" fmla="*/ 1745015 w 2262188"/>
              <a:gd name="T105" fmla="*/ 94400 h 2241550"/>
              <a:gd name="T106" fmla="*/ 1683571 w 2262188"/>
              <a:gd name="T107" fmla="*/ 87820 h 2241550"/>
              <a:gd name="T108" fmla="*/ 1651602 w 2262188"/>
              <a:gd name="T109" fmla="*/ 75112 h 2241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5" tIns="34287" rIns="68575" bIns="34287" anchor="ctr"/>
          <a:lstStyle/>
          <a:p>
            <a:endParaRPr lang="zh-CN" altLang="en-US" sz="1280">
              <a:cs typeface="+mn-ea"/>
              <a:sym typeface="+mn-lt"/>
            </a:endParaRPr>
          </a:p>
        </p:txBody>
      </p:sp>
      <p:sp>
        <p:nvSpPr>
          <p:cNvPr id="19" name="PA_KSO_Shape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3416831" y="1771808"/>
            <a:ext cx="395287" cy="540514"/>
          </a:xfrm>
          <a:custGeom>
            <a:avLst/>
            <a:gdLst>
              <a:gd name="T0" fmla="*/ 659720 w 1122363"/>
              <a:gd name="T1" fmla="*/ 1061049 h 1531938"/>
              <a:gd name="T2" fmla="*/ 657679 w 1122363"/>
              <a:gd name="T3" fmla="*/ 1105186 h 1531938"/>
              <a:gd name="T4" fmla="*/ 613002 w 1122363"/>
              <a:gd name="T5" fmla="*/ 1132121 h 1531938"/>
              <a:gd name="T6" fmla="*/ 496276 w 1122363"/>
              <a:gd name="T7" fmla="*/ 860262 h 1531938"/>
              <a:gd name="T8" fmla="*/ 478065 w 1122363"/>
              <a:gd name="T9" fmla="*/ 820434 h 1531938"/>
              <a:gd name="T10" fmla="*/ 495593 w 1122363"/>
              <a:gd name="T11" fmla="*/ 792738 h 1531938"/>
              <a:gd name="T12" fmla="*/ 513236 w 1122363"/>
              <a:gd name="T13" fmla="*/ 692440 h 1531938"/>
              <a:gd name="T14" fmla="*/ 428226 w 1122363"/>
              <a:gd name="T15" fmla="*/ 723969 h 1531938"/>
              <a:gd name="T16" fmla="*/ 379486 w 1122363"/>
              <a:gd name="T17" fmla="*/ 771377 h 1531938"/>
              <a:gd name="T18" fmla="*/ 359537 w 1122363"/>
              <a:gd name="T19" fmla="*/ 859614 h 1531938"/>
              <a:gd name="T20" fmla="*/ 388554 w 1122363"/>
              <a:gd name="T21" fmla="*/ 929250 h 1531938"/>
              <a:gd name="T22" fmla="*/ 452482 w 1122363"/>
              <a:gd name="T23" fmla="*/ 975751 h 1531938"/>
              <a:gd name="T24" fmla="*/ 515503 w 1122363"/>
              <a:gd name="T25" fmla="*/ 1131583 h 1531938"/>
              <a:gd name="T26" fmla="*/ 419611 w 1122363"/>
              <a:gd name="T27" fmla="*/ 1093929 h 1531938"/>
              <a:gd name="T28" fmla="*/ 452255 w 1122363"/>
              <a:gd name="T29" fmla="*/ 1208705 h 1531938"/>
              <a:gd name="T30" fmla="*/ 616608 w 1122363"/>
              <a:gd name="T31" fmla="*/ 1227305 h 1531938"/>
              <a:gd name="T32" fmla="*/ 701392 w 1122363"/>
              <a:gd name="T33" fmla="*/ 1200993 h 1531938"/>
              <a:gd name="T34" fmla="*/ 755799 w 1122363"/>
              <a:gd name="T35" fmla="*/ 1155627 h 1531938"/>
              <a:gd name="T36" fmla="*/ 783682 w 1122363"/>
              <a:gd name="T37" fmla="*/ 1087805 h 1531938"/>
              <a:gd name="T38" fmla="*/ 769174 w 1122363"/>
              <a:gd name="T39" fmla="*/ 1001156 h 1531938"/>
              <a:gd name="T40" fmla="*/ 693004 w 1122363"/>
              <a:gd name="T41" fmla="*/ 932199 h 1531938"/>
              <a:gd name="T42" fmla="*/ 624543 w 1122363"/>
              <a:gd name="T43" fmla="*/ 792018 h 1531938"/>
              <a:gd name="T44" fmla="*/ 756025 w 1122363"/>
              <a:gd name="T45" fmla="*/ 858933 h 1531938"/>
              <a:gd name="T46" fmla="*/ 653106 w 1122363"/>
              <a:gd name="T47" fmla="*/ 698791 h 1531938"/>
              <a:gd name="T48" fmla="*/ 617515 w 1122363"/>
              <a:gd name="T49" fmla="*/ 373743 h 1531938"/>
              <a:gd name="T50" fmla="*/ 768267 w 1122363"/>
              <a:gd name="T51" fmla="*/ 414573 h 1531938"/>
              <a:gd name="T52" fmla="*/ 889095 w 1122363"/>
              <a:gd name="T53" fmla="*/ 508707 h 1531938"/>
              <a:gd name="T54" fmla="*/ 986347 w 1122363"/>
              <a:gd name="T55" fmla="*/ 659549 h 1531938"/>
              <a:gd name="T56" fmla="*/ 1066143 w 1122363"/>
              <a:gd name="T57" fmla="*/ 870048 h 1531938"/>
              <a:gd name="T58" fmla="*/ 1122136 w 1122363"/>
              <a:gd name="T59" fmla="*/ 1120922 h 1531938"/>
              <a:gd name="T60" fmla="*/ 1088812 w 1122363"/>
              <a:gd name="T61" fmla="*/ 1284920 h 1531938"/>
              <a:gd name="T62" fmla="*/ 987253 w 1122363"/>
              <a:gd name="T63" fmla="*/ 1407408 h 1531938"/>
              <a:gd name="T64" fmla="*/ 836275 w 1122363"/>
              <a:gd name="T65" fmla="*/ 1488160 h 1531938"/>
              <a:gd name="T66" fmla="*/ 653786 w 1122363"/>
              <a:gd name="T67" fmla="*/ 1527401 h 1531938"/>
              <a:gd name="T68" fmla="*/ 459056 w 1122363"/>
              <a:gd name="T69" fmla="*/ 1525133 h 1531938"/>
              <a:gd name="T70" fmla="*/ 274754 w 1122363"/>
              <a:gd name="T71" fmla="*/ 1477952 h 1531938"/>
              <a:gd name="T72" fmla="*/ 122868 w 1122363"/>
              <a:gd name="T73" fmla="*/ 1387674 h 1531938"/>
              <a:gd name="T74" fmla="*/ 25163 w 1122363"/>
              <a:gd name="T75" fmla="*/ 1257020 h 1531938"/>
              <a:gd name="T76" fmla="*/ 2947 w 1122363"/>
              <a:gd name="T77" fmla="*/ 1087805 h 1531938"/>
              <a:gd name="T78" fmla="*/ 101785 w 1122363"/>
              <a:gd name="T79" fmla="*/ 770469 h 1531938"/>
              <a:gd name="T80" fmla="*/ 185436 w 1122363"/>
              <a:gd name="T81" fmla="*/ 597625 h 1531938"/>
              <a:gd name="T82" fmla="*/ 291076 w 1122363"/>
              <a:gd name="T83" fmla="*/ 468105 h 1531938"/>
              <a:gd name="T84" fmla="*/ 429359 w 1122363"/>
              <a:gd name="T85" fmla="*/ 390529 h 1531938"/>
              <a:gd name="T86" fmla="*/ 479174 w 1122363"/>
              <a:gd name="T87" fmla="*/ 1591 h 1531938"/>
              <a:gd name="T88" fmla="*/ 551894 w 1122363"/>
              <a:gd name="T89" fmla="*/ 29995 h 1531938"/>
              <a:gd name="T90" fmla="*/ 625293 w 1122363"/>
              <a:gd name="T91" fmla="*/ 25905 h 1531938"/>
              <a:gd name="T92" fmla="*/ 709340 w 1122363"/>
              <a:gd name="T93" fmla="*/ 227 h 1531938"/>
              <a:gd name="T94" fmla="*/ 758726 w 1122363"/>
              <a:gd name="T95" fmla="*/ 27496 h 1531938"/>
              <a:gd name="T96" fmla="*/ 796785 w 1122363"/>
              <a:gd name="T97" fmla="*/ 126571 h 1531938"/>
              <a:gd name="T98" fmla="*/ 842547 w 1122363"/>
              <a:gd name="T99" fmla="*/ 132706 h 1531938"/>
              <a:gd name="T100" fmla="*/ 877887 w 1122363"/>
              <a:gd name="T101" fmla="*/ 128389 h 1531938"/>
              <a:gd name="T102" fmla="*/ 854327 w 1122363"/>
              <a:gd name="T103" fmla="*/ 210421 h 1531938"/>
              <a:gd name="T104" fmla="*/ 786364 w 1122363"/>
              <a:gd name="T105" fmla="*/ 279955 h 1531938"/>
              <a:gd name="T106" fmla="*/ 671961 w 1122363"/>
              <a:gd name="T107" fmla="*/ 339492 h 1531938"/>
              <a:gd name="T108" fmla="*/ 528333 w 1122363"/>
              <a:gd name="T109" fmla="*/ 325403 h 1531938"/>
              <a:gd name="T110" fmla="*/ 445646 w 1122363"/>
              <a:gd name="T111" fmla="*/ 337219 h 1531938"/>
              <a:gd name="T112" fmla="*/ 251726 w 1122363"/>
              <a:gd name="T113" fmla="*/ 176563 h 1531938"/>
              <a:gd name="T114" fmla="*/ 329656 w 1122363"/>
              <a:gd name="T115" fmla="*/ 137024 h 1531938"/>
              <a:gd name="T116" fmla="*/ 389916 w 1122363"/>
              <a:gd name="T117" fmla="*/ 127934 h 1531938"/>
              <a:gd name="T118" fmla="*/ 417101 w 1122363"/>
              <a:gd name="T119" fmla="*/ 43857 h 1531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5" tIns="34287" rIns="68575" bIns="34287" anchor="ctr"/>
          <a:lstStyle/>
          <a:p>
            <a:endParaRPr lang="zh-CN" altLang="en-US" sz="1280">
              <a:cs typeface="+mn-ea"/>
              <a:sym typeface="+mn-lt"/>
            </a:endParaRPr>
          </a:p>
        </p:txBody>
      </p:sp>
      <p:sp>
        <p:nvSpPr>
          <p:cNvPr id="20" name="PA_KSO_Shape"/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5384933" y="1761096"/>
            <a:ext cx="401241" cy="539323"/>
          </a:xfrm>
          <a:custGeom>
            <a:avLst/>
            <a:gdLst>
              <a:gd name="T0" fmla="*/ 1114659 w 1125538"/>
              <a:gd name="T1" fmla="*/ 1446451 h 1516063"/>
              <a:gd name="T2" fmla="*/ 1124632 w 1125538"/>
              <a:gd name="T3" fmla="*/ 1455581 h 1516063"/>
              <a:gd name="T4" fmla="*/ 1123952 w 1125538"/>
              <a:gd name="T5" fmla="*/ 1506706 h 1516063"/>
              <a:gd name="T6" fmla="*/ 1112619 w 1125538"/>
              <a:gd name="T7" fmla="*/ 1514922 h 1516063"/>
              <a:gd name="T8" fmla="*/ 14959 w 1125538"/>
              <a:gd name="T9" fmla="*/ 1515379 h 1516063"/>
              <a:gd name="T10" fmla="*/ 2720 w 1125538"/>
              <a:gd name="T11" fmla="*/ 1508075 h 1516063"/>
              <a:gd name="T12" fmla="*/ 453 w 1125538"/>
              <a:gd name="T13" fmla="*/ 1456950 h 1516063"/>
              <a:gd name="T14" fmla="*/ 9292 w 1125538"/>
              <a:gd name="T15" fmla="*/ 1447136 h 1516063"/>
              <a:gd name="T16" fmla="*/ 202628 w 1125538"/>
              <a:gd name="T17" fmla="*/ 1074964 h 1516063"/>
              <a:gd name="T18" fmla="*/ 218423 w 1125538"/>
              <a:gd name="T19" fmla="*/ 1080869 h 1516063"/>
              <a:gd name="T20" fmla="*/ 223838 w 1125538"/>
              <a:gd name="T21" fmla="*/ 1377473 h 1516063"/>
              <a:gd name="T22" fmla="*/ 216843 w 1125538"/>
              <a:gd name="T23" fmla="*/ 1389056 h 1516063"/>
              <a:gd name="T24" fmla="*/ 200146 w 1125538"/>
              <a:gd name="T25" fmla="*/ 1393825 h 1516063"/>
              <a:gd name="T26" fmla="*/ 8574 w 1125538"/>
              <a:gd name="T27" fmla="*/ 1390191 h 1516063"/>
              <a:gd name="T28" fmla="*/ 225 w 1125538"/>
              <a:gd name="T29" fmla="*/ 1379063 h 1516063"/>
              <a:gd name="T30" fmla="*/ 4287 w 1125538"/>
              <a:gd name="T31" fmla="*/ 1082005 h 1516063"/>
              <a:gd name="T32" fmla="*/ 18954 w 1125538"/>
              <a:gd name="T33" fmla="*/ 1075191 h 1516063"/>
              <a:gd name="T34" fmla="*/ 494553 w 1125538"/>
              <a:gd name="T35" fmla="*/ 906007 h 1516063"/>
              <a:gd name="T36" fmla="*/ 508443 w 1125538"/>
              <a:gd name="T37" fmla="*/ 918225 h 1516063"/>
              <a:gd name="T38" fmla="*/ 510720 w 1125538"/>
              <a:gd name="T39" fmla="*/ 1373688 h 1516063"/>
              <a:gd name="T40" fmla="*/ 500929 w 1125538"/>
              <a:gd name="T41" fmla="*/ 1389526 h 1516063"/>
              <a:gd name="T42" fmla="*/ 307154 w 1125538"/>
              <a:gd name="T43" fmla="*/ 1393599 h 1516063"/>
              <a:gd name="T44" fmla="*/ 291215 w 1125538"/>
              <a:gd name="T45" fmla="*/ 1384549 h 1516063"/>
              <a:gd name="T46" fmla="*/ 285750 w 1125538"/>
              <a:gd name="T47" fmla="*/ 930216 h 1516063"/>
              <a:gd name="T48" fmla="*/ 292581 w 1125538"/>
              <a:gd name="T49" fmla="*/ 912342 h 1516063"/>
              <a:gd name="T50" fmla="*/ 614065 w 1125538"/>
              <a:gd name="T51" fmla="*/ 754062 h 1516063"/>
              <a:gd name="T52" fmla="*/ 807605 w 1125538"/>
              <a:gd name="T53" fmla="*/ 758598 h 1516063"/>
              <a:gd name="T54" fmla="*/ 814388 w 1125538"/>
              <a:gd name="T55" fmla="*/ 776968 h 1516063"/>
              <a:gd name="T56" fmla="*/ 808962 w 1125538"/>
              <a:gd name="T57" fmla="*/ 1387929 h 1516063"/>
              <a:gd name="T58" fmla="*/ 790874 w 1125538"/>
              <a:gd name="T59" fmla="*/ 1393825 h 1516063"/>
              <a:gd name="T60" fmla="*/ 597559 w 1125538"/>
              <a:gd name="T61" fmla="*/ 1389290 h 1516063"/>
              <a:gd name="T62" fmla="*/ 590550 w 1125538"/>
              <a:gd name="T63" fmla="*/ 1370920 h 1516063"/>
              <a:gd name="T64" fmla="*/ 595977 w 1125538"/>
              <a:gd name="T65" fmla="*/ 759959 h 1516063"/>
              <a:gd name="T66" fmla="*/ 614065 w 1125538"/>
              <a:gd name="T67" fmla="*/ 754062 h 1516063"/>
              <a:gd name="T68" fmla="*/ 1117173 w 1125538"/>
              <a:gd name="T69" fmla="*/ 374198 h 1516063"/>
              <a:gd name="T70" fmla="*/ 1125538 w 1125538"/>
              <a:gd name="T71" fmla="*/ 395525 h 1516063"/>
              <a:gd name="T72" fmla="*/ 1121695 w 1125538"/>
              <a:gd name="T73" fmla="*/ 1383617 h 1516063"/>
              <a:gd name="T74" fmla="*/ 1106998 w 1125538"/>
              <a:gd name="T75" fmla="*/ 1390650 h 1516063"/>
              <a:gd name="T76" fmla="*/ 910292 w 1125538"/>
              <a:gd name="T77" fmla="*/ 1388381 h 1516063"/>
              <a:gd name="T78" fmla="*/ 901926 w 1125538"/>
              <a:gd name="T79" fmla="*/ 1366827 h 1516063"/>
              <a:gd name="T80" fmla="*/ 905544 w 1125538"/>
              <a:gd name="T81" fmla="*/ 378509 h 1516063"/>
              <a:gd name="T82" fmla="*/ 920466 w 1125538"/>
              <a:gd name="T83" fmla="*/ 371702 h 1516063"/>
              <a:gd name="T84" fmla="*/ 871862 w 1125538"/>
              <a:gd name="T85" fmla="*/ 250077 h 1516063"/>
              <a:gd name="T86" fmla="*/ 834181 w 1125538"/>
              <a:gd name="T87" fmla="*/ 369107 h 1516063"/>
              <a:gd name="T88" fmla="*/ 785151 w 1125538"/>
              <a:gd name="T89" fmla="*/ 471133 h 1516063"/>
              <a:gd name="T90" fmla="*/ 726588 w 1125538"/>
              <a:gd name="T91" fmla="*/ 557062 h 1516063"/>
              <a:gd name="T92" fmla="*/ 660533 w 1125538"/>
              <a:gd name="T93" fmla="*/ 628934 h 1516063"/>
              <a:gd name="T94" fmla="*/ 589258 w 1125538"/>
              <a:gd name="T95" fmla="*/ 687429 h 1516063"/>
              <a:gd name="T96" fmla="*/ 514351 w 1125538"/>
              <a:gd name="T97" fmla="*/ 733907 h 1516063"/>
              <a:gd name="T98" fmla="*/ 419015 w 1125538"/>
              <a:gd name="T99" fmla="*/ 777438 h 1516063"/>
              <a:gd name="T100" fmla="*/ 271244 w 1125538"/>
              <a:gd name="T101" fmla="*/ 819382 h 1516063"/>
              <a:gd name="T102" fmla="*/ 143448 w 1125538"/>
              <a:gd name="T103" fmla="*/ 835933 h 1516063"/>
              <a:gd name="T104" fmla="*/ 29499 w 1125538"/>
              <a:gd name="T105" fmla="*/ 836840 h 1516063"/>
              <a:gd name="T106" fmla="*/ 97823 w 1125538"/>
              <a:gd name="T107" fmla="*/ 823690 h 1516063"/>
              <a:gd name="T108" fmla="*/ 204055 w 1125538"/>
              <a:gd name="T109" fmla="*/ 801017 h 1516063"/>
              <a:gd name="T110" fmla="*/ 299618 w 1125538"/>
              <a:gd name="T111" fmla="*/ 770863 h 1516063"/>
              <a:gd name="T112" fmla="*/ 404715 w 1125538"/>
              <a:gd name="T113" fmla="*/ 724838 h 1516063"/>
              <a:gd name="T114" fmla="*/ 542725 w 1125538"/>
              <a:gd name="T115" fmla="*/ 635962 h 1516063"/>
              <a:gd name="T116" fmla="*/ 647822 w 1125538"/>
              <a:gd name="T117" fmla="*/ 535296 h 1516063"/>
              <a:gd name="T118" fmla="*/ 724091 w 1125538"/>
              <a:gd name="T119" fmla="*/ 431683 h 1516063"/>
              <a:gd name="T120" fmla="*/ 776299 w 1125538"/>
              <a:gd name="T121" fmla="*/ 333285 h 1516063"/>
              <a:gd name="T122" fmla="*/ 814206 w 1125538"/>
              <a:gd name="T123" fmla="*/ 229445 h 1516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5" tIns="34287" rIns="68575" bIns="34287" anchor="ctr"/>
          <a:lstStyle/>
          <a:p>
            <a:endParaRPr lang="zh-CN" altLang="en-US" sz="1280">
              <a:cs typeface="+mn-ea"/>
              <a:sym typeface="+mn-lt"/>
            </a:endParaRPr>
          </a:p>
        </p:txBody>
      </p:sp>
      <p:sp>
        <p:nvSpPr>
          <p:cNvPr id="21" name="PA_KSO_Shape"/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7287551" y="1798001"/>
            <a:ext cx="536972" cy="540514"/>
          </a:xfrm>
          <a:custGeom>
            <a:avLst/>
            <a:gdLst>
              <a:gd name="T0" fmla="*/ 1295082 w 2109787"/>
              <a:gd name="T1" fmla="*/ 1930537 h 2125662"/>
              <a:gd name="T2" fmla="*/ 1378267 w 2109787"/>
              <a:gd name="T3" fmla="*/ 1684248 h 2125662"/>
              <a:gd name="T4" fmla="*/ 1361122 w 2109787"/>
              <a:gd name="T5" fmla="*/ 1545055 h 2125662"/>
              <a:gd name="T6" fmla="*/ 1566862 w 2109787"/>
              <a:gd name="T7" fmla="*/ 1567300 h 2125662"/>
              <a:gd name="T8" fmla="*/ 1528445 w 2109787"/>
              <a:gd name="T9" fmla="*/ 2041129 h 2125662"/>
              <a:gd name="T10" fmla="*/ 1651000 w 2109787"/>
              <a:gd name="T11" fmla="*/ 1844733 h 2125662"/>
              <a:gd name="T12" fmla="*/ 1901190 w 2109787"/>
              <a:gd name="T13" fmla="*/ 1450988 h 2125662"/>
              <a:gd name="T14" fmla="*/ 2088197 w 2109787"/>
              <a:gd name="T15" fmla="*/ 1575563 h 2125662"/>
              <a:gd name="T16" fmla="*/ 2077720 w 2109787"/>
              <a:gd name="T17" fmla="*/ 2010939 h 2125662"/>
              <a:gd name="T18" fmla="*/ 1755457 w 2109787"/>
              <a:gd name="T19" fmla="*/ 2109455 h 2125662"/>
              <a:gd name="T20" fmla="*/ 1116012 w 2109787"/>
              <a:gd name="T21" fmla="*/ 2102146 h 2125662"/>
              <a:gd name="T22" fmla="*/ 824229 w 2109787"/>
              <a:gd name="T23" fmla="*/ 1996956 h 2125662"/>
              <a:gd name="T24" fmla="*/ 842327 w 2109787"/>
              <a:gd name="T25" fmla="*/ 1547597 h 2125662"/>
              <a:gd name="T26" fmla="*/ 1079500 w 2109787"/>
              <a:gd name="T27" fmla="*/ 1446221 h 2125662"/>
              <a:gd name="T28" fmla="*/ 1156856 w 2109787"/>
              <a:gd name="T29" fmla="*/ 894212 h 2125662"/>
              <a:gd name="T30" fmla="*/ 1181274 w 2109787"/>
              <a:gd name="T31" fmla="*/ 1123523 h 2125662"/>
              <a:gd name="T32" fmla="*/ 1403890 w 2109787"/>
              <a:gd name="T33" fmla="*/ 1350929 h 2125662"/>
              <a:gd name="T34" fmla="*/ 1555473 w 2109787"/>
              <a:gd name="T35" fmla="*/ 1330602 h 2125662"/>
              <a:gd name="T36" fmla="*/ 1746695 w 2109787"/>
              <a:gd name="T37" fmla="*/ 1088269 h 2125662"/>
              <a:gd name="T38" fmla="*/ 1634435 w 2109787"/>
              <a:gd name="T39" fmla="*/ 939629 h 2125662"/>
              <a:gd name="T40" fmla="*/ 1329051 w 2109787"/>
              <a:gd name="T41" fmla="*/ 834184 h 2125662"/>
              <a:gd name="T42" fmla="*/ 1487609 w 2109787"/>
              <a:gd name="T43" fmla="*/ 501650 h 2125662"/>
              <a:gd name="T44" fmla="*/ 1685808 w 2109787"/>
              <a:gd name="T45" fmla="*/ 588039 h 2125662"/>
              <a:gd name="T46" fmla="*/ 1817729 w 2109787"/>
              <a:gd name="T47" fmla="*/ 779556 h 2125662"/>
              <a:gd name="T48" fmla="*/ 1848490 w 2109787"/>
              <a:gd name="T49" fmla="*/ 1036817 h 2125662"/>
              <a:gd name="T50" fmla="*/ 1748915 w 2109787"/>
              <a:gd name="T51" fmla="*/ 1271528 h 2125662"/>
              <a:gd name="T52" fmla="*/ 1576403 w 2109787"/>
              <a:gd name="T53" fmla="*/ 1417309 h 2125662"/>
              <a:gd name="T54" fmla="*/ 1403573 w 2109787"/>
              <a:gd name="T55" fmla="*/ 1442082 h 2125662"/>
              <a:gd name="T56" fmla="*/ 1224085 w 2109787"/>
              <a:gd name="T57" fmla="*/ 1336319 h 2125662"/>
              <a:gd name="T58" fmla="*/ 1088992 w 2109787"/>
              <a:gd name="T59" fmla="*/ 1130193 h 2125662"/>
              <a:gd name="T60" fmla="*/ 1072185 w 2109787"/>
              <a:gd name="T61" fmla="*/ 867850 h 2125662"/>
              <a:gd name="T62" fmla="*/ 1171443 w 2109787"/>
              <a:gd name="T63" fmla="*/ 647432 h 2125662"/>
              <a:gd name="T64" fmla="*/ 1349029 w 2109787"/>
              <a:gd name="T65" fmla="*/ 518483 h 2125662"/>
              <a:gd name="T66" fmla="*/ 894842 w 2109787"/>
              <a:gd name="T67" fmla="*/ 389721 h 2125662"/>
              <a:gd name="T68" fmla="*/ 783863 w 2109787"/>
              <a:gd name="T69" fmla="*/ 461707 h 2125662"/>
              <a:gd name="T70" fmla="*/ 646249 w 2109787"/>
              <a:gd name="T71" fmla="*/ 519107 h 2125662"/>
              <a:gd name="T72" fmla="*/ 649737 w 2109787"/>
              <a:gd name="T73" fmla="*/ 631367 h 2125662"/>
              <a:gd name="T74" fmla="*/ 859963 w 2109787"/>
              <a:gd name="T75" fmla="*/ 751873 h 2125662"/>
              <a:gd name="T76" fmla="*/ 989016 w 2109787"/>
              <a:gd name="T77" fmla="*/ 914873 h 2125662"/>
              <a:gd name="T78" fmla="*/ 926551 w 2109787"/>
              <a:gd name="T79" fmla="*/ 1110219 h 2125662"/>
              <a:gd name="T80" fmla="*/ 637054 w 2109787"/>
              <a:gd name="T81" fmla="*/ 1172057 h 2125662"/>
              <a:gd name="T82" fmla="*/ 648152 w 2109787"/>
              <a:gd name="T83" fmla="*/ 1081995 h 2125662"/>
              <a:gd name="T84" fmla="*/ 837450 w 2109787"/>
              <a:gd name="T85" fmla="*/ 1055674 h 2125662"/>
              <a:gd name="T86" fmla="*/ 874549 w 2109787"/>
              <a:gd name="T87" fmla="*/ 927557 h 2125662"/>
              <a:gd name="T88" fmla="*/ 734081 w 2109787"/>
              <a:gd name="T89" fmla="*/ 811174 h 2125662"/>
              <a:gd name="T90" fmla="*/ 535588 w 2109787"/>
              <a:gd name="T91" fmla="*/ 662762 h 2125662"/>
              <a:gd name="T92" fmla="*/ 561905 w 2109787"/>
              <a:gd name="T93" fmla="*/ 464879 h 2125662"/>
              <a:gd name="T94" fmla="*/ 832750 w 2109787"/>
              <a:gd name="T95" fmla="*/ 1588 h 2125662"/>
              <a:gd name="T96" fmla="*/ 1300854 w 2109787"/>
              <a:gd name="T97" fmla="*/ 193714 h 2125662"/>
              <a:gd name="T98" fmla="*/ 1132654 w 2109787"/>
              <a:gd name="T99" fmla="*/ 241031 h 2125662"/>
              <a:gd name="T100" fmla="*/ 735320 w 2109787"/>
              <a:gd name="T101" fmla="*/ 141316 h 2125662"/>
              <a:gd name="T102" fmla="*/ 411297 w 2109787"/>
              <a:gd name="T103" fmla="*/ 258815 h 2125662"/>
              <a:gd name="T104" fmla="*/ 196445 w 2109787"/>
              <a:gd name="T105" fmla="*/ 520171 h 2125662"/>
              <a:gd name="T106" fmla="*/ 143129 w 2109787"/>
              <a:gd name="T107" fmla="*/ 858378 h 2125662"/>
              <a:gd name="T108" fmla="*/ 247857 w 2109787"/>
              <a:gd name="T109" fmla="*/ 1145456 h 2125662"/>
              <a:gd name="T110" fmla="*/ 469056 w 2109787"/>
              <a:gd name="T111" fmla="*/ 1349968 h 2125662"/>
              <a:gd name="T112" fmla="*/ 542684 w 2109787"/>
              <a:gd name="T113" fmla="*/ 1533202 h 2125662"/>
              <a:gd name="T114" fmla="*/ 227229 w 2109787"/>
              <a:gd name="T115" fmla="*/ 1339170 h 2125662"/>
              <a:gd name="T116" fmla="*/ 37131 w 2109787"/>
              <a:gd name="T117" fmla="*/ 1025417 h 2125662"/>
              <a:gd name="T118" fmla="*/ 15868 w 2109787"/>
              <a:gd name="T119" fmla="*/ 627508 h 2125662"/>
              <a:gd name="T120" fmla="*/ 204062 w 2109787"/>
              <a:gd name="T121" fmla="*/ 257545 h 2125662"/>
              <a:gd name="T122" fmla="*/ 551570 w 2109787"/>
              <a:gd name="T123" fmla="*/ 35567 h 2125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75" tIns="34287" rIns="68575" bIns="34287" anchor="ctr"/>
          <a:lstStyle/>
          <a:p>
            <a:endParaRPr lang="zh-CN" altLang="en-US" sz="128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2097" y="3392531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1076891" y="3186193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24" name="文本框 23"/>
          <p:cNvSpPr txBox="1"/>
          <p:nvPr/>
        </p:nvSpPr>
        <p:spPr>
          <a:xfrm>
            <a:off x="2601418" y="3392531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956212" y="3186193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26" name="文本框 25"/>
          <p:cNvSpPr txBox="1"/>
          <p:nvPr/>
        </p:nvSpPr>
        <p:spPr>
          <a:xfrm>
            <a:off x="4696579" y="3392531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5051373" y="3186193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28" name="文本框 27"/>
          <p:cNvSpPr txBox="1"/>
          <p:nvPr/>
        </p:nvSpPr>
        <p:spPr>
          <a:xfrm>
            <a:off x="6660423" y="3396173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7015217" y="3189835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5356" y="159815"/>
            <a:ext cx="20072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fr-FR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 （insufficient）</a:t>
            </a:r>
            <a:endParaRPr lang="fr-FR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7"/>
          <p:cNvSpPr txBox="1"/>
          <p:nvPr>
            <p:custDataLst>
              <p:tags r:id="rId1"/>
            </p:custDataLst>
          </p:nvPr>
        </p:nvSpPr>
        <p:spPr>
          <a:xfrm>
            <a:off x="343617" y="148274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03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74118" y="1466257"/>
            <a:ext cx="4703106" cy="2933600"/>
            <a:chOff x="827485" y="1510904"/>
            <a:chExt cx="5392340" cy="3363515"/>
          </a:xfrm>
        </p:grpSpPr>
        <p:sp>
          <p:nvSpPr>
            <p:cNvPr id="7" name="稻壳儿小白白(http://dwz.cn/Wu2UP)"/>
            <p:cNvSpPr>
              <a:spLocks noEditPoints="1" noChangeArrowheads="1"/>
            </p:cNvSpPr>
            <p:nvPr/>
          </p:nvSpPr>
          <p:spPr bwMode="auto">
            <a:xfrm rot="20049179">
              <a:off x="1872854" y="1859757"/>
              <a:ext cx="1220390" cy="2818210"/>
            </a:xfrm>
            <a:custGeom>
              <a:avLst/>
              <a:gdLst>
                <a:gd name="T0" fmla="*/ 0 w 168"/>
                <a:gd name="T1" fmla="*/ 805203 h 392"/>
                <a:gd name="T2" fmla="*/ 484282 w 168"/>
                <a:gd name="T3" fmla="*/ 1284490 h 392"/>
                <a:gd name="T4" fmla="*/ 590824 w 168"/>
                <a:gd name="T5" fmla="*/ 1274904 h 392"/>
                <a:gd name="T6" fmla="*/ 590824 w 168"/>
                <a:gd name="T7" fmla="*/ 1418691 h 392"/>
                <a:gd name="T8" fmla="*/ 707051 w 168"/>
                <a:gd name="T9" fmla="*/ 1476205 h 392"/>
                <a:gd name="T10" fmla="*/ 707051 w 168"/>
                <a:gd name="T11" fmla="*/ 2664838 h 392"/>
                <a:gd name="T12" fmla="*/ 590824 w 168"/>
                <a:gd name="T13" fmla="*/ 2722352 h 392"/>
                <a:gd name="T14" fmla="*/ 590824 w 168"/>
                <a:gd name="T15" fmla="*/ 3613827 h 392"/>
                <a:gd name="T16" fmla="*/ 726423 w 168"/>
                <a:gd name="T17" fmla="*/ 3757613 h 392"/>
                <a:gd name="T18" fmla="*/ 900764 w 168"/>
                <a:gd name="T19" fmla="*/ 3757613 h 392"/>
                <a:gd name="T20" fmla="*/ 1036363 w 168"/>
                <a:gd name="T21" fmla="*/ 3613827 h 392"/>
                <a:gd name="T22" fmla="*/ 1036363 w 168"/>
                <a:gd name="T23" fmla="*/ 3422112 h 392"/>
                <a:gd name="T24" fmla="*/ 1385046 w 168"/>
                <a:gd name="T25" fmla="*/ 3422112 h 392"/>
                <a:gd name="T26" fmla="*/ 1520645 w 168"/>
                <a:gd name="T27" fmla="*/ 3287911 h 392"/>
                <a:gd name="T28" fmla="*/ 1385046 w 168"/>
                <a:gd name="T29" fmla="*/ 3153711 h 392"/>
                <a:gd name="T30" fmla="*/ 1036363 w 168"/>
                <a:gd name="T31" fmla="*/ 3153711 h 392"/>
                <a:gd name="T32" fmla="*/ 1036363 w 168"/>
                <a:gd name="T33" fmla="*/ 3077025 h 392"/>
                <a:gd name="T34" fmla="*/ 1385046 w 168"/>
                <a:gd name="T35" fmla="*/ 3077025 h 392"/>
                <a:gd name="T36" fmla="*/ 1520645 w 168"/>
                <a:gd name="T37" fmla="*/ 2942824 h 392"/>
                <a:gd name="T38" fmla="*/ 1385046 w 168"/>
                <a:gd name="T39" fmla="*/ 2808624 h 392"/>
                <a:gd name="T40" fmla="*/ 1036363 w 168"/>
                <a:gd name="T41" fmla="*/ 2808624 h 392"/>
                <a:gd name="T42" fmla="*/ 1036363 w 168"/>
                <a:gd name="T43" fmla="*/ 2712767 h 392"/>
                <a:gd name="T44" fmla="*/ 920136 w 168"/>
                <a:gd name="T45" fmla="*/ 2655252 h 392"/>
                <a:gd name="T46" fmla="*/ 920136 w 168"/>
                <a:gd name="T47" fmla="*/ 1495377 h 392"/>
                <a:gd name="T48" fmla="*/ 1036363 w 168"/>
                <a:gd name="T49" fmla="*/ 1437862 h 392"/>
                <a:gd name="T50" fmla="*/ 1036363 w 168"/>
                <a:gd name="T51" fmla="*/ 1274904 h 392"/>
                <a:gd name="T52" fmla="*/ 1133220 w 168"/>
                <a:gd name="T53" fmla="*/ 1284490 h 392"/>
                <a:gd name="T54" fmla="*/ 1627187 w 168"/>
                <a:gd name="T55" fmla="*/ 805203 h 392"/>
                <a:gd name="T56" fmla="*/ 1278504 w 168"/>
                <a:gd name="T57" fmla="*/ 345087 h 392"/>
                <a:gd name="T58" fmla="*/ 813594 w 168"/>
                <a:gd name="T59" fmla="*/ 0 h 392"/>
                <a:gd name="T60" fmla="*/ 348683 w 168"/>
                <a:gd name="T61" fmla="*/ 345087 h 392"/>
                <a:gd name="T62" fmla="*/ 0 w 168"/>
                <a:gd name="T63" fmla="*/ 805203 h 392"/>
                <a:gd name="T64" fmla="*/ 813594 w 168"/>
                <a:gd name="T65" fmla="*/ 297158 h 392"/>
                <a:gd name="T66" fmla="*/ 1036363 w 168"/>
                <a:gd name="T67" fmla="*/ 517630 h 392"/>
                <a:gd name="T68" fmla="*/ 1026678 w 168"/>
                <a:gd name="T69" fmla="*/ 594316 h 392"/>
                <a:gd name="T70" fmla="*/ 1249447 w 168"/>
                <a:gd name="T71" fmla="*/ 833960 h 392"/>
                <a:gd name="T72" fmla="*/ 1016992 w 168"/>
                <a:gd name="T73" fmla="*/ 1064018 h 392"/>
                <a:gd name="T74" fmla="*/ 813594 w 168"/>
                <a:gd name="T75" fmla="*/ 958575 h 392"/>
                <a:gd name="T76" fmla="*/ 610195 w 168"/>
                <a:gd name="T77" fmla="*/ 1064018 h 392"/>
                <a:gd name="T78" fmla="*/ 368054 w 168"/>
                <a:gd name="T79" fmla="*/ 833960 h 392"/>
                <a:gd name="T80" fmla="*/ 600509 w 168"/>
                <a:gd name="T81" fmla="*/ 594316 h 392"/>
                <a:gd name="T82" fmla="*/ 590824 w 168"/>
                <a:gd name="T83" fmla="*/ 517630 h 392"/>
                <a:gd name="T84" fmla="*/ 813594 w 168"/>
                <a:gd name="T85" fmla="*/ 297158 h 392"/>
                <a:gd name="T86" fmla="*/ 813594 w 168"/>
                <a:gd name="T87" fmla="*/ 297158 h 392"/>
                <a:gd name="T88" fmla="*/ 813594 w 168"/>
                <a:gd name="T89" fmla="*/ 297158 h 39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68" h="392">
                  <a:moveTo>
                    <a:pt x="0" y="84"/>
                  </a:moveTo>
                  <a:cubicBezTo>
                    <a:pt x="0" y="112"/>
                    <a:pt x="23" y="134"/>
                    <a:pt x="50" y="134"/>
                  </a:cubicBezTo>
                  <a:cubicBezTo>
                    <a:pt x="54" y="134"/>
                    <a:pt x="57" y="134"/>
                    <a:pt x="61" y="133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73" y="154"/>
                    <a:pt x="73" y="154"/>
                    <a:pt x="73" y="154"/>
                  </a:cubicBezTo>
                  <a:cubicBezTo>
                    <a:pt x="73" y="278"/>
                    <a:pt x="73" y="278"/>
                    <a:pt x="73" y="278"/>
                  </a:cubicBezTo>
                  <a:cubicBezTo>
                    <a:pt x="61" y="284"/>
                    <a:pt x="61" y="284"/>
                    <a:pt x="61" y="284"/>
                  </a:cubicBezTo>
                  <a:cubicBezTo>
                    <a:pt x="61" y="377"/>
                    <a:pt x="61" y="377"/>
                    <a:pt x="61" y="377"/>
                  </a:cubicBezTo>
                  <a:cubicBezTo>
                    <a:pt x="61" y="385"/>
                    <a:pt x="67" y="392"/>
                    <a:pt x="75" y="392"/>
                  </a:cubicBezTo>
                  <a:cubicBezTo>
                    <a:pt x="93" y="392"/>
                    <a:pt x="93" y="392"/>
                    <a:pt x="93" y="392"/>
                  </a:cubicBezTo>
                  <a:cubicBezTo>
                    <a:pt x="101" y="392"/>
                    <a:pt x="107" y="385"/>
                    <a:pt x="107" y="377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43" y="357"/>
                    <a:pt x="143" y="357"/>
                    <a:pt x="143" y="357"/>
                  </a:cubicBezTo>
                  <a:cubicBezTo>
                    <a:pt x="150" y="357"/>
                    <a:pt x="157" y="350"/>
                    <a:pt x="157" y="343"/>
                  </a:cubicBezTo>
                  <a:cubicBezTo>
                    <a:pt x="157" y="335"/>
                    <a:pt x="150" y="329"/>
                    <a:pt x="143" y="329"/>
                  </a:cubicBezTo>
                  <a:cubicBezTo>
                    <a:pt x="107" y="329"/>
                    <a:pt x="107" y="329"/>
                    <a:pt x="107" y="329"/>
                  </a:cubicBezTo>
                  <a:cubicBezTo>
                    <a:pt x="107" y="321"/>
                    <a:pt x="107" y="321"/>
                    <a:pt x="107" y="321"/>
                  </a:cubicBezTo>
                  <a:cubicBezTo>
                    <a:pt x="143" y="321"/>
                    <a:pt x="143" y="321"/>
                    <a:pt x="143" y="321"/>
                  </a:cubicBezTo>
                  <a:cubicBezTo>
                    <a:pt x="150" y="321"/>
                    <a:pt x="157" y="314"/>
                    <a:pt x="157" y="307"/>
                  </a:cubicBezTo>
                  <a:cubicBezTo>
                    <a:pt x="157" y="299"/>
                    <a:pt x="150" y="293"/>
                    <a:pt x="143" y="293"/>
                  </a:cubicBezTo>
                  <a:cubicBezTo>
                    <a:pt x="107" y="293"/>
                    <a:pt x="107" y="293"/>
                    <a:pt x="107" y="293"/>
                  </a:cubicBezTo>
                  <a:cubicBezTo>
                    <a:pt x="107" y="283"/>
                    <a:pt x="107" y="283"/>
                    <a:pt x="107" y="283"/>
                  </a:cubicBezTo>
                  <a:cubicBezTo>
                    <a:pt x="95" y="277"/>
                    <a:pt x="95" y="277"/>
                    <a:pt x="95" y="277"/>
                  </a:cubicBezTo>
                  <a:cubicBezTo>
                    <a:pt x="95" y="156"/>
                    <a:pt x="95" y="156"/>
                    <a:pt x="95" y="156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10" y="134"/>
                    <a:pt x="114" y="134"/>
                    <a:pt x="117" y="134"/>
                  </a:cubicBezTo>
                  <a:cubicBezTo>
                    <a:pt x="145" y="134"/>
                    <a:pt x="168" y="112"/>
                    <a:pt x="168" y="84"/>
                  </a:cubicBezTo>
                  <a:cubicBezTo>
                    <a:pt x="168" y="61"/>
                    <a:pt x="153" y="42"/>
                    <a:pt x="132" y="36"/>
                  </a:cubicBezTo>
                  <a:cubicBezTo>
                    <a:pt x="126" y="15"/>
                    <a:pt x="107" y="0"/>
                    <a:pt x="84" y="0"/>
                  </a:cubicBezTo>
                  <a:cubicBezTo>
                    <a:pt x="61" y="0"/>
                    <a:pt x="42" y="15"/>
                    <a:pt x="36" y="36"/>
                  </a:cubicBezTo>
                  <a:cubicBezTo>
                    <a:pt x="15" y="42"/>
                    <a:pt x="0" y="61"/>
                    <a:pt x="0" y="84"/>
                  </a:cubicBezTo>
                  <a:close/>
                  <a:moveTo>
                    <a:pt x="84" y="31"/>
                  </a:moveTo>
                  <a:cubicBezTo>
                    <a:pt x="97" y="31"/>
                    <a:pt x="107" y="41"/>
                    <a:pt x="107" y="54"/>
                  </a:cubicBezTo>
                  <a:cubicBezTo>
                    <a:pt x="107" y="57"/>
                    <a:pt x="106" y="59"/>
                    <a:pt x="106" y="62"/>
                  </a:cubicBezTo>
                  <a:cubicBezTo>
                    <a:pt x="119" y="62"/>
                    <a:pt x="129" y="73"/>
                    <a:pt x="129" y="87"/>
                  </a:cubicBezTo>
                  <a:cubicBezTo>
                    <a:pt x="129" y="100"/>
                    <a:pt x="118" y="111"/>
                    <a:pt x="105" y="111"/>
                  </a:cubicBezTo>
                  <a:cubicBezTo>
                    <a:pt x="96" y="111"/>
                    <a:pt x="88" y="107"/>
                    <a:pt x="84" y="100"/>
                  </a:cubicBezTo>
                  <a:cubicBezTo>
                    <a:pt x="79" y="107"/>
                    <a:pt x="72" y="111"/>
                    <a:pt x="63" y="111"/>
                  </a:cubicBezTo>
                  <a:cubicBezTo>
                    <a:pt x="49" y="111"/>
                    <a:pt x="38" y="100"/>
                    <a:pt x="38" y="87"/>
                  </a:cubicBezTo>
                  <a:cubicBezTo>
                    <a:pt x="38" y="73"/>
                    <a:pt x="49" y="62"/>
                    <a:pt x="62" y="62"/>
                  </a:cubicBezTo>
                  <a:cubicBezTo>
                    <a:pt x="61" y="59"/>
                    <a:pt x="61" y="57"/>
                    <a:pt x="61" y="54"/>
                  </a:cubicBezTo>
                  <a:cubicBezTo>
                    <a:pt x="61" y="41"/>
                    <a:pt x="71" y="31"/>
                    <a:pt x="84" y="31"/>
                  </a:cubicBezTo>
                  <a:close/>
                  <a:moveTo>
                    <a:pt x="84" y="31"/>
                  </a:moveTo>
                  <a:cubicBezTo>
                    <a:pt x="84" y="31"/>
                    <a:pt x="84" y="31"/>
                    <a:pt x="84" y="31"/>
                  </a:cubicBezTo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20" dirty="0"/>
            </a:p>
          </p:txBody>
        </p:sp>
        <p:sp>
          <p:nvSpPr>
            <p:cNvPr id="8" name="稻壳儿小白白(http://dwz.cn/Wu2UP)"/>
            <p:cNvSpPr>
              <a:spLocks noChangeArrowheads="1"/>
            </p:cNvSpPr>
            <p:nvPr/>
          </p:nvSpPr>
          <p:spPr bwMode="auto">
            <a:xfrm rot="1568449">
              <a:off x="2574132" y="2909887"/>
              <a:ext cx="2089547" cy="748904"/>
            </a:xfrm>
            <a:prstGeom prst="roundRect">
              <a:avLst>
                <a:gd name="adj" fmla="val 16667"/>
              </a:avLst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02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稻壳儿小白白(http://dwz.cn/Wu2UP)"/>
            <p:cNvSpPr>
              <a:spLocks noChangeArrowheads="1"/>
            </p:cNvSpPr>
            <p:nvPr/>
          </p:nvSpPr>
          <p:spPr bwMode="auto">
            <a:xfrm rot="1568449">
              <a:off x="2563417" y="2853929"/>
              <a:ext cx="2088356" cy="748903"/>
            </a:xfrm>
            <a:prstGeom prst="roundRect">
              <a:avLst>
                <a:gd name="adj" fmla="val 16667"/>
              </a:avLst>
            </a:prstGeom>
            <a:solidFill>
              <a:srgbClr val="272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02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关键点 </a:t>
              </a:r>
              <a:endParaRPr lang="en-US" altLang="zh-CN" sz="102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稻壳儿小白白(http://dwz.cn/Wu2UP)"/>
            <p:cNvSpPr>
              <a:spLocks noChangeArrowheads="1"/>
            </p:cNvSpPr>
            <p:nvPr/>
          </p:nvSpPr>
          <p:spPr bwMode="auto">
            <a:xfrm rot="17768448">
              <a:off x="2746772" y="2780110"/>
              <a:ext cx="195263" cy="1952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稻壳儿小白白(http://dwz.cn/Wu2UP)"/>
            <p:cNvSpPr>
              <a:spLocks noChangeArrowheads="1"/>
            </p:cNvSpPr>
            <p:nvPr/>
          </p:nvSpPr>
          <p:spPr bwMode="auto">
            <a:xfrm rot="17768448">
              <a:off x="2502694" y="2333626"/>
              <a:ext cx="61913" cy="783431"/>
            </a:xfrm>
            <a:prstGeom prst="roundRect">
              <a:avLst>
                <a:gd name="adj" fmla="val 38542"/>
              </a:avLst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稻壳儿小白白(http://dwz.cn/Wu2UP)"/>
            <p:cNvSpPr>
              <a:spLocks noChangeArrowheads="1"/>
            </p:cNvSpPr>
            <p:nvPr/>
          </p:nvSpPr>
          <p:spPr bwMode="auto">
            <a:xfrm rot="140878">
              <a:off x="2888457" y="2207419"/>
              <a:ext cx="2089547" cy="748904"/>
            </a:xfrm>
            <a:prstGeom prst="roundRect">
              <a:avLst>
                <a:gd name="adj" fmla="val 16667"/>
              </a:avLst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02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稻壳儿小白白(http://dwz.cn/Wu2UP)"/>
            <p:cNvSpPr>
              <a:spLocks noChangeArrowheads="1"/>
            </p:cNvSpPr>
            <p:nvPr/>
          </p:nvSpPr>
          <p:spPr bwMode="auto">
            <a:xfrm rot="140878">
              <a:off x="2855119" y="2164556"/>
              <a:ext cx="2089547" cy="748904"/>
            </a:xfrm>
            <a:prstGeom prst="roundRect">
              <a:avLst>
                <a:gd name="adj" fmla="val 16667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02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关键点 </a:t>
              </a:r>
              <a:endParaRPr lang="en-US" altLang="zh-CN" sz="102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稻壳儿小白白(http://dwz.cn/Wu2UP)"/>
            <p:cNvSpPr>
              <a:spLocks noChangeArrowheads="1"/>
            </p:cNvSpPr>
            <p:nvPr/>
          </p:nvSpPr>
          <p:spPr bwMode="auto">
            <a:xfrm rot="16340878">
              <a:off x="2963466" y="2428875"/>
              <a:ext cx="195263" cy="1952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稻壳儿小白白(http://dwz.cn/Wu2UP)"/>
            <p:cNvSpPr>
              <a:spLocks noChangeArrowheads="1"/>
            </p:cNvSpPr>
            <p:nvPr/>
          </p:nvSpPr>
          <p:spPr bwMode="auto">
            <a:xfrm rot="16340878">
              <a:off x="2682478" y="2120504"/>
              <a:ext cx="61913" cy="781050"/>
            </a:xfrm>
            <a:prstGeom prst="roundRect">
              <a:avLst>
                <a:gd name="adj" fmla="val 38542"/>
              </a:avLst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稻壳儿小白白(http://dwz.cn/Wu2UP)"/>
            <p:cNvSpPr>
              <a:spLocks noChangeArrowheads="1"/>
            </p:cNvSpPr>
            <p:nvPr/>
          </p:nvSpPr>
          <p:spPr bwMode="auto">
            <a:xfrm rot="20546288">
              <a:off x="2759869" y="1539479"/>
              <a:ext cx="2089547" cy="748903"/>
            </a:xfrm>
            <a:prstGeom prst="roundRect">
              <a:avLst>
                <a:gd name="adj" fmla="val 16667"/>
              </a:avLst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02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稻壳儿小白白(http://dwz.cn/Wu2UP)"/>
            <p:cNvSpPr>
              <a:spLocks noChangeArrowheads="1"/>
            </p:cNvSpPr>
            <p:nvPr/>
          </p:nvSpPr>
          <p:spPr bwMode="auto">
            <a:xfrm rot="20546288">
              <a:off x="2712244" y="1510904"/>
              <a:ext cx="2088356" cy="748903"/>
            </a:xfrm>
            <a:prstGeom prst="roundRect">
              <a:avLst>
                <a:gd name="adj" fmla="val 16667"/>
              </a:avLst>
            </a:prstGeom>
            <a:solidFill>
              <a:srgbClr val="272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02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关键点 </a:t>
              </a:r>
              <a:endParaRPr lang="en-US" altLang="zh-CN" sz="102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稻壳儿小白白(http://dwz.cn/Wu2UP)"/>
            <p:cNvSpPr>
              <a:spLocks noChangeArrowheads="1"/>
            </p:cNvSpPr>
            <p:nvPr/>
          </p:nvSpPr>
          <p:spPr bwMode="auto">
            <a:xfrm rot="15146288">
              <a:off x="2865835" y="2060972"/>
              <a:ext cx="195263" cy="1952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稻壳儿小白白(http://dwz.cn/Wu2UP)"/>
            <p:cNvSpPr>
              <a:spLocks noChangeArrowheads="1"/>
            </p:cNvSpPr>
            <p:nvPr/>
          </p:nvSpPr>
          <p:spPr bwMode="auto">
            <a:xfrm rot="15146288">
              <a:off x="2602111" y="1872259"/>
              <a:ext cx="61913" cy="782240"/>
            </a:xfrm>
            <a:prstGeom prst="roundRect">
              <a:avLst>
                <a:gd name="adj" fmla="val 38542"/>
              </a:avLst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稻壳儿小白白(http://dwz.cn/Wu2UP)"/>
            <p:cNvSpPr>
              <a:spLocks noChangeArrowheads="1"/>
            </p:cNvSpPr>
            <p:nvPr/>
          </p:nvSpPr>
          <p:spPr bwMode="auto">
            <a:xfrm rot="18174686" flipH="1">
              <a:off x="176213" y="3455194"/>
              <a:ext cx="2089547" cy="748903"/>
            </a:xfrm>
            <a:prstGeom prst="roundRect">
              <a:avLst>
                <a:gd name="adj" fmla="val 16667"/>
              </a:avLst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02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稻壳儿小白白(http://dwz.cn/Wu2UP)"/>
            <p:cNvSpPr>
              <a:spLocks noChangeArrowheads="1"/>
            </p:cNvSpPr>
            <p:nvPr/>
          </p:nvSpPr>
          <p:spPr bwMode="auto">
            <a:xfrm rot="18174686" flipH="1">
              <a:off x="157163" y="3401616"/>
              <a:ext cx="2089547" cy="748903"/>
            </a:xfrm>
            <a:prstGeom prst="roundRect">
              <a:avLst>
                <a:gd name="adj" fmla="val 16667"/>
              </a:avLst>
            </a:prstGeom>
            <a:solidFill>
              <a:srgbClr val="272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02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关键点 </a:t>
              </a:r>
              <a:endParaRPr lang="en-US" altLang="zh-CN" sz="102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稻壳儿小白白(http://dwz.cn/Wu2UP)"/>
            <p:cNvSpPr>
              <a:spLocks noChangeArrowheads="1"/>
            </p:cNvSpPr>
            <p:nvPr/>
          </p:nvSpPr>
          <p:spPr bwMode="auto">
            <a:xfrm rot="1974686" flipH="1">
              <a:off x="1577578" y="2986087"/>
              <a:ext cx="195263" cy="1952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稻壳儿小白白(http://dwz.cn/Wu2UP)"/>
            <p:cNvSpPr>
              <a:spLocks noChangeArrowheads="1"/>
            </p:cNvSpPr>
            <p:nvPr/>
          </p:nvSpPr>
          <p:spPr bwMode="auto">
            <a:xfrm rot="1974686" flipH="1">
              <a:off x="1832373" y="2401492"/>
              <a:ext cx="63103" cy="782240"/>
            </a:xfrm>
            <a:prstGeom prst="roundRect">
              <a:avLst>
                <a:gd name="adj" fmla="val 38542"/>
              </a:avLst>
            </a:prstGeom>
            <a:solidFill>
              <a:srgbClr val="ADB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稻壳儿小白白(http://dwz.cn/Wu2UP)"/>
            <p:cNvSpPr>
              <a:spLocks noChangeArrowheads="1"/>
            </p:cNvSpPr>
            <p:nvPr/>
          </p:nvSpPr>
          <p:spPr bwMode="auto">
            <a:xfrm>
              <a:off x="5741194" y="1562101"/>
              <a:ext cx="478631" cy="478631"/>
            </a:xfrm>
            <a:prstGeom prst="ellipse">
              <a:avLst/>
            </a:prstGeom>
            <a:solidFill>
              <a:srgbClr val="272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5" name="稻壳儿小白白(http://dwz.cn/Wu2UP)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0966" y="1640682"/>
              <a:ext cx="302419" cy="265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稻壳儿小白白(http://dwz.cn/Wu2UP)"/>
            <p:cNvSpPr>
              <a:spLocks noChangeArrowheads="1"/>
            </p:cNvSpPr>
            <p:nvPr/>
          </p:nvSpPr>
          <p:spPr bwMode="auto">
            <a:xfrm>
              <a:off x="5741194" y="2325292"/>
              <a:ext cx="478631" cy="478631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稻壳儿小白白(http://dwz.cn/Wu2UP)"/>
            <p:cNvSpPr>
              <a:spLocks noEditPoints="1" noChangeArrowheads="1"/>
            </p:cNvSpPr>
            <p:nvPr/>
          </p:nvSpPr>
          <p:spPr bwMode="auto">
            <a:xfrm>
              <a:off x="5819775" y="2407444"/>
              <a:ext cx="340519" cy="282179"/>
            </a:xfrm>
            <a:custGeom>
              <a:avLst/>
              <a:gdLst>
                <a:gd name="T0" fmla="*/ 411312 w 287"/>
                <a:gd name="T1" fmla="*/ 123825 h 237"/>
                <a:gd name="T2" fmla="*/ 386000 w 287"/>
                <a:gd name="T3" fmla="*/ 149225 h 237"/>
                <a:gd name="T4" fmla="*/ 411312 w 287"/>
                <a:gd name="T5" fmla="*/ 176213 h 237"/>
                <a:gd name="T6" fmla="*/ 438205 w 287"/>
                <a:gd name="T7" fmla="*/ 149225 h 237"/>
                <a:gd name="T8" fmla="*/ 411312 w 287"/>
                <a:gd name="T9" fmla="*/ 123825 h 237"/>
                <a:gd name="T10" fmla="*/ 42713 w 287"/>
                <a:gd name="T11" fmla="*/ 123825 h 237"/>
                <a:gd name="T12" fmla="*/ 17402 w 287"/>
                <a:gd name="T13" fmla="*/ 149225 h 237"/>
                <a:gd name="T14" fmla="*/ 42713 w 287"/>
                <a:gd name="T15" fmla="*/ 176213 h 237"/>
                <a:gd name="T16" fmla="*/ 68025 w 287"/>
                <a:gd name="T17" fmla="*/ 149225 h 237"/>
                <a:gd name="T18" fmla="*/ 42713 w 287"/>
                <a:gd name="T19" fmla="*/ 123825 h 237"/>
                <a:gd name="T20" fmla="*/ 335377 w 287"/>
                <a:gd name="T21" fmla="*/ 77788 h 237"/>
                <a:gd name="T22" fmla="*/ 297410 w 287"/>
                <a:gd name="T23" fmla="*/ 115888 h 237"/>
                <a:gd name="T24" fmla="*/ 335377 w 287"/>
                <a:gd name="T25" fmla="*/ 153988 h 237"/>
                <a:gd name="T26" fmla="*/ 373345 w 287"/>
                <a:gd name="T27" fmla="*/ 115888 h 237"/>
                <a:gd name="T28" fmla="*/ 335377 w 287"/>
                <a:gd name="T29" fmla="*/ 77788 h 237"/>
                <a:gd name="T30" fmla="*/ 454025 w 287"/>
                <a:gd name="T31" fmla="*/ 311150 h 237"/>
                <a:gd name="T32" fmla="*/ 409730 w 287"/>
                <a:gd name="T33" fmla="*/ 311150 h 237"/>
                <a:gd name="T34" fmla="*/ 409730 w 287"/>
                <a:gd name="T35" fmla="*/ 230188 h 237"/>
                <a:gd name="T36" fmla="*/ 400238 w 287"/>
                <a:gd name="T37" fmla="*/ 192088 h 237"/>
                <a:gd name="T38" fmla="*/ 411312 w 287"/>
                <a:gd name="T39" fmla="*/ 190500 h 237"/>
                <a:gd name="T40" fmla="*/ 454025 w 287"/>
                <a:gd name="T41" fmla="*/ 233363 h 237"/>
                <a:gd name="T42" fmla="*/ 454025 w 287"/>
                <a:gd name="T43" fmla="*/ 311150 h 237"/>
                <a:gd name="T44" fmla="*/ 118648 w 287"/>
                <a:gd name="T45" fmla="*/ 77788 h 237"/>
                <a:gd name="T46" fmla="*/ 80680 w 287"/>
                <a:gd name="T47" fmla="*/ 115888 h 237"/>
                <a:gd name="T48" fmla="*/ 118648 w 287"/>
                <a:gd name="T49" fmla="*/ 153988 h 237"/>
                <a:gd name="T50" fmla="*/ 156615 w 287"/>
                <a:gd name="T51" fmla="*/ 115888 h 237"/>
                <a:gd name="T52" fmla="*/ 118648 w 287"/>
                <a:gd name="T53" fmla="*/ 77788 h 237"/>
                <a:gd name="T54" fmla="*/ 42713 w 287"/>
                <a:gd name="T55" fmla="*/ 190500 h 237"/>
                <a:gd name="T56" fmla="*/ 53787 w 287"/>
                <a:gd name="T57" fmla="*/ 192088 h 237"/>
                <a:gd name="T58" fmla="*/ 44295 w 287"/>
                <a:gd name="T59" fmla="*/ 230188 h 237"/>
                <a:gd name="T60" fmla="*/ 44295 w 287"/>
                <a:gd name="T61" fmla="*/ 311150 h 237"/>
                <a:gd name="T62" fmla="*/ 0 w 287"/>
                <a:gd name="T63" fmla="*/ 311150 h 237"/>
                <a:gd name="T64" fmla="*/ 0 w 287"/>
                <a:gd name="T65" fmla="*/ 233363 h 237"/>
                <a:gd name="T66" fmla="*/ 42713 w 287"/>
                <a:gd name="T67" fmla="*/ 190500 h 237"/>
                <a:gd name="T68" fmla="*/ 227803 w 287"/>
                <a:gd name="T69" fmla="*/ 0 h 237"/>
                <a:gd name="T70" fmla="*/ 170853 w 287"/>
                <a:gd name="T71" fmla="*/ 57150 h 237"/>
                <a:gd name="T72" fmla="*/ 227803 w 287"/>
                <a:gd name="T73" fmla="*/ 114300 h 237"/>
                <a:gd name="T74" fmla="*/ 283172 w 287"/>
                <a:gd name="T75" fmla="*/ 57150 h 237"/>
                <a:gd name="T76" fmla="*/ 227803 w 287"/>
                <a:gd name="T77" fmla="*/ 0 h 237"/>
                <a:gd name="T78" fmla="*/ 397074 w 287"/>
                <a:gd name="T79" fmla="*/ 339725 h 237"/>
                <a:gd name="T80" fmla="*/ 329049 w 287"/>
                <a:gd name="T81" fmla="*/ 339725 h 237"/>
                <a:gd name="T82" fmla="*/ 329049 w 287"/>
                <a:gd name="T83" fmla="*/ 217488 h 237"/>
                <a:gd name="T84" fmla="*/ 317976 w 287"/>
                <a:gd name="T85" fmla="*/ 171450 h 237"/>
                <a:gd name="T86" fmla="*/ 335377 w 287"/>
                <a:gd name="T87" fmla="*/ 168275 h 237"/>
                <a:gd name="T88" fmla="*/ 397074 w 287"/>
                <a:gd name="T89" fmla="*/ 230188 h 237"/>
                <a:gd name="T90" fmla="*/ 397074 w 287"/>
                <a:gd name="T91" fmla="*/ 339725 h 237"/>
                <a:gd name="T92" fmla="*/ 124976 w 287"/>
                <a:gd name="T93" fmla="*/ 217488 h 237"/>
                <a:gd name="T94" fmla="*/ 124976 w 287"/>
                <a:gd name="T95" fmla="*/ 339725 h 237"/>
                <a:gd name="T96" fmla="*/ 58533 w 287"/>
                <a:gd name="T97" fmla="*/ 339725 h 237"/>
                <a:gd name="T98" fmla="*/ 58533 w 287"/>
                <a:gd name="T99" fmla="*/ 230188 h 237"/>
                <a:gd name="T100" fmla="*/ 118648 w 287"/>
                <a:gd name="T101" fmla="*/ 168275 h 237"/>
                <a:gd name="T102" fmla="*/ 136049 w 287"/>
                <a:gd name="T103" fmla="*/ 171450 h 237"/>
                <a:gd name="T104" fmla="*/ 124976 w 287"/>
                <a:gd name="T105" fmla="*/ 217488 h 237"/>
                <a:gd name="T106" fmla="*/ 139213 w 287"/>
                <a:gd name="T107" fmla="*/ 376238 h 237"/>
                <a:gd name="T108" fmla="*/ 316394 w 287"/>
                <a:gd name="T109" fmla="*/ 376238 h 237"/>
                <a:gd name="T110" fmla="*/ 316394 w 287"/>
                <a:gd name="T111" fmla="*/ 217488 h 237"/>
                <a:gd name="T112" fmla="*/ 227803 w 287"/>
                <a:gd name="T113" fmla="*/ 128588 h 237"/>
                <a:gd name="T114" fmla="*/ 139213 w 287"/>
                <a:gd name="T115" fmla="*/ 217488 h 237"/>
                <a:gd name="T116" fmla="*/ 139213 w 287"/>
                <a:gd name="T117" fmla="*/ 376238 h 2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20"/>
            </a:p>
          </p:txBody>
        </p:sp>
        <p:sp>
          <p:nvSpPr>
            <p:cNvPr id="28" name="稻壳儿小白白(http://dwz.cn/Wu2UP)"/>
            <p:cNvSpPr>
              <a:spLocks noChangeArrowheads="1"/>
            </p:cNvSpPr>
            <p:nvPr/>
          </p:nvSpPr>
          <p:spPr bwMode="auto">
            <a:xfrm>
              <a:off x="5741194" y="3095626"/>
              <a:ext cx="478631" cy="478631"/>
            </a:xfrm>
            <a:prstGeom prst="ellipse">
              <a:avLst/>
            </a:prstGeom>
            <a:solidFill>
              <a:srgbClr val="272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稻壳儿小白白(http://dwz.cn/Wu2UP)"/>
            <p:cNvSpPr>
              <a:spLocks noEditPoints="1" noChangeArrowheads="1"/>
            </p:cNvSpPr>
            <p:nvPr/>
          </p:nvSpPr>
          <p:spPr bwMode="auto">
            <a:xfrm>
              <a:off x="5847160" y="3230166"/>
              <a:ext cx="260747" cy="205978"/>
            </a:xfrm>
            <a:custGeom>
              <a:avLst/>
              <a:gdLst>
                <a:gd name="T0" fmla="*/ 346816 w 411"/>
                <a:gd name="T1" fmla="*/ 261922 h 324"/>
                <a:gd name="T2" fmla="*/ 346816 w 411"/>
                <a:gd name="T3" fmla="*/ 38992 h 324"/>
                <a:gd name="T4" fmla="*/ 334128 w 411"/>
                <a:gd name="T5" fmla="*/ 27125 h 324"/>
                <a:gd name="T6" fmla="*/ 177638 w 411"/>
                <a:gd name="T7" fmla="*/ 27125 h 324"/>
                <a:gd name="T8" fmla="*/ 169179 w 411"/>
                <a:gd name="T9" fmla="*/ 14410 h 324"/>
                <a:gd name="T10" fmla="*/ 169179 w 411"/>
                <a:gd name="T11" fmla="*/ 12715 h 324"/>
                <a:gd name="T12" fmla="*/ 155644 w 411"/>
                <a:gd name="T13" fmla="*/ 0 h 324"/>
                <a:gd name="T14" fmla="*/ 72747 w 411"/>
                <a:gd name="T15" fmla="*/ 0 h 324"/>
                <a:gd name="T16" fmla="*/ 59213 w 411"/>
                <a:gd name="T17" fmla="*/ 12715 h 324"/>
                <a:gd name="T18" fmla="*/ 59213 w 411"/>
                <a:gd name="T19" fmla="*/ 14410 h 324"/>
                <a:gd name="T20" fmla="*/ 50754 w 411"/>
                <a:gd name="T21" fmla="*/ 27125 h 324"/>
                <a:gd name="T22" fmla="*/ 50754 w 411"/>
                <a:gd name="T23" fmla="*/ 27125 h 324"/>
                <a:gd name="T24" fmla="*/ 38911 w 411"/>
                <a:gd name="T25" fmla="*/ 38992 h 324"/>
                <a:gd name="T26" fmla="*/ 38911 w 411"/>
                <a:gd name="T27" fmla="*/ 103413 h 324"/>
                <a:gd name="T28" fmla="*/ 11843 w 411"/>
                <a:gd name="T29" fmla="*/ 103413 h 324"/>
                <a:gd name="T30" fmla="*/ 4229 w 411"/>
                <a:gd name="T31" fmla="*/ 116975 h 324"/>
                <a:gd name="T32" fmla="*/ 32144 w 411"/>
                <a:gd name="T33" fmla="*/ 261922 h 324"/>
                <a:gd name="T34" fmla="*/ 44832 w 411"/>
                <a:gd name="T35" fmla="*/ 274637 h 324"/>
                <a:gd name="T36" fmla="*/ 340895 w 411"/>
                <a:gd name="T37" fmla="*/ 274637 h 324"/>
                <a:gd name="T38" fmla="*/ 346816 w 411"/>
                <a:gd name="T39" fmla="*/ 261922 h 324"/>
                <a:gd name="T40" fmla="*/ 331590 w 411"/>
                <a:gd name="T41" fmla="*/ 122061 h 324"/>
                <a:gd name="T42" fmla="*/ 331590 w 411"/>
                <a:gd name="T43" fmla="*/ 267856 h 324"/>
                <a:gd name="T44" fmla="*/ 303676 w 411"/>
                <a:gd name="T45" fmla="*/ 111889 h 324"/>
                <a:gd name="T46" fmla="*/ 291833 w 411"/>
                <a:gd name="T47" fmla="*/ 104260 h 324"/>
                <a:gd name="T48" fmla="*/ 54137 w 411"/>
                <a:gd name="T49" fmla="*/ 104260 h 324"/>
                <a:gd name="T50" fmla="*/ 54137 w 411"/>
                <a:gd name="T51" fmla="*/ 54249 h 324"/>
                <a:gd name="T52" fmla="*/ 331590 w 411"/>
                <a:gd name="T53" fmla="*/ 54249 h 324"/>
                <a:gd name="T54" fmla="*/ 331590 w 411"/>
                <a:gd name="T55" fmla="*/ 122061 h 32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411" h="324">
                  <a:moveTo>
                    <a:pt x="410" y="309"/>
                  </a:moveTo>
                  <a:cubicBezTo>
                    <a:pt x="410" y="46"/>
                    <a:pt x="410" y="46"/>
                    <a:pt x="410" y="46"/>
                  </a:cubicBezTo>
                  <a:cubicBezTo>
                    <a:pt x="410" y="38"/>
                    <a:pt x="403" y="32"/>
                    <a:pt x="395" y="32"/>
                  </a:cubicBezTo>
                  <a:cubicBezTo>
                    <a:pt x="210" y="32"/>
                    <a:pt x="210" y="32"/>
                    <a:pt x="210" y="32"/>
                  </a:cubicBezTo>
                  <a:cubicBezTo>
                    <a:pt x="204" y="32"/>
                    <a:pt x="200" y="21"/>
                    <a:pt x="200" y="17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0" y="7"/>
                    <a:pt x="193" y="0"/>
                    <a:pt x="184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7" y="0"/>
                    <a:pt x="70" y="7"/>
                    <a:pt x="70" y="15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21"/>
                    <a:pt x="66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2" y="32"/>
                    <a:pt x="46" y="38"/>
                    <a:pt x="46" y="46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2"/>
                    <a:pt x="0" y="122"/>
                    <a:pt x="5" y="138"/>
                  </a:cubicBezTo>
                  <a:cubicBezTo>
                    <a:pt x="38" y="309"/>
                    <a:pt x="38" y="309"/>
                    <a:pt x="38" y="309"/>
                  </a:cubicBezTo>
                  <a:cubicBezTo>
                    <a:pt x="38" y="317"/>
                    <a:pt x="44" y="324"/>
                    <a:pt x="53" y="324"/>
                  </a:cubicBezTo>
                  <a:cubicBezTo>
                    <a:pt x="403" y="324"/>
                    <a:pt x="403" y="324"/>
                    <a:pt x="403" y="324"/>
                  </a:cubicBezTo>
                  <a:cubicBezTo>
                    <a:pt x="411" y="324"/>
                    <a:pt x="410" y="309"/>
                    <a:pt x="410" y="309"/>
                  </a:cubicBezTo>
                  <a:close/>
                  <a:moveTo>
                    <a:pt x="392" y="144"/>
                  </a:moveTo>
                  <a:cubicBezTo>
                    <a:pt x="392" y="316"/>
                    <a:pt x="392" y="316"/>
                    <a:pt x="392" y="316"/>
                  </a:cubicBezTo>
                  <a:cubicBezTo>
                    <a:pt x="359" y="132"/>
                    <a:pt x="359" y="132"/>
                    <a:pt x="359" y="132"/>
                  </a:cubicBezTo>
                  <a:cubicBezTo>
                    <a:pt x="356" y="122"/>
                    <a:pt x="345" y="123"/>
                    <a:pt x="345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392" y="64"/>
                    <a:pt x="392" y="64"/>
                    <a:pt x="392" y="64"/>
                  </a:cubicBezTo>
                  <a:lnTo>
                    <a:pt x="392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20"/>
            </a:p>
          </p:txBody>
        </p:sp>
        <p:sp>
          <p:nvSpPr>
            <p:cNvPr id="30" name="稻壳儿小白白(http://dwz.cn/Wu2UP)"/>
            <p:cNvSpPr>
              <a:spLocks noChangeArrowheads="1"/>
            </p:cNvSpPr>
            <p:nvPr/>
          </p:nvSpPr>
          <p:spPr bwMode="auto">
            <a:xfrm>
              <a:off x="5741194" y="3861198"/>
              <a:ext cx="478631" cy="478631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稻壳儿小白白(http://dwz.cn/Wu2UP)"/>
            <p:cNvSpPr>
              <a:spLocks noChangeArrowheads="1"/>
            </p:cNvSpPr>
            <p:nvPr/>
          </p:nvSpPr>
          <p:spPr bwMode="auto">
            <a:xfrm>
              <a:off x="5904310" y="4017169"/>
              <a:ext cx="27384" cy="261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en-US" altLang="zh-CN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稻壳儿小白白(http://dwz.cn/Wu2UP)"/>
            <p:cNvSpPr>
              <a:spLocks noChangeArrowheads="1"/>
            </p:cNvSpPr>
            <p:nvPr/>
          </p:nvSpPr>
          <p:spPr bwMode="auto">
            <a:xfrm>
              <a:off x="5957888" y="3976687"/>
              <a:ext cx="46435" cy="428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en-US" altLang="zh-CN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稻壳儿小白白(http://dwz.cn/Wu2UP)"/>
            <p:cNvSpPr>
              <a:spLocks noChangeArrowheads="1"/>
            </p:cNvSpPr>
            <p:nvPr/>
          </p:nvSpPr>
          <p:spPr bwMode="auto">
            <a:xfrm>
              <a:off x="6035279" y="4018360"/>
              <a:ext cx="28575" cy="250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en-US" altLang="zh-CN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稻壳儿小白白(http://dwz.cn/Wu2UP)"/>
            <p:cNvSpPr>
              <a:spLocks noChangeArrowheads="1"/>
            </p:cNvSpPr>
            <p:nvPr/>
          </p:nvSpPr>
          <p:spPr bwMode="auto">
            <a:xfrm>
              <a:off x="5895975" y="4179094"/>
              <a:ext cx="171450" cy="42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en-US" altLang="zh-CN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稻壳儿小白白(http://dwz.cn/Wu2UP)"/>
            <p:cNvSpPr>
              <a:spLocks noChangeArrowheads="1"/>
            </p:cNvSpPr>
            <p:nvPr/>
          </p:nvSpPr>
          <p:spPr bwMode="auto">
            <a:xfrm>
              <a:off x="6079331" y="4005263"/>
              <a:ext cx="47625" cy="416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en-US" altLang="zh-CN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稻壳儿小白白(http://dwz.cn/Wu2UP)"/>
            <p:cNvSpPr>
              <a:spLocks noChangeArrowheads="1"/>
            </p:cNvSpPr>
            <p:nvPr/>
          </p:nvSpPr>
          <p:spPr bwMode="auto">
            <a:xfrm>
              <a:off x="5842397" y="4005262"/>
              <a:ext cx="47625" cy="428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40" tIns="45720" rIns="91440" bIns="4572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en-US" altLang="zh-CN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稻壳儿小白白(http://dwz.cn/Wu2UP)"/>
            <p:cNvSpPr>
              <a:spLocks noChangeArrowheads="1"/>
            </p:cNvSpPr>
            <p:nvPr/>
          </p:nvSpPr>
          <p:spPr bwMode="auto">
            <a:xfrm>
              <a:off x="5874544" y="4026694"/>
              <a:ext cx="220266" cy="144066"/>
            </a:xfrm>
            <a:custGeom>
              <a:avLst/>
              <a:gdLst>
                <a:gd name="T0" fmla="*/ 268224 w 346"/>
                <a:gd name="T1" fmla="*/ 33002 h 227"/>
                <a:gd name="T2" fmla="*/ 224934 w 346"/>
                <a:gd name="T3" fmla="*/ 71927 h 227"/>
                <a:gd name="T4" fmla="*/ 228330 w 346"/>
                <a:gd name="T5" fmla="*/ 32156 h 227"/>
                <a:gd name="T6" fmla="*/ 214749 w 346"/>
                <a:gd name="T7" fmla="*/ 30463 h 227"/>
                <a:gd name="T8" fmla="*/ 188436 w 346"/>
                <a:gd name="T9" fmla="*/ 63465 h 227"/>
                <a:gd name="T10" fmla="*/ 154483 w 346"/>
                <a:gd name="T11" fmla="*/ 10154 h 227"/>
                <a:gd name="T12" fmla="*/ 129019 w 346"/>
                <a:gd name="T13" fmla="*/ 10154 h 227"/>
                <a:gd name="T14" fmla="*/ 95915 w 346"/>
                <a:gd name="T15" fmla="*/ 62619 h 227"/>
                <a:gd name="T16" fmla="*/ 72998 w 346"/>
                <a:gd name="T17" fmla="*/ 30463 h 227"/>
                <a:gd name="T18" fmla="*/ 60265 w 346"/>
                <a:gd name="T19" fmla="*/ 30463 h 227"/>
                <a:gd name="T20" fmla="*/ 61963 w 346"/>
                <a:gd name="T21" fmla="*/ 74466 h 227"/>
                <a:gd name="T22" fmla="*/ 19523 w 346"/>
                <a:gd name="T23" fmla="*/ 33002 h 227"/>
                <a:gd name="T24" fmla="*/ 0 w 346"/>
                <a:gd name="T25" fmla="*/ 39772 h 227"/>
                <a:gd name="T26" fmla="*/ 27162 w 346"/>
                <a:gd name="T27" fmla="*/ 192088 h 227"/>
                <a:gd name="T28" fmla="*/ 255492 w 346"/>
                <a:gd name="T29" fmla="*/ 192088 h 227"/>
                <a:gd name="T30" fmla="*/ 293688 w 346"/>
                <a:gd name="T31" fmla="*/ 44003 h 227"/>
                <a:gd name="T32" fmla="*/ 268224 w 346"/>
                <a:gd name="T33" fmla="*/ 33002 h 2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46" h="227">
                  <a:moveTo>
                    <a:pt x="316" y="39"/>
                  </a:moveTo>
                  <a:cubicBezTo>
                    <a:pt x="265" y="85"/>
                    <a:pt x="265" y="85"/>
                    <a:pt x="265" y="85"/>
                  </a:cubicBezTo>
                  <a:cubicBezTo>
                    <a:pt x="269" y="38"/>
                    <a:pt x="269" y="38"/>
                    <a:pt x="269" y="38"/>
                  </a:cubicBezTo>
                  <a:cubicBezTo>
                    <a:pt x="269" y="38"/>
                    <a:pt x="262" y="27"/>
                    <a:pt x="253" y="36"/>
                  </a:cubicBezTo>
                  <a:cubicBezTo>
                    <a:pt x="222" y="75"/>
                    <a:pt x="222" y="75"/>
                    <a:pt x="222" y="75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82" y="12"/>
                    <a:pt x="171" y="0"/>
                    <a:pt x="152" y="1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6"/>
                    <a:pt x="79" y="25"/>
                    <a:pt x="71" y="36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7" y="32"/>
                    <a:pt x="0" y="47"/>
                  </a:cubicBezTo>
                  <a:cubicBezTo>
                    <a:pt x="32" y="227"/>
                    <a:pt x="32" y="227"/>
                    <a:pt x="32" y="227"/>
                  </a:cubicBezTo>
                  <a:cubicBezTo>
                    <a:pt x="301" y="227"/>
                    <a:pt x="301" y="227"/>
                    <a:pt x="301" y="227"/>
                  </a:cubicBezTo>
                  <a:cubicBezTo>
                    <a:pt x="346" y="52"/>
                    <a:pt x="346" y="52"/>
                    <a:pt x="346" y="52"/>
                  </a:cubicBezTo>
                  <a:cubicBezTo>
                    <a:pt x="346" y="52"/>
                    <a:pt x="341" y="29"/>
                    <a:pt x="31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20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5511534" y="1640408"/>
            <a:ext cx="325606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511533" y="2293225"/>
            <a:ext cx="325606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511533" y="2888837"/>
            <a:ext cx="325606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505992" y="3584562"/>
            <a:ext cx="325606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5356" y="159815"/>
            <a:ext cx="20072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fr-FR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 （insufficient）</a:t>
            </a:r>
            <a:endParaRPr lang="fr-FR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7"/>
          <p:cNvSpPr txBox="1"/>
          <p:nvPr>
            <p:custDataLst>
              <p:tags r:id="rId1"/>
            </p:custDataLst>
          </p:nvPr>
        </p:nvSpPr>
        <p:spPr>
          <a:xfrm>
            <a:off x="343617" y="148274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03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086769" y="1791570"/>
            <a:ext cx="4669972" cy="1806160"/>
            <a:chOff x="2438399" y="2337959"/>
            <a:chExt cx="6226629" cy="2408213"/>
          </a:xfrm>
        </p:grpSpPr>
        <p:cxnSp>
          <p:nvCxnSpPr>
            <p:cNvPr id="33" name="直接连接符 32"/>
            <p:cNvCxnSpPr>
              <a:endCxn id="37" idx="1"/>
            </p:cNvCxnSpPr>
            <p:nvPr/>
          </p:nvCxnSpPr>
          <p:spPr>
            <a:xfrm flipV="1">
              <a:off x="2931885" y="3055258"/>
              <a:ext cx="1328523" cy="79102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464408" y="3104699"/>
              <a:ext cx="2033670" cy="13149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6786369" y="2766587"/>
              <a:ext cx="1424181" cy="16530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2438399" y="3846286"/>
              <a:ext cx="493486" cy="49348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7" name="矩形 36"/>
            <p:cNvSpPr/>
            <p:nvPr/>
          </p:nvSpPr>
          <p:spPr>
            <a:xfrm>
              <a:off x="4260408" y="2931886"/>
              <a:ext cx="246744" cy="246744"/>
            </a:xfrm>
            <a:prstGeom prst="rect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6445502" y="4339772"/>
              <a:ext cx="406400" cy="406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9" name="矩形 38"/>
            <p:cNvSpPr/>
            <p:nvPr/>
          </p:nvSpPr>
          <p:spPr>
            <a:xfrm>
              <a:off x="8071101" y="2337959"/>
              <a:ext cx="593927" cy="593927"/>
            </a:xfrm>
            <a:prstGeom prst="rect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2529197" y="170853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1" name="Rectangle 24"/>
          <p:cNvSpPr>
            <a:spLocks noChangeArrowheads="1"/>
          </p:cNvSpPr>
          <p:nvPr/>
        </p:nvSpPr>
        <p:spPr bwMode="auto">
          <a:xfrm>
            <a:off x="2858286" y="1418672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251392" y="3682037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3" name="Rectangle 24"/>
          <p:cNvSpPr>
            <a:spLocks noChangeArrowheads="1"/>
          </p:cNvSpPr>
          <p:nvPr/>
        </p:nvSpPr>
        <p:spPr bwMode="auto">
          <a:xfrm>
            <a:off x="1547883" y="3462387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756741" y="191916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7053232" y="1699519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347452" y="397571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4643943" y="3756069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85356" y="159815"/>
            <a:ext cx="20072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fr-FR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 （insufficient）</a:t>
            </a:r>
            <a:endParaRPr lang="fr-FR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7"/>
          <p:cNvSpPr txBox="1"/>
          <p:nvPr>
            <p:custDataLst>
              <p:tags r:id="rId1"/>
            </p:custDataLst>
          </p:nvPr>
        </p:nvSpPr>
        <p:spPr>
          <a:xfrm>
            <a:off x="343617" y="148274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03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558061" y="1094723"/>
            <a:ext cx="6213570" cy="3583783"/>
            <a:chOff x="3303369" y="1731330"/>
            <a:chExt cx="8888631" cy="5126670"/>
          </a:xfrm>
        </p:grpSpPr>
        <p:sp>
          <p:nvSpPr>
            <p:cNvPr id="7" name="直角三角形 6"/>
            <p:cNvSpPr/>
            <p:nvPr/>
          </p:nvSpPr>
          <p:spPr>
            <a:xfrm flipH="1">
              <a:off x="11415486" y="6081486"/>
              <a:ext cx="776514" cy="776514"/>
            </a:xfrm>
            <a:prstGeom prst="rtTriangle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Agency FB" panose="020B0503020202020204" pitchFamily="34" charset="0"/>
                <a:ea typeface="等线" panose="02010600030101010101" pitchFamily="2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134405" y="1731330"/>
              <a:ext cx="3990453" cy="3990453"/>
              <a:chOff x="4134405" y="1731330"/>
              <a:chExt cx="3990453" cy="3990453"/>
            </a:xfrm>
          </p:grpSpPr>
          <p:sp>
            <p:nvSpPr>
              <p:cNvPr id="13" name="Shape 659"/>
              <p:cNvSpPr/>
              <p:nvPr/>
            </p:nvSpPr>
            <p:spPr>
              <a:xfrm>
                <a:off x="4134405" y="1731330"/>
                <a:ext cx="3990453" cy="3990453"/>
              </a:xfrm>
              <a:prstGeom prst="diamond">
                <a:avLst/>
              </a:prstGeom>
              <a:solidFill>
                <a:schemeClr val="bg1">
                  <a:lumMod val="75000"/>
                </a:schemeClr>
              </a:solidFill>
              <a:ln w="12700"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22860" rIns="22860"/>
              <a:lstStyle/>
              <a:p>
                <a:pPr defTabSz="914400" hangingPunct="0"/>
                <a:endParaRPr kern="0" dirty="0">
                  <a:solidFill>
                    <a:srgbClr val="737572"/>
                  </a:solidFill>
                  <a:latin typeface="Agency FB" panose="020B0503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Shape 660"/>
              <p:cNvSpPr/>
              <p:nvPr/>
            </p:nvSpPr>
            <p:spPr>
              <a:xfrm>
                <a:off x="4513499" y="2110423"/>
                <a:ext cx="1556277" cy="15562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3600"/>
                    </a:moveTo>
                    <a:cubicBezTo>
                      <a:pt x="0" y="1612"/>
                      <a:pt x="1612" y="0"/>
                      <a:pt x="3600" y="0"/>
                    </a:cubicBezTo>
                    <a:lnTo>
                      <a:pt x="18000" y="0"/>
                    </a:lnTo>
                    <a:cubicBezTo>
                      <a:pt x="19988" y="0"/>
                      <a:pt x="21600" y="1612"/>
                      <a:pt x="21600" y="3600"/>
                    </a:cubicBezTo>
                    <a:lnTo>
                      <a:pt x="21600" y="18000"/>
                    </a:lnTo>
                    <a:cubicBezTo>
                      <a:pt x="21600" y="19988"/>
                      <a:pt x="19988" y="21600"/>
                      <a:pt x="18000" y="21600"/>
                    </a:cubicBezTo>
                    <a:lnTo>
                      <a:pt x="3600" y="21600"/>
                    </a:lnTo>
                    <a:cubicBezTo>
                      <a:pt x="1612" y="21600"/>
                      <a:pt x="0" y="19988"/>
                      <a:pt x="0" y="18000"/>
                    </a:cubicBezTo>
                    <a:lnTo>
                      <a:pt x="0" y="3600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12700"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22860" rIns="22860" anchor="ctr"/>
              <a:lstStyle/>
              <a:p>
                <a:pPr algn="ctr" defTabSz="1444625" hangingPunct="0">
                  <a:lnSpc>
                    <a:spcPct val="90000"/>
                  </a:lnSpc>
                  <a:spcBef>
                    <a:spcPts val="750"/>
                  </a:spcBef>
                  <a:defRPr sz="6500">
                    <a:solidFill>
                      <a:srgbClr val="FFFFFF"/>
                    </a:solidFill>
                  </a:defRPr>
                </a:pPr>
                <a:endParaRPr sz="3250" kern="0" dirty="0">
                  <a:solidFill>
                    <a:srgbClr val="FFFFFF"/>
                  </a:solidFill>
                  <a:latin typeface="Agency FB" panose="020B0503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Shape 661"/>
              <p:cNvSpPr/>
              <p:nvPr/>
            </p:nvSpPr>
            <p:spPr>
              <a:xfrm>
                <a:off x="4513499" y="3786413"/>
                <a:ext cx="1556277" cy="15562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3600"/>
                    </a:moveTo>
                    <a:cubicBezTo>
                      <a:pt x="0" y="1612"/>
                      <a:pt x="1612" y="0"/>
                      <a:pt x="3600" y="0"/>
                    </a:cubicBezTo>
                    <a:lnTo>
                      <a:pt x="18000" y="0"/>
                    </a:lnTo>
                    <a:cubicBezTo>
                      <a:pt x="19988" y="0"/>
                      <a:pt x="21600" y="1612"/>
                      <a:pt x="21600" y="3600"/>
                    </a:cubicBezTo>
                    <a:lnTo>
                      <a:pt x="21600" y="18000"/>
                    </a:lnTo>
                    <a:cubicBezTo>
                      <a:pt x="21600" y="19988"/>
                      <a:pt x="19988" y="21600"/>
                      <a:pt x="18000" y="21600"/>
                    </a:cubicBezTo>
                    <a:lnTo>
                      <a:pt x="3600" y="21600"/>
                    </a:lnTo>
                    <a:cubicBezTo>
                      <a:pt x="1612" y="21600"/>
                      <a:pt x="0" y="19988"/>
                      <a:pt x="0" y="18000"/>
                    </a:cubicBezTo>
                    <a:lnTo>
                      <a:pt x="0" y="3600"/>
                    </a:lnTo>
                    <a:close/>
                  </a:path>
                </a:pathLst>
              </a:custGeom>
              <a:solidFill>
                <a:srgbClr val="27283C"/>
              </a:solidFill>
              <a:ln w="12700"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22860" rIns="22860" anchor="ctr"/>
              <a:lstStyle/>
              <a:p>
                <a:pPr algn="ctr" defTabSz="1444625" hangingPunct="0">
                  <a:lnSpc>
                    <a:spcPct val="90000"/>
                  </a:lnSpc>
                  <a:spcBef>
                    <a:spcPts val="750"/>
                  </a:spcBef>
                  <a:defRPr sz="6500">
                    <a:solidFill>
                      <a:srgbClr val="FFFFFF"/>
                    </a:solidFill>
                  </a:defRPr>
                </a:pPr>
                <a:endParaRPr sz="3250" kern="0" dirty="0">
                  <a:solidFill>
                    <a:srgbClr val="FFFFFF"/>
                  </a:solidFill>
                  <a:latin typeface="Agency FB" panose="020B0503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Shape 662"/>
              <p:cNvSpPr/>
              <p:nvPr/>
            </p:nvSpPr>
            <p:spPr>
              <a:xfrm>
                <a:off x="6189488" y="3786413"/>
                <a:ext cx="1556278" cy="15562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3600"/>
                    </a:moveTo>
                    <a:cubicBezTo>
                      <a:pt x="0" y="1612"/>
                      <a:pt x="1612" y="0"/>
                      <a:pt x="3600" y="0"/>
                    </a:cubicBezTo>
                    <a:lnTo>
                      <a:pt x="18000" y="0"/>
                    </a:lnTo>
                    <a:cubicBezTo>
                      <a:pt x="19988" y="0"/>
                      <a:pt x="21600" y="1612"/>
                      <a:pt x="21600" y="3600"/>
                    </a:cubicBezTo>
                    <a:lnTo>
                      <a:pt x="21600" y="18000"/>
                    </a:lnTo>
                    <a:cubicBezTo>
                      <a:pt x="21600" y="19988"/>
                      <a:pt x="19988" y="21600"/>
                      <a:pt x="18000" y="21600"/>
                    </a:cubicBezTo>
                    <a:lnTo>
                      <a:pt x="3600" y="21600"/>
                    </a:lnTo>
                    <a:cubicBezTo>
                      <a:pt x="1612" y="21600"/>
                      <a:pt x="0" y="19988"/>
                      <a:pt x="0" y="18000"/>
                    </a:cubicBezTo>
                    <a:lnTo>
                      <a:pt x="0" y="3600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12700"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22860" rIns="22860" anchor="ctr"/>
              <a:lstStyle/>
              <a:p>
                <a:pPr algn="ctr" defTabSz="1444625" hangingPunct="0">
                  <a:lnSpc>
                    <a:spcPct val="90000"/>
                  </a:lnSpc>
                  <a:spcBef>
                    <a:spcPts val="750"/>
                  </a:spcBef>
                  <a:defRPr sz="6500">
                    <a:solidFill>
                      <a:srgbClr val="FFFFFF"/>
                    </a:solidFill>
                  </a:defRPr>
                </a:pPr>
                <a:endParaRPr sz="3250" kern="0" dirty="0">
                  <a:solidFill>
                    <a:srgbClr val="FFFFFF"/>
                  </a:solidFill>
                  <a:latin typeface="Agency FB" panose="020B0503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Shape 663"/>
              <p:cNvSpPr/>
              <p:nvPr/>
            </p:nvSpPr>
            <p:spPr>
              <a:xfrm>
                <a:off x="6189488" y="2110423"/>
                <a:ext cx="1556278" cy="15562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3600"/>
                    </a:moveTo>
                    <a:cubicBezTo>
                      <a:pt x="0" y="1612"/>
                      <a:pt x="1612" y="0"/>
                      <a:pt x="3600" y="0"/>
                    </a:cubicBezTo>
                    <a:lnTo>
                      <a:pt x="18000" y="0"/>
                    </a:lnTo>
                    <a:cubicBezTo>
                      <a:pt x="19988" y="0"/>
                      <a:pt x="21600" y="1612"/>
                      <a:pt x="21600" y="3600"/>
                    </a:cubicBezTo>
                    <a:lnTo>
                      <a:pt x="21600" y="18000"/>
                    </a:lnTo>
                    <a:cubicBezTo>
                      <a:pt x="21600" y="19988"/>
                      <a:pt x="19988" y="21600"/>
                      <a:pt x="18000" y="21600"/>
                    </a:cubicBezTo>
                    <a:lnTo>
                      <a:pt x="3600" y="21600"/>
                    </a:lnTo>
                    <a:cubicBezTo>
                      <a:pt x="1612" y="21600"/>
                      <a:pt x="0" y="19988"/>
                      <a:pt x="0" y="18000"/>
                    </a:cubicBezTo>
                    <a:lnTo>
                      <a:pt x="0" y="3600"/>
                    </a:lnTo>
                    <a:close/>
                  </a:path>
                </a:pathLst>
              </a:custGeom>
              <a:solidFill>
                <a:srgbClr val="27283C"/>
              </a:solidFill>
              <a:ln w="12700"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22860" rIns="22860" anchor="ctr"/>
              <a:lstStyle/>
              <a:p>
                <a:pPr algn="ctr" defTabSz="1444625" hangingPunct="0">
                  <a:lnSpc>
                    <a:spcPct val="90000"/>
                  </a:lnSpc>
                  <a:spcBef>
                    <a:spcPts val="750"/>
                  </a:spcBef>
                  <a:defRPr sz="6500">
                    <a:solidFill>
                      <a:srgbClr val="FFFFFF"/>
                    </a:solidFill>
                  </a:defRPr>
                </a:pPr>
                <a:endParaRPr sz="3250" kern="0">
                  <a:solidFill>
                    <a:srgbClr val="FFFFFF"/>
                  </a:solidFill>
                  <a:latin typeface="Agency FB" panose="020B0503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Shape 667"/>
              <p:cNvSpPr/>
              <p:nvPr/>
            </p:nvSpPr>
            <p:spPr>
              <a:xfrm>
                <a:off x="6697293" y="2659222"/>
                <a:ext cx="572623" cy="4960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543"/>
                    </a:moveTo>
                    <a:cubicBezTo>
                      <a:pt x="21600" y="20571"/>
                      <a:pt x="21008" y="21600"/>
                      <a:pt x="19825" y="21600"/>
                    </a:cubicBezTo>
                    <a:cubicBezTo>
                      <a:pt x="2071" y="21600"/>
                      <a:pt x="2071" y="21600"/>
                      <a:pt x="2071" y="21600"/>
                    </a:cubicBezTo>
                    <a:cubicBezTo>
                      <a:pt x="888" y="21600"/>
                      <a:pt x="0" y="20571"/>
                      <a:pt x="0" y="19543"/>
                    </a:cubicBezTo>
                    <a:cubicBezTo>
                      <a:pt x="0" y="2057"/>
                      <a:pt x="0" y="2057"/>
                      <a:pt x="0" y="2057"/>
                    </a:cubicBezTo>
                    <a:cubicBezTo>
                      <a:pt x="0" y="686"/>
                      <a:pt x="888" y="0"/>
                      <a:pt x="2071" y="0"/>
                    </a:cubicBezTo>
                    <a:cubicBezTo>
                      <a:pt x="19825" y="0"/>
                      <a:pt x="19825" y="0"/>
                      <a:pt x="19825" y="0"/>
                    </a:cubicBezTo>
                    <a:cubicBezTo>
                      <a:pt x="21008" y="0"/>
                      <a:pt x="21600" y="686"/>
                      <a:pt x="21600" y="2057"/>
                    </a:cubicBezTo>
                    <a:lnTo>
                      <a:pt x="21600" y="19543"/>
                    </a:lnTo>
                    <a:close/>
                    <a:moveTo>
                      <a:pt x="4438" y="2400"/>
                    </a:moveTo>
                    <a:cubicBezTo>
                      <a:pt x="4438" y="2057"/>
                      <a:pt x="4142" y="1371"/>
                      <a:pt x="3847" y="1371"/>
                    </a:cubicBezTo>
                    <a:cubicBezTo>
                      <a:pt x="2367" y="1371"/>
                      <a:pt x="2367" y="1371"/>
                      <a:pt x="2367" y="1371"/>
                    </a:cubicBezTo>
                    <a:cubicBezTo>
                      <a:pt x="1775" y="1371"/>
                      <a:pt x="1479" y="2057"/>
                      <a:pt x="1479" y="2400"/>
                    </a:cubicBezTo>
                    <a:cubicBezTo>
                      <a:pt x="1479" y="4114"/>
                      <a:pt x="1479" y="4114"/>
                      <a:pt x="1479" y="4114"/>
                    </a:cubicBezTo>
                    <a:cubicBezTo>
                      <a:pt x="1479" y="4457"/>
                      <a:pt x="1775" y="4800"/>
                      <a:pt x="2367" y="4800"/>
                    </a:cubicBezTo>
                    <a:cubicBezTo>
                      <a:pt x="3847" y="4800"/>
                      <a:pt x="3847" y="4800"/>
                      <a:pt x="3847" y="4800"/>
                    </a:cubicBezTo>
                    <a:cubicBezTo>
                      <a:pt x="4142" y="4800"/>
                      <a:pt x="4438" y="4457"/>
                      <a:pt x="4438" y="4114"/>
                    </a:cubicBezTo>
                    <a:lnTo>
                      <a:pt x="4438" y="2400"/>
                    </a:lnTo>
                    <a:close/>
                    <a:moveTo>
                      <a:pt x="4438" y="7200"/>
                    </a:moveTo>
                    <a:cubicBezTo>
                      <a:pt x="4438" y="6857"/>
                      <a:pt x="4142" y="6514"/>
                      <a:pt x="3847" y="6514"/>
                    </a:cubicBezTo>
                    <a:cubicBezTo>
                      <a:pt x="2367" y="6514"/>
                      <a:pt x="2367" y="6514"/>
                      <a:pt x="2367" y="6514"/>
                    </a:cubicBezTo>
                    <a:cubicBezTo>
                      <a:pt x="1775" y="6514"/>
                      <a:pt x="1479" y="6857"/>
                      <a:pt x="1479" y="7200"/>
                    </a:cubicBezTo>
                    <a:cubicBezTo>
                      <a:pt x="1479" y="8914"/>
                      <a:pt x="1479" y="8914"/>
                      <a:pt x="1479" y="8914"/>
                    </a:cubicBezTo>
                    <a:cubicBezTo>
                      <a:pt x="1479" y="9600"/>
                      <a:pt x="1775" y="9943"/>
                      <a:pt x="2367" y="9943"/>
                    </a:cubicBezTo>
                    <a:cubicBezTo>
                      <a:pt x="3847" y="9943"/>
                      <a:pt x="3847" y="9943"/>
                      <a:pt x="3847" y="9943"/>
                    </a:cubicBezTo>
                    <a:cubicBezTo>
                      <a:pt x="4142" y="9943"/>
                      <a:pt x="4438" y="9600"/>
                      <a:pt x="4438" y="8914"/>
                    </a:cubicBezTo>
                    <a:lnTo>
                      <a:pt x="4438" y="7200"/>
                    </a:lnTo>
                    <a:close/>
                    <a:moveTo>
                      <a:pt x="4438" y="12343"/>
                    </a:moveTo>
                    <a:cubicBezTo>
                      <a:pt x="4438" y="12000"/>
                      <a:pt x="4142" y="11657"/>
                      <a:pt x="3847" y="11657"/>
                    </a:cubicBezTo>
                    <a:cubicBezTo>
                      <a:pt x="2367" y="11657"/>
                      <a:pt x="2367" y="11657"/>
                      <a:pt x="2367" y="11657"/>
                    </a:cubicBezTo>
                    <a:cubicBezTo>
                      <a:pt x="1775" y="11657"/>
                      <a:pt x="1479" y="12000"/>
                      <a:pt x="1479" y="12343"/>
                    </a:cubicBezTo>
                    <a:cubicBezTo>
                      <a:pt x="1479" y="14057"/>
                      <a:pt x="1479" y="14057"/>
                      <a:pt x="1479" y="14057"/>
                    </a:cubicBezTo>
                    <a:cubicBezTo>
                      <a:pt x="1479" y="14400"/>
                      <a:pt x="1775" y="14743"/>
                      <a:pt x="2367" y="14743"/>
                    </a:cubicBezTo>
                    <a:cubicBezTo>
                      <a:pt x="3847" y="14743"/>
                      <a:pt x="3847" y="14743"/>
                      <a:pt x="3847" y="14743"/>
                    </a:cubicBezTo>
                    <a:cubicBezTo>
                      <a:pt x="4142" y="14743"/>
                      <a:pt x="4438" y="14400"/>
                      <a:pt x="4438" y="14057"/>
                    </a:cubicBezTo>
                    <a:lnTo>
                      <a:pt x="4438" y="12343"/>
                    </a:lnTo>
                    <a:close/>
                    <a:moveTo>
                      <a:pt x="4438" y="17486"/>
                    </a:moveTo>
                    <a:cubicBezTo>
                      <a:pt x="4438" y="16800"/>
                      <a:pt x="4142" y="16457"/>
                      <a:pt x="3847" y="16457"/>
                    </a:cubicBezTo>
                    <a:cubicBezTo>
                      <a:pt x="2367" y="16457"/>
                      <a:pt x="2367" y="16457"/>
                      <a:pt x="2367" y="16457"/>
                    </a:cubicBezTo>
                    <a:cubicBezTo>
                      <a:pt x="1775" y="16457"/>
                      <a:pt x="1479" y="16800"/>
                      <a:pt x="1479" y="17486"/>
                    </a:cubicBezTo>
                    <a:cubicBezTo>
                      <a:pt x="1479" y="18857"/>
                      <a:pt x="1479" y="18857"/>
                      <a:pt x="1479" y="18857"/>
                    </a:cubicBezTo>
                    <a:cubicBezTo>
                      <a:pt x="1479" y="19543"/>
                      <a:pt x="1775" y="19886"/>
                      <a:pt x="2367" y="19886"/>
                    </a:cubicBezTo>
                    <a:cubicBezTo>
                      <a:pt x="3847" y="19886"/>
                      <a:pt x="3847" y="19886"/>
                      <a:pt x="3847" y="19886"/>
                    </a:cubicBezTo>
                    <a:cubicBezTo>
                      <a:pt x="4142" y="19886"/>
                      <a:pt x="4438" y="19543"/>
                      <a:pt x="4438" y="18857"/>
                    </a:cubicBezTo>
                    <a:lnTo>
                      <a:pt x="4438" y="17486"/>
                    </a:lnTo>
                    <a:close/>
                    <a:moveTo>
                      <a:pt x="15978" y="2400"/>
                    </a:moveTo>
                    <a:cubicBezTo>
                      <a:pt x="15978" y="2057"/>
                      <a:pt x="15682" y="1371"/>
                      <a:pt x="15090" y="1371"/>
                    </a:cubicBezTo>
                    <a:cubicBezTo>
                      <a:pt x="6510" y="1371"/>
                      <a:pt x="6510" y="1371"/>
                      <a:pt x="6510" y="1371"/>
                    </a:cubicBezTo>
                    <a:cubicBezTo>
                      <a:pt x="6214" y="1371"/>
                      <a:pt x="5918" y="2057"/>
                      <a:pt x="5918" y="2400"/>
                    </a:cubicBezTo>
                    <a:cubicBezTo>
                      <a:pt x="5918" y="8914"/>
                      <a:pt x="5918" y="8914"/>
                      <a:pt x="5918" y="8914"/>
                    </a:cubicBezTo>
                    <a:cubicBezTo>
                      <a:pt x="5918" y="9600"/>
                      <a:pt x="6214" y="9943"/>
                      <a:pt x="6510" y="9943"/>
                    </a:cubicBezTo>
                    <a:cubicBezTo>
                      <a:pt x="15090" y="9943"/>
                      <a:pt x="15090" y="9943"/>
                      <a:pt x="15090" y="9943"/>
                    </a:cubicBezTo>
                    <a:cubicBezTo>
                      <a:pt x="15682" y="9943"/>
                      <a:pt x="15978" y="9600"/>
                      <a:pt x="15978" y="8914"/>
                    </a:cubicBezTo>
                    <a:lnTo>
                      <a:pt x="15978" y="2400"/>
                    </a:lnTo>
                    <a:close/>
                    <a:moveTo>
                      <a:pt x="15978" y="12343"/>
                    </a:moveTo>
                    <a:cubicBezTo>
                      <a:pt x="15978" y="12000"/>
                      <a:pt x="15682" y="11657"/>
                      <a:pt x="15090" y="11657"/>
                    </a:cubicBezTo>
                    <a:cubicBezTo>
                      <a:pt x="6510" y="11657"/>
                      <a:pt x="6510" y="11657"/>
                      <a:pt x="6510" y="11657"/>
                    </a:cubicBezTo>
                    <a:cubicBezTo>
                      <a:pt x="6214" y="11657"/>
                      <a:pt x="5918" y="12000"/>
                      <a:pt x="5918" y="12343"/>
                    </a:cubicBezTo>
                    <a:cubicBezTo>
                      <a:pt x="5918" y="18857"/>
                      <a:pt x="5918" y="18857"/>
                      <a:pt x="5918" y="18857"/>
                    </a:cubicBezTo>
                    <a:cubicBezTo>
                      <a:pt x="5918" y="19543"/>
                      <a:pt x="6214" y="19886"/>
                      <a:pt x="6510" y="19886"/>
                    </a:cubicBezTo>
                    <a:cubicBezTo>
                      <a:pt x="15090" y="19886"/>
                      <a:pt x="15090" y="19886"/>
                      <a:pt x="15090" y="19886"/>
                    </a:cubicBezTo>
                    <a:cubicBezTo>
                      <a:pt x="15682" y="19886"/>
                      <a:pt x="15978" y="19543"/>
                      <a:pt x="15978" y="18857"/>
                    </a:cubicBezTo>
                    <a:lnTo>
                      <a:pt x="15978" y="12343"/>
                    </a:lnTo>
                    <a:close/>
                    <a:moveTo>
                      <a:pt x="20121" y="2400"/>
                    </a:moveTo>
                    <a:cubicBezTo>
                      <a:pt x="20121" y="2057"/>
                      <a:pt x="19825" y="1371"/>
                      <a:pt x="19529" y="1371"/>
                    </a:cubicBezTo>
                    <a:cubicBezTo>
                      <a:pt x="18049" y="1371"/>
                      <a:pt x="18049" y="1371"/>
                      <a:pt x="18049" y="1371"/>
                    </a:cubicBezTo>
                    <a:cubicBezTo>
                      <a:pt x="17753" y="1371"/>
                      <a:pt x="17458" y="2057"/>
                      <a:pt x="17458" y="2400"/>
                    </a:cubicBezTo>
                    <a:cubicBezTo>
                      <a:pt x="17458" y="4114"/>
                      <a:pt x="17458" y="4114"/>
                      <a:pt x="17458" y="4114"/>
                    </a:cubicBezTo>
                    <a:cubicBezTo>
                      <a:pt x="17458" y="4457"/>
                      <a:pt x="17753" y="4800"/>
                      <a:pt x="18049" y="4800"/>
                    </a:cubicBezTo>
                    <a:cubicBezTo>
                      <a:pt x="19529" y="4800"/>
                      <a:pt x="19529" y="4800"/>
                      <a:pt x="19529" y="4800"/>
                    </a:cubicBezTo>
                    <a:cubicBezTo>
                      <a:pt x="19825" y="4800"/>
                      <a:pt x="20121" y="4457"/>
                      <a:pt x="20121" y="4114"/>
                    </a:cubicBezTo>
                    <a:lnTo>
                      <a:pt x="20121" y="2400"/>
                    </a:lnTo>
                    <a:close/>
                    <a:moveTo>
                      <a:pt x="20121" y="7200"/>
                    </a:moveTo>
                    <a:cubicBezTo>
                      <a:pt x="20121" y="6857"/>
                      <a:pt x="19825" y="6514"/>
                      <a:pt x="19529" y="6514"/>
                    </a:cubicBezTo>
                    <a:cubicBezTo>
                      <a:pt x="18049" y="6514"/>
                      <a:pt x="18049" y="6514"/>
                      <a:pt x="18049" y="6514"/>
                    </a:cubicBezTo>
                    <a:cubicBezTo>
                      <a:pt x="17753" y="6514"/>
                      <a:pt x="17458" y="6857"/>
                      <a:pt x="17458" y="7200"/>
                    </a:cubicBezTo>
                    <a:cubicBezTo>
                      <a:pt x="17458" y="8914"/>
                      <a:pt x="17458" y="8914"/>
                      <a:pt x="17458" y="8914"/>
                    </a:cubicBezTo>
                    <a:cubicBezTo>
                      <a:pt x="17458" y="9600"/>
                      <a:pt x="17753" y="9943"/>
                      <a:pt x="18049" y="9943"/>
                    </a:cubicBezTo>
                    <a:cubicBezTo>
                      <a:pt x="19529" y="9943"/>
                      <a:pt x="19529" y="9943"/>
                      <a:pt x="19529" y="9943"/>
                    </a:cubicBezTo>
                    <a:cubicBezTo>
                      <a:pt x="19825" y="9943"/>
                      <a:pt x="20121" y="9600"/>
                      <a:pt x="20121" y="8914"/>
                    </a:cubicBezTo>
                    <a:lnTo>
                      <a:pt x="20121" y="7200"/>
                    </a:lnTo>
                    <a:close/>
                    <a:moveTo>
                      <a:pt x="20121" y="12343"/>
                    </a:moveTo>
                    <a:cubicBezTo>
                      <a:pt x="20121" y="12000"/>
                      <a:pt x="19825" y="11657"/>
                      <a:pt x="19529" y="11657"/>
                    </a:cubicBezTo>
                    <a:cubicBezTo>
                      <a:pt x="18049" y="11657"/>
                      <a:pt x="18049" y="11657"/>
                      <a:pt x="18049" y="11657"/>
                    </a:cubicBezTo>
                    <a:cubicBezTo>
                      <a:pt x="17753" y="11657"/>
                      <a:pt x="17458" y="12000"/>
                      <a:pt x="17458" y="12343"/>
                    </a:cubicBezTo>
                    <a:cubicBezTo>
                      <a:pt x="17458" y="14057"/>
                      <a:pt x="17458" y="14057"/>
                      <a:pt x="17458" y="14057"/>
                    </a:cubicBezTo>
                    <a:cubicBezTo>
                      <a:pt x="17458" y="14400"/>
                      <a:pt x="17753" y="14743"/>
                      <a:pt x="18049" y="14743"/>
                    </a:cubicBezTo>
                    <a:cubicBezTo>
                      <a:pt x="19529" y="14743"/>
                      <a:pt x="19529" y="14743"/>
                      <a:pt x="19529" y="14743"/>
                    </a:cubicBezTo>
                    <a:cubicBezTo>
                      <a:pt x="19825" y="14743"/>
                      <a:pt x="20121" y="14400"/>
                      <a:pt x="20121" y="14057"/>
                    </a:cubicBezTo>
                    <a:lnTo>
                      <a:pt x="20121" y="12343"/>
                    </a:lnTo>
                    <a:close/>
                    <a:moveTo>
                      <a:pt x="20121" y="17486"/>
                    </a:moveTo>
                    <a:cubicBezTo>
                      <a:pt x="20121" y="16800"/>
                      <a:pt x="19825" y="16457"/>
                      <a:pt x="19529" y="16457"/>
                    </a:cubicBezTo>
                    <a:cubicBezTo>
                      <a:pt x="18049" y="16457"/>
                      <a:pt x="18049" y="16457"/>
                      <a:pt x="18049" y="16457"/>
                    </a:cubicBezTo>
                    <a:cubicBezTo>
                      <a:pt x="17753" y="16457"/>
                      <a:pt x="17458" y="16800"/>
                      <a:pt x="17458" y="17486"/>
                    </a:cubicBezTo>
                    <a:cubicBezTo>
                      <a:pt x="17458" y="18857"/>
                      <a:pt x="17458" y="18857"/>
                      <a:pt x="17458" y="18857"/>
                    </a:cubicBezTo>
                    <a:cubicBezTo>
                      <a:pt x="17458" y="19543"/>
                      <a:pt x="17753" y="19886"/>
                      <a:pt x="18049" y="19886"/>
                    </a:cubicBezTo>
                    <a:cubicBezTo>
                      <a:pt x="19529" y="19886"/>
                      <a:pt x="19529" y="19886"/>
                      <a:pt x="19529" y="19886"/>
                    </a:cubicBezTo>
                    <a:cubicBezTo>
                      <a:pt x="19825" y="19886"/>
                      <a:pt x="20121" y="19543"/>
                      <a:pt x="20121" y="18857"/>
                    </a:cubicBezTo>
                    <a:lnTo>
                      <a:pt x="20121" y="17486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2860" rIns="22860"/>
              <a:lstStyle/>
              <a:p>
                <a:pPr defTabSz="914400" hangingPunct="0"/>
                <a:endParaRPr kern="0">
                  <a:solidFill>
                    <a:srgbClr val="737572"/>
                  </a:solidFill>
                  <a:latin typeface="Agency FB" panose="020B0503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Shape 668"/>
              <p:cNvSpPr/>
              <p:nvPr/>
            </p:nvSpPr>
            <p:spPr>
              <a:xfrm>
                <a:off x="5026885" y="2696578"/>
                <a:ext cx="536151" cy="3866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82" y="18073"/>
                    </a:moveTo>
                    <a:cubicBezTo>
                      <a:pt x="20965" y="19837"/>
                      <a:pt x="20012" y="21159"/>
                      <a:pt x="18741" y="21159"/>
                    </a:cubicBezTo>
                    <a:cubicBezTo>
                      <a:pt x="16200" y="21600"/>
                      <a:pt x="13341" y="21600"/>
                      <a:pt x="10800" y="21600"/>
                    </a:cubicBezTo>
                    <a:cubicBezTo>
                      <a:pt x="7941" y="21600"/>
                      <a:pt x="5400" y="21600"/>
                      <a:pt x="2541" y="21159"/>
                    </a:cubicBezTo>
                    <a:cubicBezTo>
                      <a:pt x="1588" y="21159"/>
                      <a:pt x="635" y="19837"/>
                      <a:pt x="318" y="18073"/>
                    </a:cubicBezTo>
                    <a:cubicBezTo>
                      <a:pt x="0" y="15869"/>
                      <a:pt x="0" y="13224"/>
                      <a:pt x="0" y="11020"/>
                    </a:cubicBezTo>
                    <a:cubicBezTo>
                      <a:pt x="0" y="8376"/>
                      <a:pt x="0" y="6171"/>
                      <a:pt x="318" y="3527"/>
                    </a:cubicBezTo>
                    <a:cubicBezTo>
                      <a:pt x="635" y="2204"/>
                      <a:pt x="1588" y="882"/>
                      <a:pt x="2541" y="441"/>
                    </a:cubicBezTo>
                    <a:cubicBezTo>
                      <a:pt x="5400" y="0"/>
                      <a:pt x="7941" y="0"/>
                      <a:pt x="10800" y="0"/>
                    </a:cubicBezTo>
                    <a:cubicBezTo>
                      <a:pt x="13341" y="0"/>
                      <a:pt x="16200" y="0"/>
                      <a:pt x="18741" y="441"/>
                    </a:cubicBezTo>
                    <a:cubicBezTo>
                      <a:pt x="20012" y="882"/>
                      <a:pt x="20965" y="2204"/>
                      <a:pt x="21282" y="3527"/>
                    </a:cubicBezTo>
                    <a:cubicBezTo>
                      <a:pt x="21600" y="6171"/>
                      <a:pt x="21600" y="8376"/>
                      <a:pt x="21600" y="11020"/>
                    </a:cubicBezTo>
                    <a:cubicBezTo>
                      <a:pt x="21600" y="13224"/>
                      <a:pt x="21600" y="15869"/>
                      <a:pt x="21282" y="18073"/>
                    </a:cubicBezTo>
                    <a:close/>
                    <a:moveTo>
                      <a:pt x="14929" y="10139"/>
                    </a:moveTo>
                    <a:cubicBezTo>
                      <a:pt x="8894" y="4849"/>
                      <a:pt x="8894" y="4849"/>
                      <a:pt x="8894" y="4849"/>
                    </a:cubicBezTo>
                    <a:cubicBezTo>
                      <a:pt x="8576" y="4408"/>
                      <a:pt x="8259" y="4408"/>
                      <a:pt x="7941" y="4408"/>
                    </a:cubicBezTo>
                    <a:cubicBezTo>
                      <a:pt x="7941" y="4849"/>
                      <a:pt x="7624" y="5290"/>
                      <a:pt x="7624" y="5731"/>
                    </a:cubicBezTo>
                    <a:cubicBezTo>
                      <a:pt x="7624" y="16310"/>
                      <a:pt x="7624" y="16310"/>
                      <a:pt x="7624" y="16310"/>
                    </a:cubicBezTo>
                    <a:cubicBezTo>
                      <a:pt x="7624" y="16751"/>
                      <a:pt x="7941" y="17192"/>
                      <a:pt x="7941" y="17192"/>
                    </a:cubicBezTo>
                    <a:cubicBezTo>
                      <a:pt x="8259" y="17192"/>
                      <a:pt x="8259" y="17192"/>
                      <a:pt x="8259" y="17192"/>
                    </a:cubicBezTo>
                    <a:cubicBezTo>
                      <a:pt x="8576" y="17192"/>
                      <a:pt x="8576" y="17192"/>
                      <a:pt x="8894" y="17192"/>
                    </a:cubicBezTo>
                    <a:cubicBezTo>
                      <a:pt x="14929" y="11902"/>
                      <a:pt x="14929" y="11902"/>
                      <a:pt x="14929" y="11902"/>
                    </a:cubicBezTo>
                    <a:cubicBezTo>
                      <a:pt x="15247" y="11461"/>
                      <a:pt x="15247" y="11461"/>
                      <a:pt x="15247" y="11020"/>
                    </a:cubicBezTo>
                    <a:cubicBezTo>
                      <a:pt x="15247" y="10580"/>
                      <a:pt x="15247" y="10139"/>
                      <a:pt x="14929" y="1013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2860" rIns="22860"/>
              <a:lstStyle/>
              <a:p>
                <a:pPr defTabSz="914400" hangingPunct="0"/>
                <a:endParaRPr kern="0">
                  <a:solidFill>
                    <a:srgbClr val="737572"/>
                  </a:solidFill>
                  <a:latin typeface="Agency FB" panose="020B0503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Shape 669"/>
              <p:cNvSpPr/>
              <p:nvPr/>
            </p:nvSpPr>
            <p:spPr>
              <a:xfrm>
                <a:off x="5008623" y="4311154"/>
                <a:ext cx="576270" cy="4996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514"/>
                    </a:moveTo>
                    <a:cubicBezTo>
                      <a:pt x="21600" y="18171"/>
                      <a:pt x="21600" y="18171"/>
                      <a:pt x="21600" y="18171"/>
                    </a:cubicBezTo>
                    <a:cubicBezTo>
                      <a:pt x="21600" y="19886"/>
                      <a:pt x="20416" y="21600"/>
                      <a:pt x="18937" y="21600"/>
                    </a:cubicBezTo>
                    <a:cubicBezTo>
                      <a:pt x="2959" y="21600"/>
                      <a:pt x="2959" y="21600"/>
                      <a:pt x="2959" y="21600"/>
                    </a:cubicBezTo>
                    <a:cubicBezTo>
                      <a:pt x="1479" y="21600"/>
                      <a:pt x="0" y="19886"/>
                      <a:pt x="0" y="18171"/>
                    </a:cubicBezTo>
                    <a:cubicBezTo>
                      <a:pt x="0" y="6514"/>
                      <a:pt x="0" y="6514"/>
                      <a:pt x="0" y="6514"/>
                    </a:cubicBezTo>
                    <a:cubicBezTo>
                      <a:pt x="0" y="4800"/>
                      <a:pt x="1479" y="3086"/>
                      <a:pt x="2959" y="3086"/>
                    </a:cubicBezTo>
                    <a:cubicBezTo>
                      <a:pt x="5622" y="3086"/>
                      <a:pt x="5622" y="3086"/>
                      <a:pt x="5622" y="3086"/>
                    </a:cubicBezTo>
                    <a:cubicBezTo>
                      <a:pt x="6214" y="1371"/>
                      <a:pt x="6214" y="1371"/>
                      <a:pt x="6214" y="1371"/>
                    </a:cubicBezTo>
                    <a:cubicBezTo>
                      <a:pt x="6510" y="686"/>
                      <a:pt x="7397" y="0"/>
                      <a:pt x="7989" y="0"/>
                    </a:cubicBezTo>
                    <a:cubicBezTo>
                      <a:pt x="13907" y="0"/>
                      <a:pt x="13907" y="0"/>
                      <a:pt x="13907" y="0"/>
                    </a:cubicBezTo>
                    <a:cubicBezTo>
                      <a:pt x="14499" y="0"/>
                      <a:pt x="15386" y="686"/>
                      <a:pt x="15682" y="1371"/>
                    </a:cubicBezTo>
                    <a:cubicBezTo>
                      <a:pt x="16274" y="3086"/>
                      <a:pt x="16274" y="3086"/>
                      <a:pt x="16274" y="3086"/>
                    </a:cubicBezTo>
                    <a:cubicBezTo>
                      <a:pt x="18937" y="3086"/>
                      <a:pt x="18937" y="3086"/>
                      <a:pt x="18937" y="3086"/>
                    </a:cubicBezTo>
                    <a:cubicBezTo>
                      <a:pt x="20416" y="3086"/>
                      <a:pt x="21600" y="4800"/>
                      <a:pt x="21600" y="6514"/>
                    </a:cubicBezTo>
                    <a:close/>
                    <a:moveTo>
                      <a:pt x="15978" y="12343"/>
                    </a:moveTo>
                    <a:cubicBezTo>
                      <a:pt x="15978" y="9257"/>
                      <a:pt x="13611" y="6514"/>
                      <a:pt x="10948" y="6514"/>
                    </a:cubicBezTo>
                    <a:cubicBezTo>
                      <a:pt x="8285" y="6514"/>
                      <a:pt x="5918" y="9257"/>
                      <a:pt x="5918" y="12343"/>
                    </a:cubicBezTo>
                    <a:cubicBezTo>
                      <a:pt x="5918" y="15771"/>
                      <a:pt x="8285" y="18171"/>
                      <a:pt x="10948" y="18171"/>
                    </a:cubicBezTo>
                    <a:cubicBezTo>
                      <a:pt x="13611" y="18171"/>
                      <a:pt x="15978" y="15771"/>
                      <a:pt x="15978" y="12343"/>
                    </a:cubicBezTo>
                    <a:close/>
                    <a:moveTo>
                      <a:pt x="14203" y="12343"/>
                    </a:moveTo>
                    <a:cubicBezTo>
                      <a:pt x="14203" y="14400"/>
                      <a:pt x="12723" y="16114"/>
                      <a:pt x="10948" y="16114"/>
                    </a:cubicBezTo>
                    <a:cubicBezTo>
                      <a:pt x="9173" y="16114"/>
                      <a:pt x="7693" y="14400"/>
                      <a:pt x="7693" y="12343"/>
                    </a:cubicBezTo>
                    <a:cubicBezTo>
                      <a:pt x="7693" y="10286"/>
                      <a:pt x="9173" y="8571"/>
                      <a:pt x="10948" y="8571"/>
                    </a:cubicBezTo>
                    <a:cubicBezTo>
                      <a:pt x="12723" y="8571"/>
                      <a:pt x="14203" y="10286"/>
                      <a:pt x="14203" y="1234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2860" rIns="22860"/>
              <a:lstStyle/>
              <a:p>
                <a:pPr defTabSz="914400" hangingPunct="0"/>
                <a:endParaRPr kern="0">
                  <a:solidFill>
                    <a:srgbClr val="737572"/>
                  </a:solidFill>
                  <a:latin typeface="Agency FB" panose="020B0503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Shape 670"/>
              <p:cNvSpPr/>
              <p:nvPr/>
            </p:nvSpPr>
            <p:spPr>
              <a:xfrm>
                <a:off x="6697293" y="4392892"/>
                <a:ext cx="536296" cy="388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722"/>
                    </a:moveTo>
                    <a:cubicBezTo>
                      <a:pt x="21600" y="20191"/>
                      <a:pt x="21262" y="20661"/>
                      <a:pt x="20925" y="20661"/>
                    </a:cubicBezTo>
                    <a:cubicBezTo>
                      <a:pt x="20925" y="21130"/>
                      <a:pt x="20925" y="21130"/>
                      <a:pt x="20587" y="21130"/>
                    </a:cubicBezTo>
                    <a:cubicBezTo>
                      <a:pt x="20587" y="21130"/>
                      <a:pt x="20250" y="20661"/>
                      <a:pt x="20250" y="20661"/>
                    </a:cubicBezTo>
                    <a:cubicBezTo>
                      <a:pt x="15187" y="14087"/>
                      <a:pt x="15187" y="14087"/>
                      <a:pt x="15187" y="14087"/>
                    </a:cubicBezTo>
                    <a:cubicBezTo>
                      <a:pt x="15187" y="16904"/>
                      <a:pt x="15187" y="16904"/>
                      <a:pt x="15187" y="16904"/>
                    </a:cubicBezTo>
                    <a:cubicBezTo>
                      <a:pt x="15187" y="19252"/>
                      <a:pt x="13837" y="21600"/>
                      <a:pt x="11812" y="21600"/>
                    </a:cubicBezTo>
                    <a:cubicBezTo>
                      <a:pt x="3375" y="21600"/>
                      <a:pt x="3375" y="21600"/>
                      <a:pt x="3375" y="21600"/>
                    </a:cubicBezTo>
                    <a:cubicBezTo>
                      <a:pt x="1350" y="21600"/>
                      <a:pt x="0" y="19252"/>
                      <a:pt x="0" y="16904"/>
                    </a:cubicBezTo>
                    <a:cubicBezTo>
                      <a:pt x="0" y="4696"/>
                      <a:pt x="0" y="4696"/>
                      <a:pt x="0" y="4696"/>
                    </a:cubicBezTo>
                    <a:cubicBezTo>
                      <a:pt x="0" y="2348"/>
                      <a:pt x="1350" y="0"/>
                      <a:pt x="3375" y="0"/>
                    </a:cubicBezTo>
                    <a:cubicBezTo>
                      <a:pt x="11812" y="0"/>
                      <a:pt x="11812" y="0"/>
                      <a:pt x="11812" y="0"/>
                    </a:cubicBezTo>
                    <a:cubicBezTo>
                      <a:pt x="13837" y="0"/>
                      <a:pt x="15187" y="2348"/>
                      <a:pt x="15187" y="4696"/>
                    </a:cubicBezTo>
                    <a:cubicBezTo>
                      <a:pt x="15187" y="7513"/>
                      <a:pt x="15187" y="7513"/>
                      <a:pt x="15187" y="7513"/>
                    </a:cubicBezTo>
                    <a:cubicBezTo>
                      <a:pt x="20250" y="939"/>
                      <a:pt x="20250" y="939"/>
                      <a:pt x="20250" y="939"/>
                    </a:cubicBezTo>
                    <a:cubicBezTo>
                      <a:pt x="20250" y="470"/>
                      <a:pt x="20587" y="470"/>
                      <a:pt x="20587" y="470"/>
                    </a:cubicBezTo>
                    <a:cubicBezTo>
                      <a:pt x="20925" y="470"/>
                      <a:pt x="20925" y="470"/>
                      <a:pt x="20925" y="470"/>
                    </a:cubicBezTo>
                    <a:cubicBezTo>
                      <a:pt x="21262" y="939"/>
                      <a:pt x="21600" y="1409"/>
                      <a:pt x="21600" y="1878"/>
                    </a:cubicBezTo>
                    <a:lnTo>
                      <a:pt x="21600" y="197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2860" rIns="22860"/>
              <a:lstStyle/>
              <a:p>
                <a:pPr defTabSz="914400" hangingPunct="0"/>
                <a:endParaRPr kern="0">
                  <a:solidFill>
                    <a:srgbClr val="737572"/>
                  </a:solidFill>
                  <a:latin typeface="Agency FB" panose="020B0503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 flipH="1">
              <a:off x="3303369" y="2657349"/>
              <a:ext cx="771180" cy="0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  <a:alpha val="41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396970" y="4806530"/>
              <a:ext cx="771180" cy="0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  <a:alpha val="41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396970" y="2687123"/>
              <a:ext cx="771180" cy="0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  <a:alpha val="41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3403720" y="4745467"/>
              <a:ext cx="771180" cy="0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  <a:alpha val="41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/>
          <p:cNvSpPr txBox="1"/>
          <p:nvPr/>
        </p:nvSpPr>
        <p:spPr>
          <a:xfrm>
            <a:off x="687185" y="157028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947042" y="1363947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6193" y="3363689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096050" y="3157351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749398" y="157028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7009255" y="1363947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749397" y="3364715"/>
            <a:ext cx="1963844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7009254" y="3158377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8"/>
          <a:stretch>
            <a:fillRect/>
          </a:stretch>
        </p:blipFill>
        <p:spPr>
          <a:xfrm>
            <a:off x="0" y="0"/>
            <a:ext cx="9278937" cy="521969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4924" y="2610856"/>
            <a:ext cx="9320637" cy="3590618"/>
            <a:chOff x="1545003" y="1476373"/>
            <a:chExt cx="7206719" cy="4274185"/>
          </a:xfrm>
        </p:grpSpPr>
        <p:pic>
          <p:nvPicPr>
            <p:cNvPr id="7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78972" y="1577808"/>
              <a:ext cx="1138781" cy="7206719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矩形 5"/>
            <p:cNvSpPr/>
            <p:nvPr/>
          </p:nvSpPr>
          <p:spPr>
            <a:xfrm>
              <a:off x="1563065" y="1476373"/>
              <a:ext cx="7109624" cy="3135404"/>
            </a:xfrm>
            <a:prstGeom prst="rect">
              <a:avLst/>
            </a:prstGeom>
            <a:solidFill>
              <a:srgbClr val="FFFFFF">
                <a:alpha val="61961"/>
              </a:srgb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307942" y="3321391"/>
            <a:ext cx="444224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fontAlgn="ctr"/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3307942" y="3852167"/>
            <a:ext cx="49125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 err="1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Tosummarize</a:t>
            </a:r>
            <a:r>
              <a:rPr lang="en-US" altLang="zh-CN" sz="1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what I have said: aim for the highest; never enter a bar room; do not touch liquor, or if at all only at meals; never speculate; </a:t>
            </a:r>
            <a:endParaRPr lang="zh-CN" altLang="en-US" sz="1000" dirty="0"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7" name="PA_文本框 7"/>
          <p:cNvSpPr txBox="1"/>
          <p:nvPr>
            <p:custDataLst>
              <p:tags r:id="rId3"/>
            </p:custDataLst>
          </p:nvPr>
        </p:nvSpPr>
        <p:spPr>
          <a:xfrm>
            <a:off x="686176" y="3529002"/>
            <a:ext cx="2541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（</a:t>
            </a:r>
            <a:r>
              <a:rPr lang="en-US" altLang="zh-CN" sz="36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36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04</a:t>
            </a:r>
            <a:r>
              <a:rPr lang="zh-CN" altLang="en-US" sz="36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）</a:t>
            </a:r>
            <a:endParaRPr lang="zh-CN" altLang="en-US" sz="36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_文本框 7"/>
          <p:cNvSpPr txBox="1"/>
          <p:nvPr>
            <p:custDataLst>
              <p:tags r:id="rId1"/>
            </p:custDataLst>
          </p:nvPr>
        </p:nvSpPr>
        <p:spPr>
          <a:xfrm>
            <a:off x="343617" y="148274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04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38874" y="148273"/>
            <a:ext cx="357888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(Working Plan)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 rot="16200000">
            <a:off x="4276860" y="3412546"/>
            <a:ext cx="318098" cy="318082"/>
            <a:chOff x="3357554" y="2500312"/>
            <a:chExt cx="636196" cy="636164"/>
          </a:xfrm>
        </p:grpSpPr>
        <p:sp>
          <p:nvSpPr>
            <p:cNvPr id="7" name="Rectangle 22"/>
            <p:cNvSpPr/>
            <p:nvPr/>
          </p:nvSpPr>
          <p:spPr>
            <a:xfrm>
              <a:off x="3357554" y="2500312"/>
              <a:ext cx="636196" cy="636164"/>
            </a:xfrm>
            <a:prstGeom prst="ellipse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8" name="Freeform 23"/>
            <p:cNvSpPr>
              <a:spLocks noEditPoints="1"/>
            </p:cNvSpPr>
            <p:nvPr/>
          </p:nvSpPr>
          <p:spPr bwMode="auto">
            <a:xfrm>
              <a:off x="3477620" y="2660940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 rot="16200000">
            <a:off x="2182576" y="3412546"/>
            <a:ext cx="318098" cy="318082"/>
            <a:chOff x="3357554" y="1428742"/>
            <a:chExt cx="636196" cy="636164"/>
          </a:xfrm>
        </p:grpSpPr>
        <p:sp>
          <p:nvSpPr>
            <p:cNvPr id="10" name="Rectangle 13"/>
            <p:cNvSpPr/>
            <p:nvPr/>
          </p:nvSpPr>
          <p:spPr>
            <a:xfrm>
              <a:off x="3357554" y="1428742"/>
              <a:ext cx="636196" cy="636164"/>
            </a:xfrm>
            <a:prstGeom prst="ellipse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1" name="Freeform 100"/>
            <p:cNvSpPr/>
            <p:nvPr/>
          </p:nvSpPr>
          <p:spPr bwMode="auto">
            <a:xfrm>
              <a:off x="3500430" y="1571618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16200000">
            <a:off x="6535355" y="1626596"/>
            <a:ext cx="318098" cy="318082"/>
            <a:chOff x="5143504" y="3643320"/>
            <a:chExt cx="636196" cy="636164"/>
          </a:xfrm>
        </p:grpSpPr>
        <p:sp>
          <p:nvSpPr>
            <p:cNvPr id="13" name="Rectangle 27"/>
            <p:cNvSpPr/>
            <p:nvPr/>
          </p:nvSpPr>
          <p:spPr>
            <a:xfrm>
              <a:off x="5143504" y="3643320"/>
              <a:ext cx="636196" cy="636164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4" name="Freeform 107"/>
            <p:cNvSpPr>
              <a:spLocks noEditPoints="1"/>
            </p:cNvSpPr>
            <p:nvPr/>
          </p:nvSpPr>
          <p:spPr bwMode="auto">
            <a:xfrm>
              <a:off x="5286380" y="3786196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16200000">
            <a:off x="6535355" y="3412546"/>
            <a:ext cx="318098" cy="318082"/>
            <a:chOff x="3357554" y="3643320"/>
            <a:chExt cx="636196" cy="636164"/>
          </a:xfrm>
        </p:grpSpPr>
        <p:sp>
          <p:nvSpPr>
            <p:cNvPr id="16" name="Rectangle 26"/>
            <p:cNvSpPr/>
            <p:nvPr/>
          </p:nvSpPr>
          <p:spPr>
            <a:xfrm>
              <a:off x="3357554" y="3643320"/>
              <a:ext cx="636196" cy="636164"/>
            </a:xfrm>
            <a:prstGeom prst="ellipse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17" name="Group 67"/>
            <p:cNvGrpSpPr/>
            <p:nvPr/>
          </p:nvGrpSpPr>
          <p:grpSpPr>
            <a:xfrm>
              <a:off x="3428992" y="3857634"/>
              <a:ext cx="503238" cy="177800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18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19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20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 rot="16200000">
            <a:off x="2182576" y="1626596"/>
            <a:ext cx="318098" cy="318082"/>
            <a:chOff x="5143504" y="1428742"/>
            <a:chExt cx="636196" cy="636164"/>
          </a:xfrm>
        </p:grpSpPr>
        <p:sp>
          <p:nvSpPr>
            <p:cNvPr id="22" name="Rectangle 16"/>
            <p:cNvSpPr/>
            <p:nvPr/>
          </p:nvSpPr>
          <p:spPr>
            <a:xfrm>
              <a:off x="5143504" y="1428742"/>
              <a:ext cx="636196" cy="636164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23" name="Group 68"/>
            <p:cNvGrpSpPr/>
            <p:nvPr/>
          </p:nvGrpSpPr>
          <p:grpSpPr>
            <a:xfrm>
              <a:off x="5301319" y="1581456"/>
              <a:ext cx="337042" cy="33761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24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25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26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27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28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29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0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1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2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 rot="16200000">
            <a:off x="4276860" y="1626596"/>
            <a:ext cx="318098" cy="318082"/>
            <a:chOff x="5143504" y="2500312"/>
            <a:chExt cx="636196" cy="636164"/>
          </a:xfrm>
        </p:grpSpPr>
        <p:sp>
          <p:nvSpPr>
            <p:cNvPr id="34" name="Rectangle 23"/>
            <p:cNvSpPr/>
            <p:nvPr/>
          </p:nvSpPr>
          <p:spPr>
            <a:xfrm>
              <a:off x="5143504" y="2500312"/>
              <a:ext cx="636196" cy="636164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35" name="Group 78"/>
            <p:cNvGrpSpPr/>
            <p:nvPr/>
          </p:nvGrpSpPr>
          <p:grpSpPr>
            <a:xfrm>
              <a:off x="5333133" y="2643188"/>
              <a:ext cx="272454" cy="36368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36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7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cxnSp>
        <p:nvCxnSpPr>
          <p:cNvPr id="38" name="Straight Connector 48"/>
          <p:cNvCxnSpPr/>
          <p:nvPr/>
        </p:nvCxnSpPr>
        <p:spPr>
          <a:xfrm rot="16200000">
            <a:off x="3871832" y="2608399"/>
            <a:ext cx="1149754" cy="30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45"/>
          <p:cNvCxnSpPr/>
          <p:nvPr/>
        </p:nvCxnSpPr>
        <p:spPr>
          <a:xfrm rot="16200000">
            <a:off x="1813999" y="2608399"/>
            <a:ext cx="1149754" cy="30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50"/>
          <p:cNvCxnSpPr/>
          <p:nvPr/>
        </p:nvCxnSpPr>
        <p:spPr>
          <a:xfrm rot="16200000">
            <a:off x="6066856" y="2608399"/>
            <a:ext cx="1149754" cy="30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8"/>
          <p:cNvCxnSpPr/>
          <p:nvPr/>
        </p:nvCxnSpPr>
        <p:spPr>
          <a:xfrm>
            <a:off x="1227759" y="2606550"/>
            <a:ext cx="6860966" cy="79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1347246" y="4020187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2352627" y="2571825"/>
            <a:ext cx="69448" cy="694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4411132" y="2571825"/>
            <a:ext cx="69448" cy="694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605484" y="2571825"/>
            <a:ext cx="69448" cy="694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3497711" y="4020187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793223" y="4020671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347246" y="885269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497711" y="885269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793223" y="885753"/>
            <a:ext cx="187639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6" grpId="0"/>
      <p:bldP spid="47" grpId="0"/>
      <p:bldP spid="48" grpId="0"/>
      <p:bldP spid="49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_文本框 7"/>
          <p:cNvSpPr txBox="1"/>
          <p:nvPr>
            <p:custDataLst>
              <p:tags r:id="rId2"/>
            </p:custDataLst>
          </p:nvPr>
        </p:nvSpPr>
        <p:spPr>
          <a:xfrm>
            <a:off x="343617" y="148274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04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38874" y="148273"/>
            <a:ext cx="357888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(Working Plan)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33899" y="1415618"/>
            <a:ext cx="7725215" cy="2440162"/>
            <a:chOff x="793750" y="2199479"/>
            <a:chExt cx="10886772" cy="3438802"/>
          </a:xfrm>
        </p:grpSpPr>
        <p:graphicFrame>
          <p:nvGraphicFramePr>
            <p:cNvPr id="7" name="Chart 13"/>
            <p:cNvGraphicFramePr/>
            <p:nvPr/>
          </p:nvGraphicFramePr>
          <p:xfrm>
            <a:off x="793750" y="2303463"/>
            <a:ext cx="4683967" cy="33348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8" name="矩形 7"/>
            <p:cNvSpPr/>
            <p:nvPr/>
          </p:nvSpPr>
          <p:spPr>
            <a:xfrm>
              <a:off x="6221555" y="2199479"/>
              <a:ext cx="1764758" cy="5204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zh-CN" alt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不 足 之 处</a:t>
              </a:r>
              <a:endParaRPr lang="id-ID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081716" y="2774204"/>
              <a:ext cx="4986648" cy="628970"/>
              <a:chOff x="2595142" y="4405702"/>
              <a:chExt cx="4986648" cy="62897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2595142" y="4405702"/>
                <a:ext cx="2053057" cy="358657"/>
              </a:xfrm>
              <a:prstGeom prst="rect">
                <a:avLst/>
              </a:prstGeom>
              <a:solidFill>
                <a:srgbClr val="2728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noFill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668072" y="4514191"/>
                <a:ext cx="4913718" cy="520481"/>
              </a:xfrm>
              <a:prstGeom prst="rect">
                <a:avLst/>
              </a:prstGeom>
              <a:solidFill>
                <a:srgbClr val="27283C"/>
              </a:solidFill>
            </p:spPr>
            <p:txBody>
              <a:bodyPr wrap="square">
                <a:spAutoFit/>
              </a:bodyPr>
              <a:lstStyle/>
              <a:p>
                <a:r>
                  <a:rPr lang="id-ID" altLang="zh-CN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Apapun ceritanya hanya 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123686" y="3403174"/>
              <a:ext cx="5556836" cy="1847407"/>
              <a:chOff x="5202936" y="2717374"/>
              <a:chExt cx="5556836" cy="1847407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5300804" y="2822849"/>
                <a:ext cx="5458968" cy="1741932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2" name="任意多边形 46"/>
              <p:cNvSpPr/>
              <p:nvPr/>
            </p:nvSpPr>
            <p:spPr>
              <a:xfrm>
                <a:off x="5202936" y="2717374"/>
                <a:ext cx="333756" cy="297180"/>
              </a:xfrm>
              <a:custGeom>
                <a:avLst/>
                <a:gdLst>
                  <a:gd name="connsiteX0" fmla="*/ 0 w 333756"/>
                  <a:gd name="connsiteY0" fmla="*/ 297180 h 297180"/>
                  <a:gd name="connsiteX1" fmla="*/ 0 w 333756"/>
                  <a:gd name="connsiteY1" fmla="*/ 0 h 297180"/>
                  <a:gd name="connsiteX2" fmla="*/ 333756 w 333756"/>
                  <a:gd name="connsiteY2" fmla="*/ 0 h 297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3756" h="297180">
                    <a:moveTo>
                      <a:pt x="0" y="297180"/>
                    </a:moveTo>
                    <a:lnTo>
                      <a:pt x="0" y="0"/>
                    </a:lnTo>
                    <a:lnTo>
                      <a:pt x="333756" y="0"/>
                    </a:lnTo>
                  </a:path>
                </a:pathLst>
              </a:custGeom>
              <a:noFill/>
              <a:ln w="31750">
                <a:solidFill>
                  <a:srgbClr val="2728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任意多边形 47"/>
              <p:cNvSpPr/>
              <p:nvPr/>
            </p:nvSpPr>
            <p:spPr>
              <a:xfrm flipH="1" flipV="1">
                <a:off x="10328148" y="4151376"/>
                <a:ext cx="333756" cy="297180"/>
              </a:xfrm>
              <a:custGeom>
                <a:avLst/>
                <a:gdLst>
                  <a:gd name="connsiteX0" fmla="*/ 0 w 333756"/>
                  <a:gd name="connsiteY0" fmla="*/ 297180 h 297180"/>
                  <a:gd name="connsiteX1" fmla="*/ 0 w 333756"/>
                  <a:gd name="connsiteY1" fmla="*/ 0 h 297180"/>
                  <a:gd name="connsiteX2" fmla="*/ 333756 w 333756"/>
                  <a:gd name="connsiteY2" fmla="*/ 0 h 297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3756" h="297180">
                    <a:moveTo>
                      <a:pt x="0" y="297180"/>
                    </a:moveTo>
                    <a:lnTo>
                      <a:pt x="0" y="0"/>
                    </a:lnTo>
                    <a:lnTo>
                      <a:pt x="333756" y="0"/>
                    </a:lnTo>
                  </a:path>
                </a:pathLst>
              </a:custGeom>
              <a:noFill/>
              <a:ln w="31750">
                <a:solidFill>
                  <a:srgbClr val="2728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5013359" y="2783766"/>
            <a:ext cx="271156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5013359" y="2513674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_文本框 7"/>
          <p:cNvSpPr txBox="1"/>
          <p:nvPr>
            <p:custDataLst>
              <p:tags r:id="rId1"/>
            </p:custDataLst>
          </p:nvPr>
        </p:nvSpPr>
        <p:spPr>
          <a:xfrm>
            <a:off x="343617" y="148274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04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38874" y="148273"/>
            <a:ext cx="357888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(Working Plan)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93314" y="1319798"/>
            <a:ext cx="3106138" cy="3012786"/>
            <a:chOff x="1343472" y="1682166"/>
            <a:chExt cx="3973117" cy="3853708"/>
          </a:xfrm>
        </p:grpSpPr>
        <p:sp>
          <p:nvSpPr>
            <p:cNvPr id="7" name="椭圆 6"/>
            <p:cNvSpPr/>
            <p:nvPr/>
          </p:nvSpPr>
          <p:spPr>
            <a:xfrm>
              <a:off x="1343472" y="2132856"/>
              <a:ext cx="2952328" cy="2952328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8" name="弧形 7"/>
            <p:cNvSpPr/>
            <p:nvPr/>
          </p:nvSpPr>
          <p:spPr>
            <a:xfrm>
              <a:off x="1343472" y="1682166"/>
              <a:ext cx="3816424" cy="3853708"/>
            </a:xfrm>
            <a:prstGeom prst="arc">
              <a:avLst>
                <a:gd name="adj1" fmla="val 16931681"/>
                <a:gd name="adj2" fmla="val 4519513"/>
              </a:avLst>
            </a:prstGeom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+mn-ea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083896" y="1832534"/>
              <a:ext cx="600642" cy="600642"/>
            </a:xfrm>
            <a:prstGeom prst="ellipse">
              <a:avLst/>
            </a:prstGeom>
            <a:solidFill>
              <a:srgbClr val="2728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+mn-ea"/>
                </a:rPr>
                <a:t>1</a:t>
              </a:r>
              <a:endParaRPr lang="zh-CN" altLang="en-US" dirty="0">
                <a:latin typeface="+mn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715947" y="2803323"/>
              <a:ext cx="600642" cy="600642"/>
            </a:xfrm>
            <a:prstGeom prst="ellipse">
              <a:avLst/>
            </a:prstGeom>
            <a:solidFill>
              <a:srgbClr val="2728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+mn-ea"/>
                </a:rPr>
                <a:t>2</a:t>
              </a:r>
              <a:endParaRPr lang="zh-CN" altLang="en-US" dirty="0">
                <a:latin typeface="+mn-ea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715947" y="3874111"/>
              <a:ext cx="600642" cy="600642"/>
            </a:xfrm>
            <a:prstGeom prst="ellipse">
              <a:avLst/>
            </a:prstGeom>
            <a:solidFill>
              <a:srgbClr val="2728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+mn-ea"/>
                </a:rPr>
                <a:t>3</a:t>
              </a:r>
              <a:endParaRPr lang="zh-CN" altLang="en-US" dirty="0">
                <a:latin typeface="+mn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111890" y="4784862"/>
              <a:ext cx="600642" cy="600642"/>
            </a:xfrm>
            <a:prstGeom prst="ellipse">
              <a:avLst/>
            </a:prstGeom>
            <a:solidFill>
              <a:srgbClr val="2728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+mn-ea"/>
                </a:rPr>
                <a:t>4</a:t>
              </a:r>
              <a:endParaRPr lang="zh-CN" altLang="en-US" dirty="0">
                <a:latin typeface="+mn-ea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085" y="2273422"/>
              <a:ext cx="1256928" cy="1256928"/>
            </a:xfrm>
            <a:prstGeom prst="rect">
              <a:avLst/>
            </a:prstGeom>
          </p:spPr>
        </p:pic>
      </p:grp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1981278" y="3079604"/>
            <a:ext cx="1254256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 击 填 加 标 题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19272" y="1438758"/>
            <a:ext cx="29872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20607" y="1657125"/>
            <a:ext cx="29872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10569" y="2173818"/>
            <a:ext cx="29872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11904" y="2392185"/>
            <a:ext cx="29872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09234" y="3039337"/>
            <a:ext cx="29872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10569" y="3257704"/>
            <a:ext cx="29872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94207" y="3824207"/>
            <a:ext cx="29872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95542" y="4042574"/>
            <a:ext cx="29872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_文本框 7"/>
          <p:cNvSpPr txBox="1"/>
          <p:nvPr>
            <p:custDataLst>
              <p:tags r:id="rId3"/>
            </p:custDataLst>
          </p:nvPr>
        </p:nvSpPr>
        <p:spPr>
          <a:xfrm>
            <a:off x="343617" y="148274"/>
            <a:ext cx="667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NO</a:t>
            </a:r>
            <a:r>
              <a:rPr lang="en-US" altLang="zh-CN" sz="1200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.</a:t>
            </a:r>
            <a:r>
              <a:rPr lang="en-US" altLang="zh-CN" sz="1200" b="1" kern="0" dirty="0">
                <a:solidFill>
                  <a:schemeClr val="bg2">
                    <a:lumMod val="1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04</a:t>
            </a:r>
            <a:endParaRPr lang="zh-CN" altLang="en-US" sz="1200" kern="0" dirty="0">
              <a:solidFill>
                <a:schemeClr val="bg2">
                  <a:lumMod val="1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38874" y="148273"/>
            <a:ext cx="357888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(Working Plan)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69544" y="1847450"/>
            <a:ext cx="7467202" cy="758150"/>
            <a:chOff x="181485" y="1469910"/>
            <a:chExt cx="8689711" cy="882272"/>
          </a:xfrm>
        </p:grpSpPr>
        <p:sp>
          <p:nvSpPr>
            <p:cNvPr id="7" name="한쪽 모서리가 잘린 사각형 8"/>
            <p:cNvSpPr/>
            <p:nvPr/>
          </p:nvSpPr>
          <p:spPr>
            <a:xfrm>
              <a:off x="496199" y="1469910"/>
              <a:ext cx="3962078" cy="882272"/>
            </a:xfrm>
            <a:prstGeom prst="snip1Rect">
              <a:avLst>
                <a:gd name="adj" fmla="val 12326"/>
              </a:avLst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" name="직각 삼각형 9"/>
            <p:cNvSpPr/>
            <p:nvPr/>
          </p:nvSpPr>
          <p:spPr>
            <a:xfrm>
              <a:off x="4363951" y="1469910"/>
              <a:ext cx="98189" cy="98189"/>
            </a:xfrm>
            <a:prstGeom prst="rt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9" name="한쪽 모서리가 잘린 사각형 11"/>
            <p:cNvSpPr/>
            <p:nvPr/>
          </p:nvSpPr>
          <p:spPr>
            <a:xfrm>
              <a:off x="4909118" y="1469910"/>
              <a:ext cx="3962078" cy="882272"/>
            </a:xfrm>
            <a:prstGeom prst="snip1Rect">
              <a:avLst>
                <a:gd name="adj" fmla="val 12326"/>
              </a:avLst>
            </a:prstGeom>
            <a:noFill/>
            <a:ln>
              <a:solidFill>
                <a:srgbClr val="2728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0" name="직각 삼각형 12"/>
            <p:cNvSpPr/>
            <p:nvPr/>
          </p:nvSpPr>
          <p:spPr>
            <a:xfrm>
              <a:off x="8773007" y="1469910"/>
              <a:ext cx="98189" cy="98189"/>
            </a:xfrm>
            <a:prstGeom prst="rtTriangle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graphicFrame>
          <p:nvGraphicFramePr>
            <p:cNvPr id="11" name="차트 13"/>
            <p:cNvGraphicFramePr/>
            <p:nvPr/>
          </p:nvGraphicFramePr>
          <p:xfrm>
            <a:off x="5315815" y="1489387"/>
            <a:ext cx="3371230" cy="8433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aphicFrame>
          <p:nvGraphicFramePr>
            <p:cNvPr id="12" name="차트 14"/>
            <p:cNvGraphicFramePr/>
            <p:nvPr/>
          </p:nvGraphicFramePr>
          <p:xfrm>
            <a:off x="902896" y="1489387"/>
            <a:ext cx="3371230" cy="8433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3" name="타원 22"/>
            <p:cNvSpPr/>
            <p:nvPr/>
          </p:nvSpPr>
          <p:spPr>
            <a:xfrm>
              <a:off x="4594404" y="1596332"/>
              <a:ext cx="629428" cy="629428"/>
            </a:xfrm>
            <a:prstGeom prst="ellipse">
              <a:avLst/>
            </a:prstGeom>
            <a:solidFill>
              <a:srgbClr val="2728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4730530" y="1732000"/>
              <a:ext cx="357175" cy="358092"/>
            </a:xfrm>
            <a:custGeom>
              <a:avLst/>
              <a:gdLst>
                <a:gd name="T0" fmla="*/ 634 w 1166"/>
                <a:gd name="T1" fmla="*/ 983 h 1168"/>
                <a:gd name="T2" fmla="*/ 855 w 1166"/>
                <a:gd name="T3" fmla="*/ 885 h 1168"/>
                <a:gd name="T4" fmla="*/ 878 w 1166"/>
                <a:gd name="T5" fmla="*/ 852 h 1168"/>
                <a:gd name="T6" fmla="*/ 1163 w 1166"/>
                <a:gd name="T7" fmla="*/ 908 h 1168"/>
                <a:gd name="T8" fmla="*/ 937 w 1166"/>
                <a:gd name="T9" fmla="*/ 931 h 1168"/>
                <a:gd name="T10" fmla="*/ 921 w 1166"/>
                <a:gd name="T11" fmla="*/ 1044 h 1168"/>
                <a:gd name="T12" fmla="*/ 709 w 1166"/>
                <a:gd name="T13" fmla="*/ 1138 h 1168"/>
                <a:gd name="T14" fmla="*/ 673 w 1166"/>
                <a:gd name="T15" fmla="*/ 1168 h 1168"/>
                <a:gd name="T16" fmla="*/ 410 w 1166"/>
                <a:gd name="T17" fmla="*/ 1096 h 1168"/>
                <a:gd name="T18" fmla="*/ 209 w 1166"/>
                <a:gd name="T19" fmla="*/ 730 h 1168"/>
                <a:gd name="T20" fmla="*/ 249 w 1166"/>
                <a:gd name="T21" fmla="*/ 708 h 1168"/>
                <a:gd name="T22" fmla="*/ 257 w 1166"/>
                <a:gd name="T23" fmla="*/ 575 h 1168"/>
                <a:gd name="T24" fmla="*/ 53 w 1166"/>
                <a:gd name="T25" fmla="*/ 540 h 1168"/>
                <a:gd name="T26" fmla="*/ 10 w 1166"/>
                <a:gd name="T27" fmla="*/ 568 h 1168"/>
                <a:gd name="T28" fmla="*/ 10 w 1166"/>
                <a:gd name="T29" fmla="*/ 700 h 1168"/>
                <a:gd name="T30" fmla="*/ 223 w 1166"/>
                <a:gd name="T31" fmla="*/ 953 h 1168"/>
                <a:gd name="T32" fmla="*/ 333 w 1166"/>
                <a:gd name="T33" fmla="*/ 797 h 1168"/>
                <a:gd name="T34" fmla="*/ 489 w 1166"/>
                <a:gd name="T35" fmla="*/ 731 h 1168"/>
                <a:gd name="T36" fmla="*/ 420 w 1166"/>
                <a:gd name="T37" fmla="*/ 898 h 1168"/>
                <a:gd name="T38" fmla="*/ 298 w 1166"/>
                <a:gd name="T39" fmla="*/ 1036 h 1168"/>
                <a:gd name="T40" fmla="*/ 228 w 1166"/>
                <a:gd name="T41" fmla="*/ 1031 h 1168"/>
                <a:gd name="T42" fmla="*/ 215 w 1166"/>
                <a:gd name="T43" fmla="*/ 963 h 1168"/>
                <a:gd name="T44" fmla="*/ 566 w 1166"/>
                <a:gd name="T45" fmla="*/ 11 h 1168"/>
                <a:gd name="T46" fmla="*/ 606 w 1166"/>
                <a:gd name="T47" fmla="*/ 58 h 1168"/>
                <a:gd name="T48" fmla="*/ 610 w 1166"/>
                <a:gd name="T49" fmla="*/ 113 h 1168"/>
                <a:gd name="T50" fmla="*/ 576 w 1166"/>
                <a:gd name="T51" fmla="*/ 176 h 1168"/>
                <a:gd name="T52" fmla="*/ 517 w 1166"/>
                <a:gd name="T53" fmla="*/ 208 h 1168"/>
                <a:gd name="T54" fmla="*/ 467 w 1166"/>
                <a:gd name="T55" fmla="*/ 189 h 1168"/>
                <a:gd name="T56" fmla="*/ 435 w 1166"/>
                <a:gd name="T57" fmla="*/ 127 h 1168"/>
                <a:gd name="T58" fmla="*/ 438 w 1166"/>
                <a:gd name="T59" fmla="*/ 66 h 1168"/>
                <a:gd name="T60" fmla="*/ 474 w 1166"/>
                <a:gd name="T61" fmla="*/ 16 h 1168"/>
                <a:gd name="T62" fmla="*/ 532 w 1166"/>
                <a:gd name="T63" fmla="*/ 1 h 1168"/>
                <a:gd name="T64" fmla="*/ 564 w 1166"/>
                <a:gd name="T65" fmla="*/ 268 h 1168"/>
                <a:gd name="T66" fmla="*/ 684 w 1166"/>
                <a:gd name="T67" fmla="*/ 378 h 1168"/>
                <a:gd name="T68" fmla="*/ 822 w 1166"/>
                <a:gd name="T69" fmla="*/ 391 h 1168"/>
                <a:gd name="T70" fmla="*/ 861 w 1166"/>
                <a:gd name="T71" fmla="*/ 417 h 1168"/>
                <a:gd name="T72" fmla="*/ 851 w 1166"/>
                <a:gd name="T73" fmla="*/ 471 h 1168"/>
                <a:gd name="T74" fmla="*/ 725 w 1166"/>
                <a:gd name="T75" fmla="*/ 489 h 1168"/>
                <a:gd name="T76" fmla="*/ 633 w 1166"/>
                <a:gd name="T77" fmla="*/ 467 h 1168"/>
                <a:gd name="T78" fmla="*/ 547 w 1166"/>
                <a:gd name="T79" fmla="*/ 559 h 1168"/>
                <a:gd name="T80" fmla="*/ 683 w 1166"/>
                <a:gd name="T81" fmla="*/ 630 h 1168"/>
                <a:gd name="T82" fmla="*/ 768 w 1166"/>
                <a:gd name="T83" fmla="*/ 746 h 1168"/>
                <a:gd name="T84" fmla="*/ 805 w 1166"/>
                <a:gd name="T85" fmla="*/ 877 h 1168"/>
                <a:gd name="T86" fmla="*/ 753 w 1166"/>
                <a:gd name="T87" fmla="*/ 919 h 1168"/>
                <a:gd name="T88" fmla="*/ 700 w 1166"/>
                <a:gd name="T89" fmla="*/ 890 h 1168"/>
                <a:gd name="T90" fmla="*/ 587 w 1166"/>
                <a:gd name="T91" fmla="*/ 728 h 1168"/>
                <a:gd name="T92" fmla="*/ 331 w 1166"/>
                <a:gd name="T93" fmla="*/ 633 h 1168"/>
                <a:gd name="T94" fmla="*/ 291 w 1166"/>
                <a:gd name="T95" fmla="*/ 579 h 1168"/>
                <a:gd name="T96" fmla="*/ 266 w 1166"/>
                <a:gd name="T97" fmla="*/ 358 h 1168"/>
                <a:gd name="T98" fmla="*/ 234 w 1166"/>
                <a:gd name="T99" fmla="*/ 414 h 1168"/>
                <a:gd name="T100" fmla="*/ 205 w 1166"/>
                <a:gd name="T101" fmla="*/ 510 h 1168"/>
                <a:gd name="T102" fmla="*/ 150 w 1166"/>
                <a:gd name="T103" fmla="*/ 508 h 1168"/>
                <a:gd name="T104" fmla="*/ 136 w 1166"/>
                <a:gd name="T105" fmla="*/ 437 h 1168"/>
                <a:gd name="T106" fmla="*/ 184 w 1166"/>
                <a:gd name="T107" fmla="*/ 298 h 1168"/>
                <a:gd name="T108" fmla="*/ 353 w 1166"/>
                <a:gd name="T109" fmla="*/ 213 h 1168"/>
                <a:gd name="T110" fmla="*/ 447 w 1166"/>
                <a:gd name="T111" fmla="*/ 226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6" h="1168">
                  <a:moveTo>
                    <a:pt x="436" y="1086"/>
                  </a:moveTo>
                  <a:lnTo>
                    <a:pt x="627" y="1086"/>
                  </a:lnTo>
                  <a:lnTo>
                    <a:pt x="627" y="1004"/>
                  </a:lnTo>
                  <a:lnTo>
                    <a:pt x="627" y="1004"/>
                  </a:lnTo>
                  <a:lnTo>
                    <a:pt x="628" y="997"/>
                  </a:lnTo>
                  <a:lnTo>
                    <a:pt x="630" y="990"/>
                  </a:lnTo>
                  <a:lnTo>
                    <a:pt x="634" y="983"/>
                  </a:lnTo>
                  <a:lnTo>
                    <a:pt x="638" y="978"/>
                  </a:lnTo>
                  <a:lnTo>
                    <a:pt x="643" y="973"/>
                  </a:lnTo>
                  <a:lnTo>
                    <a:pt x="650" y="971"/>
                  </a:lnTo>
                  <a:lnTo>
                    <a:pt x="657" y="968"/>
                  </a:lnTo>
                  <a:lnTo>
                    <a:pt x="664" y="967"/>
                  </a:lnTo>
                  <a:lnTo>
                    <a:pt x="855" y="967"/>
                  </a:lnTo>
                  <a:lnTo>
                    <a:pt x="855" y="885"/>
                  </a:lnTo>
                  <a:lnTo>
                    <a:pt x="855" y="885"/>
                  </a:lnTo>
                  <a:lnTo>
                    <a:pt x="856" y="878"/>
                  </a:lnTo>
                  <a:lnTo>
                    <a:pt x="859" y="872"/>
                  </a:lnTo>
                  <a:lnTo>
                    <a:pt x="862" y="865"/>
                  </a:lnTo>
                  <a:lnTo>
                    <a:pt x="867" y="859"/>
                  </a:lnTo>
                  <a:lnTo>
                    <a:pt x="871" y="854"/>
                  </a:lnTo>
                  <a:lnTo>
                    <a:pt x="878" y="852"/>
                  </a:lnTo>
                  <a:lnTo>
                    <a:pt x="885" y="850"/>
                  </a:lnTo>
                  <a:lnTo>
                    <a:pt x="892" y="849"/>
                  </a:lnTo>
                  <a:lnTo>
                    <a:pt x="1166" y="849"/>
                  </a:lnTo>
                  <a:lnTo>
                    <a:pt x="1166" y="894"/>
                  </a:lnTo>
                  <a:lnTo>
                    <a:pt x="1166" y="894"/>
                  </a:lnTo>
                  <a:lnTo>
                    <a:pt x="1165" y="901"/>
                  </a:lnTo>
                  <a:lnTo>
                    <a:pt x="1163" y="908"/>
                  </a:lnTo>
                  <a:lnTo>
                    <a:pt x="1160" y="915"/>
                  </a:lnTo>
                  <a:lnTo>
                    <a:pt x="1155" y="921"/>
                  </a:lnTo>
                  <a:lnTo>
                    <a:pt x="1150" y="925"/>
                  </a:lnTo>
                  <a:lnTo>
                    <a:pt x="1144" y="927"/>
                  </a:lnTo>
                  <a:lnTo>
                    <a:pt x="1136" y="930"/>
                  </a:lnTo>
                  <a:lnTo>
                    <a:pt x="1129" y="931"/>
                  </a:lnTo>
                  <a:lnTo>
                    <a:pt x="937" y="931"/>
                  </a:lnTo>
                  <a:lnTo>
                    <a:pt x="937" y="1013"/>
                  </a:lnTo>
                  <a:lnTo>
                    <a:pt x="937" y="1013"/>
                  </a:lnTo>
                  <a:lnTo>
                    <a:pt x="937" y="1020"/>
                  </a:lnTo>
                  <a:lnTo>
                    <a:pt x="935" y="1027"/>
                  </a:lnTo>
                  <a:lnTo>
                    <a:pt x="932" y="1034"/>
                  </a:lnTo>
                  <a:lnTo>
                    <a:pt x="927" y="1039"/>
                  </a:lnTo>
                  <a:lnTo>
                    <a:pt x="921" y="1044"/>
                  </a:lnTo>
                  <a:lnTo>
                    <a:pt x="916" y="1046"/>
                  </a:lnTo>
                  <a:lnTo>
                    <a:pt x="909" y="1048"/>
                  </a:lnTo>
                  <a:lnTo>
                    <a:pt x="901" y="1049"/>
                  </a:lnTo>
                  <a:lnTo>
                    <a:pt x="709" y="1049"/>
                  </a:lnTo>
                  <a:lnTo>
                    <a:pt x="709" y="1132"/>
                  </a:lnTo>
                  <a:lnTo>
                    <a:pt x="709" y="1132"/>
                  </a:lnTo>
                  <a:lnTo>
                    <a:pt x="709" y="1138"/>
                  </a:lnTo>
                  <a:lnTo>
                    <a:pt x="707" y="1145"/>
                  </a:lnTo>
                  <a:lnTo>
                    <a:pt x="703" y="1152"/>
                  </a:lnTo>
                  <a:lnTo>
                    <a:pt x="699" y="1158"/>
                  </a:lnTo>
                  <a:lnTo>
                    <a:pt x="693" y="1162"/>
                  </a:lnTo>
                  <a:lnTo>
                    <a:pt x="687" y="1165"/>
                  </a:lnTo>
                  <a:lnTo>
                    <a:pt x="681" y="1167"/>
                  </a:lnTo>
                  <a:lnTo>
                    <a:pt x="673" y="1168"/>
                  </a:lnTo>
                  <a:lnTo>
                    <a:pt x="399" y="1168"/>
                  </a:lnTo>
                  <a:lnTo>
                    <a:pt x="399" y="1123"/>
                  </a:lnTo>
                  <a:lnTo>
                    <a:pt x="399" y="1123"/>
                  </a:lnTo>
                  <a:lnTo>
                    <a:pt x="400" y="1116"/>
                  </a:lnTo>
                  <a:lnTo>
                    <a:pt x="402" y="1109"/>
                  </a:lnTo>
                  <a:lnTo>
                    <a:pt x="406" y="1102"/>
                  </a:lnTo>
                  <a:lnTo>
                    <a:pt x="410" y="1096"/>
                  </a:lnTo>
                  <a:lnTo>
                    <a:pt x="416" y="1092"/>
                  </a:lnTo>
                  <a:lnTo>
                    <a:pt x="422" y="1089"/>
                  </a:lnTo>
                  <a:lnTo>
                    <a:pt x="428" y="1087"/>
                  </a:lnTo>
                  <a:lnTo>
                    <a:pt x="436" y="1086"/>
                  </a:lnTo>
                  <a:lnTo>
                    <a:pt x="436" y="1086"/>
                  </a:lnTo>
                  <a:close/>
                  <a:moveTo>
                    <a:pt x="37" y="715"/>
                  </a:moveTo>
                  <a:lnTo>
                    <a:pt x="209" y="730"/>
                  </a:lnTo>
                  <a:lnTo>
                    <a:pt x="209" y="730"/>
                  </a:lnTo>
                  <a:lnTo>
                    <a:pt x="218" y="730"/>
                  </a:lnTo>
                  <a:lnTo>
                    <a:pt x="226" y="728"/>
                  </a:lnTo>
                  <a:lnTo>
                    <a:pt x="233" y="724"/>
                  </a:lnTo>
                  <a:lnTo>
                    <a:pt x="240" y="721"/>
                  </a:lnTo>
                  <a:lnTo>
                    <a:pt x="246" y="715"/>
                  </a:lnTo>
                  <a:lnTo>
                    <a:pt x="249" y="708"/>
                  </a:lnTo>
                  <a:lnTo>
                    <a:pt x="253" y="700"/>
                  </a:lnTo>
                  <a:lnTo>
                    <a:pt x="254" y="692"/>
                  </a:lnTo>
                  <a:lnTo>
                    <a:pt x="263" y="599"/>
                  </a:lnTo>
                  <a:lnTo>
                    <a:pt x="263" y="599"/>
                  </a:lnTo>
                  <a:lnTo>
                    <a:pt x="262" y="590"/>
                  </a:lnTo>
                  <a:lnTo>
                    <a:pt x="261" y="582"/>
                  </a:lnTo>
                  <a:lnTo>
                    <a:pt x="257" y="575"/>
                  </a:lnTo>
                  <a:lnTo>
                    <a:pt x="253" y="568"/>
                  </a:lnTo>
                  <a:lnTo>
                    <a:pt x="247" y="562"/>
                  </a:lnTo>
                  <a:lnTo>
                    <a:pt x="240" y="559"/>
                  </a:lnTo>
                  <a:lnTo>
                    <a:pt x="233" y="555"/>
                  </a:lnTo>
                  <a:lnTo>
                    <a:pt x="225" y="554"/>
                  </a:lnTo>
                  <a:lnTo>
                    <a:pt x="53" y="540"/>
                  </a:lnTo>
                  <a:lnTo>
                    <a:pt x="53" y="540"/>
                  </a:lnTo>
                  <a:lnTo>
                    <a:pt x="44" y="540"/>
                  </a:lnTo>
                  <a:lnTo>
                    <a:pt x="36" y="541"/>
                  </a:lnTo>
                  <a:lnTo>
                    <a:pt x="29" y="544"/>
                  </a:lnTo>
                  <a:lnTo>
                    <a:pt x="22" y="549"/>
                  </a:lnTo>
                  <a:lnTo>
                    <a:pt x="16" y="554"/>
                  </a:lnTo>
                  <a:lnTo>
                    <a:pt x="13" y="561"/>
                  </a:lnTo>
                  <a:lnTo>
                    <a:pt x="10" y="568"/>
                  </a:lnTo>
                  <a:lnTo>
                    <a:pt x="8" y="576"/>
                  </a:lnTo>
                  <a:lnTo>
                    <a:pt x="0" y="671"/>
                  </a:lnTo>
                  <a:lnTo>
                    <a:pt x="0" y="671"/>
                  </a:lnTo>
                  <a:lnTo>
                    <a:pt x="0" y="679"/>
                  </a:lnTo>
                  <a:lnTo>
                    <a:pt x="2" y="687"/>
                  </a:lnTo>
                  <a:lnTo>
                    <a:pt x="5" y="694"/>
                  </a:lnTo>
                  <a:lnTo>
                    <a:pt x="10" y="700"/>
                  </a:lnTo>
                  <a:lnTo>
                    <a:pt x="15" y="706"/>
                  </a:lnTo>
                  <a:lnTo>
                    <a:pt x="22" y="711"/>
                  </a:lnTo>
                  <a:lnTo>
                    <a:pt x="29" y="714"/>
                  </a:lnTo>
                  <a:lnTo>
                    <a:pt x="37" y="715"/>
                  </a:lnTo>
                  <a:lnTo>
                    <a:pt x="37" y="715"/>
                  </a:lnTo>
                  <a:close/>
                  <a:moveTo>
                    <a:pt x="223" y="953"/>
                  </a:moveTo>
                  <a:lnTo>
                    <a:pt x="223" y="953"/>
                  </a:lnTo>
                  <a:lnTo>
                    <a:pt x="278" y="889"/>
                  </a:lnTo>
                  <a:lnTo>
                    <a:pt x="297" y="862"/>
                  </a:lnTo>
                  <a:lnTo>
                    <a:pt x="306" y="851"/>
                  </a:lnTo>
                  <a:lnTo>
                    <a:pt x="313" y="838"/>
                  </a:lnTo>
                  <a:lnTo>
                    <a:pt x="320" y="826"/>
                  </a:lnTo>
                  <a:lnTo>
                    <a:pt x="327" y="812"/>
                  </a:lnTo>
                  <a:lnTo>
                    <a:pt x="333" y="797"/>
                  </a:lnTo>
                  <a:lnTo>
                    <a:pt x="338" y="780"/>
                  </a:lnTo>
                  <a:lnTo>
                    <a:pt x="350" y="741"/>
                  </a:lnTo>
                  <a:lnTo>
                    <a:pt x="362" y="691"/>
                  </a:lnTo>
                  <a:lnTo>
                    <a:pt x="362" y="691"/>
                  </a:lnTo>
                  <a:lnTo>
                    <a:pt x="476" y="728"/>
                  </a:lnTo>
                  <a:lnTo>
                    <a:pt x="476" y="728"/>
                  </a:lnTo>
                  <a:lnTo>
                    <a:pt x="489" y="731"/>
                  </a:lnTo>
                  <a:lnTo>
                    <a:pt x="489" y="731"/>
                  </a:lnTo>
                  <a:lnTo>
                    <a:pt x="469" y="788"/>
                  </a:lnTo>
                  <a:lnTo>
                    <a:pt x="454" y="832"/>
                  </a:lnTo>
                  <a:lnTo>
                    <a:pt x="446" y="851"/>
                  </a:lnTo>
                  <a:lnTo>
                    <a:pt x="438" y="868"/>
                  </a:lnTo>
                  <a:lnTo>
                    <a:pt x="428" y="883"/>
                  </a:lnTo>
                  <a:lnTo>
                    <a:pt x="420" y="898"/>
                  </a:lnTo>
                  <a:lnTo>
                    <a:pt x="411" y="911"/>
                  </a:lnTo>
                  <a:lnTo>
                    <a:pt x="401" y="925"/>
                  </a:lnTo>
                  <a:lnTo>
                    <a:pt x="376" y="954"/>
                  </a:lnTo>
                  <a:lnTo>
                    <a:pt x="346" y="987"/>
                  </a:lnTo>
                  <a:lnTo>
                    <a:pt x="307" y="1028"/>
                  </a:lnTo>
                  <a:lnTo>
                    <a:pt x="307" y="1028"/>
                  </a:lnTo>
                  <a:lnTo>
                    <a:pt x="298" y="1036"/>
                  </a:lnTo>
                  <a:lnTo>
                    <a:pt x="287" y="1043"/>
                  </a:lnTo>
                  <a:lnTo>
                    <a:pt x="277" y="1046"/>
                  </a:lnTo>
                  <a:lnTo>
                    <a:pt x="266" y="1046"/>
                  </a:lnTo>
                  <a:lnTo>
                    <a:pt x="255" y="1046"/>
                  </a:lnTo>
                  <a:lnTo>
                    <a:pt x="245" y="1043"/>
                  </a:lnTo>
                  <a:lnTo>
                    <a:pt x="236" y="1038"/>
                  </a:lnTo>
                  <a:lnTo>
                    <a:pt x="228" y="1031"/>
                  </a:lnTo>
                  <a:lnTo>
                    <a:pt x="220" y="1024"/>
                  </a:lnTo>
                  <a:lnTo>
                    <a:pt x="214" y="1015"/>
                  </a:lnTo>
                  <a:lnTo>
                    <a:pt x="210" y="1006"/>
                  </a:lnTo>
                  <a:lnTo>
                    <a:pt x="208" y="996"/>
                  </a:lnTo>
                  <a:lnTo>
                    <a:pt x="208" y="986"/>
                  </a:lnTo>
                  <a:lnTo>
                    <a:pt x="210" y="974"/>
                  </a:lnTo>
                  <a:lnTo>
                    <a:pt x="215" y="963"/>
                  </a:lnTo>
                  <a:lnTo>
                    <a:pt x="223" y="953"/>
                  </a:lnTo>
                  <a:lnTo>
                    <a:pt x="223" y="953"/>
                  </a:lnTo>
                  <a:close/>
                  <a:moveTo>
                    <a:pt x="541" y="2"/>
                  </a:moveTo>
                  <a:lnTo>
                    <a:pt x="541" y="2"/>
                  </a:lnTo>
                  <a:lnTo>
                    <a:pt x="551" y="4"/>
                  </a:lnTo>
                  <a:lnTo>
                    <a:pt x="559" y="8"/>
                  </a:lnTo>
                  <a:lnTo>
                    <a:pt x="566" y="11"/>
                  </a:lnTo>
                  <a:lnTo>
                    <a:pt x="574" y="17"/>
                  </a:lnTo>
                  <a:lnTo>
                    <a:pt x="581" y="22"/>
                  </a:lnTo>
                  <a:lnTo>
                    <a:pt x="587" y="28"/>
                  </a:lnTo>
                  <a:lnTo>
                    <a:pt x="593" y="35"/>
                  </a:lnTo>
                  <a:lnTo>
                    <a:pt x="598" y="42"/>
                  </a:lnTo>
                  <a:lnTo>
                    <a:pt x="602" y="50"/>
                  </a:lnTo>
                  <a:lnTo>
                    <a:pt x="606" y="58"/>
                  </a:lnTo>
                  <a:lnTo>
                    <a:pt x="609" y="66"/>
                  </a:lnTo>
                  <a:lnTo>
                    <a:pt x="611" y="75"/>
                  </a:lnTo>
                  <a:lnTo>
                    <a:pt x="612" y="84"/>
                  </a:lnTo>
                  <a:lnTo>
                    <a:pt x="612" y="93"/>
                  </a:lnTo>
                  <a:lnTo>
                    <a:pt x="611" y="104"/>
                  </a:lnTo>
                  <a:lnTo>
                    <a:pt x="610" y="113"/>
                  </a:lnTo>
                  <a:lnTo>
                    <a:pt x="610" y="113"/>
                  </a:lnTo>
                  <a:lnTo>
                    <a:pt x="608" y="122"/>
                  </a:lnTo>
                  <a:lnTo>
                    <a:pt x="604" y="132"/>
                  </a:lnTo>
                  <a:lnTo>
                    <a:pt x="600" y="141"/>
                  </a:lnTo>
                  <a:lnTo>
                    <a:pt x="595" y="150"/>
                  </a:lnTo>
                  <a:lnTo>
                    <a:pt x="589" y="158"/>
                  </a:lnTo>
                  <a:lnTo>
                    <a:pt x="582" y="168"/>
                  </a:lnTo>
                  <a:lnTo>
                    <a:pt x="576" y="176"/>
                  </a:lnTo>
                  <a:lnTo>
                    <a:pt x="569" y="182"/>
                  </a:lnTo>
                  <a:lnTo>
                    <a:pt x="561" y="189"/>
                  </a:lnTo>
                  <a:lnTo>
                    <a:pt x="553" y="195"/>
                  </a:lnTo>
                  <a:lnTo>
                    <a:pt x="544" y="200"/>
                  </a:lnTo>
                  <a:lnTo>
                    <a:pt x="535" y="203"/>
                  </a:lnTo>
                  <a:lnTo>
                    <a:pt x="527" y="206"/>
                  </a:lnTo>
                  <a:lnTo>
                    <a:pt x="517" y="208"/>
                  </a:lnTo>
                  <a:lnTo>
                    <a:pt x="508" y="208"/>
                  </a:lnTo>
                  <a:lnTo>
                    <a:pt x="499" y="206"/>
                  </a:lnTo>
                  <a:lnTo>
                    <a:pt x="499" y="206"/>
                  </a:lnTo>
                  <a:lnTo>
                    <a:pt x="490" y="204"/>
                  </a:lnTo>
                  <a:lnTo>
                    <a:pt x="482" y="200"/>
                  </a:lnTo>
                  <a:lnTo>
                    <a:pt x="474" y="195"/>
                  </a:lnTo>
                  <a:lnTo>
                    <a:pt x="467" y="189"/>
                  </a:lnTo>
                  <a:lnTo>
                    <a:pt x="460" y="181"/>
                  </a:lnTo>
                  <a:lnTo>
                    <a:pt x="455" y="174"/>
                  </a:lnTo>
                  <a:lnTo>
                    <a:pt x="449" y="165"/>
                  </a:lnTo>
                  <a:lnTo>
                    <a:pt x="444" y="156"/>
                  </a:lnTo>
                  <a:lnTo>
                    <a:pt x="441" y="147"/>
                  </a:lnTo>
                  <a:lnTo>
                    <a:pt x="438" y="137"/>
                  </a:lnTo>
                  <a:lnTo>
                    <a:pt x="435" y="127"/>
                  </a:lnTo>
                  <a:lnTo>
                    <a:pt x="433" y="116"/>
                  </a:lnTo>
                  <a:lnTo>
                    <a:pt x="433" y="106"/>
                  </a:lnTo>
                  <a:lnTo>
                    <a:pt x="433" y="96"/>
                  </a:lnTo>
                  <a:lnTo>
                    <a:pt x="433" y="85"/>
                  </a:lnTo>
                  <a:lnTo>
                    <a:pt x="435" y="75"/>
                  </a:lnTo>
                  <a:lnTo>
                    <a:pt x="435" y="75"/>
                  </a:lnTo>
                  <a:lnTo>
                    <a:pt x="438" y="66"/>
                  </a:lnTo>
                  <a:lnTo>
                    <a:pt x="441" y="57"/>
                  </a:lnTo>
                  <a:lnTo>
                    <a:pt x="444" y="49"/>
                  </a:lnTo>
                  <a:lnTo>
                    <a:pt x="449" y="41"/>
                  </a:lnTo>
                  <a:lnTo>
                    <a:pt x="455" y="34"/>
                  </a:lnTo>
                  <a:lnTo>
                    <a:pt x="460" y="27"/>
                  </a:lnTo>
                  <a:lnTo>
                    <a:pt x="467" y="22"/>
                  </a:lnTo>
                  <a:lnTo>
                    <a:pt x="474" y="16"/>
                  </a:lnTo>
                  <a:lnTo>
                    <a:pt x="482" y="11"/>
                  </a:lnTo>
                  <a:lnTo>
                    <a:pt x="489" y="8"/>
                  </a:lnTo>
                  <a:lnTo>
                    <a:pt x="498" y="4"/>
                  </a:lnTo>
                  <a:lnTo>
                    <a:pt x="506" y="2"/>
                  </a:lnTo>
                  <a:lnTo>
                    <a:pt x="515" y="1"/>
                  </a:lnTo>
                  <a:lnTo>
                    <a:pt x="523" y="0"/>
                  </a:lnTo>
                  <a:lnTo>
                    <a:pt x="532" y="1"/>
                  </a:lnTo>
                  <a:lnTo>
                    <a:pt x="541" y="2"/>
                  </a:lnTo>
                  <a:lnTo>
                    <a:pt x="541" y="2"/>
                  </a:lnTo>
                  <a:close/>
                  <a:moveTo>
                    <a:pt x="531" y="253"/>
                  </a:moveTo>
                  <a:lnTo>
                    <a:pt x="531" y="253"/>
                  </a:lnTo>
                  <a:lnTo>
                    <a:pt x="540" y="257"/>
                  </a:lnTo>
                  <a:lnTo>
                    <a:pt x="552" y="261"/>
                  </a:lnTo>
                  <a:lnTo>
                    <a:pt x="564" y="268"/>
                  </a:lnTo>
                  <a:lnTo>
                    <a:pt x="570" y="273"/>
                  </a:lnTo>
                  <a:lnTo>
                    <a:pt x="576" y="277"/>
                  </a:lnTo>
                  <a:lnTo>
                    <a:pt x="576" y="277"/>
                  </a:lnTo>
                  <a:lnTo>
                    <a:pt x="650" y="349"/>
                  </a:lnTo>
                  <a:lnTo>
                    <a:pt x="662" y="360"/>
                  </a:lnTo>
                  <a:lnTo>
                    <a:pt x="674" y="370"/>
                  </a:lnTo>
                  <a:lnTo>
                    <a:pt x="684" y="378"/>
                  </a:lnTo>
                  <a:lnTo>
                    <a:pt x="694" y="383"/>
                  </a:lnTo>
                  <a:lnTo>
                    <a:pt x="705" y="388"/>
                  </a:lnTo>
                  <a:lnTo>
                    <a:pt x="716" y="390"/>
                  </a:lnTo>
                  <a:lnTo>
                    <a:pt x="727" y="392"/>
                  </a:lnTo>
                  <a:lnTo>
                    <a:pt x="741" y="393"/>
                  </a:lnTo>
                  <a:lnTo>
                    <a:pt x="775" y="393"/>
                  </a:lnTo>
                  <a:lnTo>
                    <a:pt x="822" y="391"/>
                  </a:lnTo>
                  <a:lnTo>
                    <a:pt x="822" y="391"/>
                  </a:lnTo>
                  <a:lnTo>
                    <a:pt x="831" y="392"/>
                  </a:lnTo>
                  <a:lnTo>
                    <a:pt x="840" y="395"/>
                  </a:lnTo>
                  <a:lnTo>
                    <a:pt x="847" y="398"/>
                  </a:lnTo>
                  <a:lnTo>
                    <a:pt x="853" y="404"/>
                  </a:lnTo>
                  <a:lnTo>
                    <a:pt x="858" y="411"/>
                  </a:lnTo>
                  <a:lnTo>
                    <a:pt x="861" y="417"/>
                  </a:lnTo>
                  <a:lnTo>
                    <a:pt x="862" y="425"/>
                  </a:lnTo>
                  <a:lnTo>
                    <a:pt x="863" y="433"/>
                  </a:lnTo>
                  <a:lnTo>
                    <a:pt x="863" y="443"/>
                  </a:lnTo>
                  <a:lnTo>
                    <a:pt x="862" y="451"/>
                  </a:lnTo>
                  <a:lnTo>
                    <a:pt x="859" y="457"/>
                  </a:lnTo>
                  <a:lnTo>
                    <a:pt x="855" y="464"/>
                  </a:lnTo>
                  <a:lnTo>
                    <a:pt x="851" y="471"/>
                  </a:lnTo>
                  <a:lnTo>
                    <a:pt x="845" y="476"/>
                  </a:lnTo>
                  <a:lnTo>
                    <a:pt x="837" y="479"/>
                  </a:lnTo>
                  <a:lnTo>
                    <a:pt x="829" y="480"/>
                  </a:lnTo>
                  <a:lnTo>
                    <a:pt x="829" y="480"/>
                  </a:lnTo>
                  <a:lnTo>
                    <a:pt x="780" y="486"/>
                  </a:lnTo>
                  <a:lnTo>
                    <a:pt x="741" y="489"/>
                  </a:lnTo>
                  <a:lnTo>
                    <a:pt x="725" y="489"/>
                  </a:lnTo>
                  <a:lnTo>
                    <a:pt x="710" y="489"/>
                  </a:lnTo>
                  <a:lnTo>
                    <a:pt x="697" y="489"/>
                  </a:lnTo>
                  <a:lnTo>
                    <a:pt x="683" y="487"/>
                  </a:lnTo>
                  <a:lnTo>
                    <a:pt x="670" y="484"/>
                  </a:lnTo>
                  <a:lnTo>
                    <a:pt x="658" y="479"/>
                  </a:lnTo>
                  <a:lnTo>
                    <a:pt x="646" y="473"/>
                  </a:lnTo>
                  <a:lnTo>
                    <a:pt x="633" y="467"/>
                  </a:lnTo>
                  <a:lnTo>
                    <a:pt x="619" y="456"/>
                  </a:lnTo>
                  <a:lnTo>
                    <a:pt x="604" y="446"/>
                  </a:lnTo>
                  <a:lnTo>
                    <a:pt x="569" y="416"/>
                  </a:lnTo>
                  <a:lnTo>
                    <a:pt x="546" y="544"/>
                  </a:lnTo>
                  <a:lnTo>
                    <a:pt x="546" y="544"/>
                  </a:lnTo>
                  <a:lnTo>
                    <a:pt x="545" y="552"/>
                  </a:lnTo>
                  <a:lnTo>
                    <a:pt x="547" y="559"/>
                  </a:lnTo>
                  <a:lnTo>
                    <a:pt x="552" y="565"/>
                  </a:lnTo>
                  <a:lnTo>
                    <a:pt x="557" y="569"/>
                  </a:lnTo>
                  <a:lnTo>
                    <a:pt x="557" y="569"/>
                  </a:lnTo>
                  <a:lnTo>
                    <a:pt x="608" y="591"/>
                  </a:lnTo>
                  <a:lnTo>
                    <a:pt x="649" y="610"/>
                  </a:lnTo>
                  <a:lnTo>
                    <a:pt x="667" y="619"/>
                  </a:lnTo>
                  <a:lnTo>
                    <a:pt x="683" y="630"/>
                  </a:lnTo>
                  <a:lnTo>
                    <a:pt x="698" y="640"/>
                  </a:lnTo>
                  <a:lnTo>
                    <a:pt x="711" y="652"/>
                  </a:lnTo>
                  <a:lnTo>
                    <a:pt x="724" y="666"/>
                  </a:lnTo>
                  <a:lnTo>
                    <a:pt x="735" y="682"/>
                  </a:lnTo>
                  <a:lnTo>
                    <a:pt x="747" y="700"/>
                  </a:lnTo>
                  <a:lnTo>
                    <a:pt x="758" y="722"/>
                  </a:lnTo>
                  <a:lnTo>
                    <a:pt x="768" y="746"/>
                  </a:lnTo>
                  <a:lnTo>
                    <a:pt x="780" y="775"/>
                  </a:lnTo>
                  <a:lnTo>
                    <a:pt x="791" y="806"/>
                  </a:lnTo>
                  <a:lnTo>
                    <a:pt x="803" y="843"/>
                  </a:lnTo>
                  <a:lnTo>
                    <a:pt x="803" y="843"/>
                  </a:lnTo>
                  <a:lnTo>
                    <a:pt x="806" y="856"/>
                  </a:lnTo>
                  <a:lnTo>
                    <a:pt x="807" y="867"/>
                  </a:lnTo>
                  <a:lnTo>
                    <a:pt x="805" y="877"/>
                  </a:lnTo>
                  <a:lnTo>
                    <a:pt x="802" y="886"/>
                  </a:lnTo>
                  <a:lnTo>
                    <a:pt x="796" y="895"/>
                  </a:lnTo>
                  <a:lnTo>
                    <a:pt x="789" y="902"/>
                  </a:lnTo>
                  <a:lnTo>
                    <a:pt x="781" y="909"/>
                  </a:lnTo>
                  <a:lnTo>
                    <a:pt x="772" y="914"/>
                  </a:lnTo>
                  <a:lnTo>
                    <a:pt x="763" y="917"/>
                  </a:lnTo>
                  <a:lnTo>
                    <a:pt x="753" y="919"/>
                  </a:lnTo>
                  <a:lnTo>
                    <a:pt x="742" y="919"/>
                  </a:lnTo>
                  <a:lnTo>
                    <a:pt x="733" y="917"/>
                  </a:lnTo>
                  <a:lnTo>
                    <a:pt x="723" y="914"/>
                  </a:lnTo>
                  <a:lnTo>
                    <a:pt x="715" y="908"/>
                  </a:lnTo>
                  <a:lnTo>
                    <a:pt x="707" y="900"/>
                  </a:lnTo>
                  <a:lnTo>
                    <a:pt x="700" y="890"/>
                  </a:lnTo>
                  <a:lnTo>
                    <a:pt x="700" y="890"/>
                  </a:lnTo>
                  <a:lnTo>
                    <a:pt x="682" y="854"/>
                  </a:lnTo>
                  <a:lnTo>
                    <a:pt x="665" y="824"/>
                  </a:lnTo>
                  <a:lnTo>
                    <a:pt x="649" y="798"/>
                  </a:lnTo>
                  <a:lnTo>
                    <a:pt x="634" y="776"/>
                  </a:lnTo>
                  <a:lnTo>
                    <a:pt x="619" y="757"/>
                  </a:lnTo>
                  <a:lnTo>
                    <a:pt x="603" y="741"/>
                  </a:lnTo>
                  <a:lnTo>
                    <a:pt x="587" y="728"/>
                  </a:lnTo>
                  <a:lnTo>
                    <a:pt x="570" y="716"/>
                  </a:lnTo>
                  <a:lnTo>
                    <a:pt x="551" y="707"/>
                  </a:lnTo>
                  <a:lnTo>
                    <a:pt x="530" y="698"/>
                  </a:lnTo>
                  <a:lnTo>
                    <a:pt x="506" y="689"/>
                  </a:lnTo>
                  <a:lnTo>
                    <a:pt x="480" y="680"/>
                  </a:lnTo>
                  <a:lnTo>
                    <a:pt x="415" y="660"/>
                  </a:lnTo>
                  <a:lnTo>
                    <a:pt x="331" y="633"/>
                  </a:lnTo>
                  <a:lnTo>
                    <a:pt x="331" y="633"/>
                  </a:lnTo>
                  <a:lnTo>
                    <a:pt x="321" y="626"/>
                  </a:lnTo>
                  <a:lnTo>
                    <a:pt x="312" y="618"/>
                  </a:lnTo>
                  <a:lnTo>
                    <a:pt x="304" y="610"/>
                  </a:lnTo>
                  <a:lnTo>
                    <a:pt x="298" y="600"/>
                  </a:lnTo>
                  <a:lnTo>
                    <a:pt x="295" y="590"/>
                  </a:lnTo>
                  <a:lnTo>
                    <a:pt x="291" y="579"/>
                  </a:lnTo>
                  <a:lnTo>
                    <a:pt x="290" y="567"/>
                  </a:lnTo>
                  <a:lnTo>
                    <a:pt x="289" y="555"/>
                  </a:lnTo>
                  <a:lnTo>
                    <a:pt x="329" y="335"/>
                  </a:lnTo>
                  <a:lnTo>
                    <a:pt x="329" y="335"/>
                  </a:lnTo>
                  <a:lnTo>
                    <a:pt x="298" y="346"/>
                  </a:lnTo>
                  <a:lnTo>
                    <a:pt x="275" y="354"/>
                  </a:lnTo>
                  <a:lnTo>
                    <a:pt x="266" y="358"/>
                  </a:lnTo>
                  <a:lnTo>
                    <a:pt x="259" y="364"/>
                  </a:lnTo>
                  <a:lnTo>
                    <a:pt x="253" y="370"/>
                  </a:lnTo>
                  <a:lnTo>
                    <a:pt x="248" y="375"/>
                  </a:lnTo>
                  <a:lnTo>
                    <a:pt x="244" y="383"/>
                  </a:lnTo>
                  <a:lnTo>
                    <a:pt x="240" y="392"/>
                  </a:lnTo>
                  <a:lnTo>
                    <a:pt x="238" y="403"/>
                  </a:lnTo>
                  <a:lnTo>
                    <a:pt x="234" y="414"/>
                  </a:lnTo>
                  <a:lnTo>
                    <a:pt x="229" y="445"/>
                  </a:lnTo>
                  <a:lnTo>
                    <a:pt x="222" y="485"/>
                  </a:lnTo>
                  <a:lnTo>
                    <a:pt x="222" y="485"/>
                  </a:lnTo>
                  <a:lnTo>
                    <a:pt x="220" y="493"/>
                  </a:lnTo>
                  <a:lnTo>
                    <a:pt x="216" y="500"/>
                  </a:lnTo>
                  <a:lnTo>
                    <a:pt x="210" y="505"/>
                  </a:lnTo>
                  <a:lnTo>
                    <a:pt x="205" y="510"/>
                  </a:lnTo>
                  <a:lnTo>
                    <a:pt x="197" y="513"/>
                  </a:lnTo>
                  <a:lnTo>
                    <a:pt x="189" y="516"/>
                  </a:lnTo>
                  <a:lnTo>
                    <a:pt x="181" y="517"/>
                  </a:lnTo>
                  <a:lnTo>
                    <a:pt x="173" y="516"/>
                  </a:lnTo>
                  <a:lnTo>
                    <a:pt x="165" y="514"/>
                  </a:lnTo>
                  <a:lnTo>
                    <a:pt x="157" y="511"/>
                  </a:lnTo>
                  <a:lnTo>
                    <a:pt x="150" y="508"/>
                  </a:lnTo>
                  <a:lnTo>
                    <a:pt x="144" y="502"/>
                  </a:lnTo>
                  <a:lnTo>
                    <a:pt x="139" y="495"/>
                  </a:lnTo>
                  <a:lnTo>
                    <a:pt x="135" y="488"/>
                  </a:lnTo>
                  <a:lnTo>
                    <a:pt x="133" y="479"/>
                  </a:lnTo>
                  <a:lnTo>
                    <a:pt x="133" y="469"/>
                  </a:lnTo>
                  <a:lnTo>
                    <a:pt x="133" y="469"/>
                  </a:lnTo>
                  <a:lnTo>
                    <a:pt x="136" y="437"/>
                  </a:lnTo>
                  <a:lnTo>
                    <a:pt x="141" y="408"/>
                  </a:lnTo>
                  <a:lnTo>
                    <a:pt x="145" y="383"/>
                  </a:lnTo>
                  <a:lnTo>
                    <a:pt x="151" y="362"/>
                  </a:lnTo>
                  <a:lnTo>
                    <a:pt x="157" y="342"/>
                  </a:lnTo>
                  <a:lnTo>
                    <a:pt x="165" y="325"/>
                  </a:lnTo>
                  <a:lnTo>
                    <a:pt x="174" y="310"/>
                  </a:lnTo>
                  <a:lnTo>
                    <a:pt x="184" y="298"/>
                  </a:lnTo>
                  <a:lnTo>
                    <a:pt x="197" y="285"/>
                  </a:lnTo>
                  <a:lnTo>
                    <a:pt x="212" y="275"/>
                  </a:lnTo>
                  <a:lnTo>
                    <a:pt x="229" y="265"/>
                  </a:lnTo>
                  <a:lnTo>
                    <a:pt x="248" y="255"/>
                  </a:lnTo>
                  <a:lnTo>
                    <a:pt x="270" y="245"/>
                  </a:lnTo>
                  <a:lnTo>
                    <a:pt x="294" y="236"/>
                  </a:lnTo>
                  <a:lnTo>
                    <a:pt x="353" y="213"/>
                  </a:lnTo>
                  <a:lnTo>
                    <a:pt x="353" y="213"/>
                  </a:lnTo>
                  <a:lnTo>
                    <a:pt x="363" y="211"/>
                  </a:lnTo>
                  <a:lnTo>
                    <a:pt x="376" y="211"/>
                  </a:lnTo>
                  <a:lnTo>
                    <a:pt x="390" y="212"/>
                  </a:lnTo>
                  <a:lnTo>
                    <a:pt x="403" y="214"/>
                  </a:lnTo>
                  <a:lnTo>
                    <a:pt x="430" y="220"/>
                  </a:lnTo>
                  <a:lnTo>
                    <a:pt x="447" y="226"/>
                  </a:lnTo>
                  <a:lnTo>
                    <a:pt x="499" y="318"/>
                  </a:lnTo>
                  <a:lnTo>
                    <a:pt x="531" y="253"/>
                  </a:lnTo>
                  <a:lnTo>
                    <a:pt x="531" y="2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sz="1200"/>
            </a:p>
          </p:txBody>
        </p:sp>
        <p:sp>
          <p:nvSpPr>
            <p:cNvPr id="15" name="타원 25"/>
            <p:cNvSpPr/>
            <p:nvPr/>
          </p:nvSpPr>
          <p:spPr>
            <a:xfrm>
              <a:off x="181485" y="1596332"/>
              <a:ext cx="629428" cy="629428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27711" y="1771022"/>
              <a:ext cx="336976" cy="280048"/>
            </a:xfrm>
            <a:custGeom>
              <a:avLst/>
              <a:gdLst>
                <a:gd name="T0" fmla="*/ 986 w 1102"/>
                <a:gd name="T1" fmla="*/ 519 h 916"/>
                <a:gd name="T2" fmla="*/ 1002 w 1102"/>
                <a:gd name="T3" fmla="*/ 634 h 916"/>
                <a:gd name="T4" fmla="*/ 964 w 1102"/>
                <a:gd name="T5" fmla="*/ 722 h 916"/>
                <a:gd name="T6" fmla="*/ 877 w 1102"/>
                <a:gd name="T7" fmla="*/ 781 h 916"/>
                <a:gd name="T8" fmla="*/ 827 w 1102"/>
                <a:gd name="T9" fmla="*/ 847 h 916"/>
                <a:gd name="T10" fmla="*/ 754 w 1102"/>
                <a:gd name="T11" fmla="*/ 889 h 916"/>
                <a:gd name="T12" fmla="*/ 642 w 1102"/>
                <a:gd name="T13" fmla="*/ 906 h 916"/>
                <a:gd name="T14" fmla="*/ 673 w 1102"/>
                <a:gd name="T15" fmla="*/ 859 h 916"/>
                <a:gd name="T16" fmla="*/ 721 w 1102"/>
                <a:gd name="T17" fmla="*/ 841 h 916"/>
                <a:gd name="T18" fmla="*/ 642 w 1102"/>
                <a:gd name="T19" fmla="*/ 730 h 916"/>
                <a:gd name="T20" fmla="*/ 761 w 1102"/>
                <a:gd name="T21" fmla="*/ 783 h 916"/>
                <a:gd name="T22" fmla="*/ 819 w 1102"/>
                <a:gd name="T23" fmla="*/ 786 h 916"/>
                <a:gd name="T24" fmla="*/ 723 w 1102"/>
                <a:gd name="T25" fmla="*/ 679 h 916"/>
                <a:gd name="T26" fmla="*/ 736 w 1102"/>
                <a:gd name="T27" fmla="*/ 636 h 916"/>
                <a:gd name="T28" fmla="*/ 871 w 1102"/>
                <a:gd name="T29" fmla="*/ 725 h 916"/>
                <a:gd name="T30" fmla="*/ 909 w 1102"/>
                <a:gd name="T31" fmla="*/ 686 h 916"/>
                <a:gd name="T32" fmla="*/ 779 w 1102"/>
                <a:gd name="T33" fmla="*/ 558 h 916"/>
                <a:gd name="T34" fmla="*/ 822 w 1102"/>
                <a:gd name="T35" fmla="*/ 543 h 916"/>
                <a:gd name="T36" fmla="*/ 957 w 1102"/>
                <a:gd name="T37" fmla="*/ 603 h 916"/>
                <a:gd name="T38" fmla="*/ 655 w 1102"/>
                <a:gd name="T39" fmla="*/ 289 h 916"/>
                <a:gd name="T40" fmla="*/ 700 w 1102"/>
                <a:gd name="T41" fmla="*/ 274 h 916"/>
                <a:gd name="T42" fmla="*/ 92 w 1102"/>
                <a:gd name="T43" fmla="*/ 421 h 916"/>
                <a:gd name="T44" fmla="*/ 0 w 1102"/>
                <a:gd name="T45" fmla="*/ 244 h 916"/>
                <a:gd name="T46" fmla="*/ 166 w 1102"/>
                <a:gd name="T47" fmla="*/ 31 h 916"/>
                <a:gd name="T48" fmla="*/ 248 w 1102"/>
                <a:gd name="T49" fmla="*/ 2 h 916"/>
                <a:gd name="T50" fmla="*/ 346 w 1102"/>
                <a:gd name="T51" fmla="*/ 57 h 916"/>
                <a:gd name="T52" fmla="*/ 503 w 1102"/>
                <a:gd name="T53" fmla="*/ 39 h 916"/>
                <a:gd name="T54" fmla="*/ 324 w 1102"/>
                <a:gd name="T55" fmla="*/ 107 h 916"/>
                <a:gd name="T56" fmla="*/ 223 w 1102"/>
                <a:gd name="T57" fmla="*/ 57 h 916"/>
                <a:gd name="T58" fmla="*/ 57 w 1102"/>
                <a:gd name="T59" fmla="*/ 257 h 916"/>
                <a:gd name="T60" fmla="*/ 136 w 1102"/>
                <a:gd name="T61" fmla="*/ 353 h 916"/>
                <a:gd name="T62" fmla="*/ 142 w 1102"/>
                <a:gd name="T63" fmla="*/ 480 h 916"/>
                <a:gd name="T64" fmla="*/ 515 w 1102"/>
                <a:gd name="T65" fmla="*/ 757 h 916"/>
                <a:gd name="T66" fmla="*/ 490 w 1102"/>
                <a:gd name="T67" fmla="*/ 742 h 916"/>
                <a:gd name="T68" fmla="*/ 437 w 1102"/>
                <a:gd name="T69" fmla="*/ 679 h 916"/>
                <a:gd name="T70" fmla="*/ 377 w 1102"/>
                <a:gd name="T71" fmla="*/ 681 h 916"/>
                <a:gd name="T72" fmla="*/ 354 w 1102"/>
                <a:gd name="T73" fmla="*/ 616 h 916"/>
                <a:gd name="T74" fmla="*/ 283 w 1102"/>
                <a:gd name="T75" fmla="*/ 601 h 916"/>
                <a:gd name="T76" fmla="*/ 271 w 1102"/>
                <a:gd name="T77" fmla="*/ 524 h 916"/>
                <a:gd name="T78" fmla="*/ 187 w 1102"/>
                <a:gd name="T79" fmla="*/ 506 h 916"/>
                <a:gd name="T80" fmla="*/ 128 w 1102"/>
                <a:gd name="T81" fmla="*/ 583 h 916"/>
                <a:gd name="T82" fmla="*/ 166 w 1102"/>
                <a:gd name="T83" fmla="*/ 654 h 916"/>
                <a:gd name="T84" fmla="*/ 220 w 1102"/>
                <a:gd name="T85" fmla="*/ 664 h 916"/>
                <a:gd name="T86" fmla="*/ 229 w 1102"/>
                <a:gd name="T87" fmla="*/ 762 h 916"/>
                <a:gd name="T88" fmla="*/ 326 w 1102"/>
                <a:gd name="T89" fmla="*/ 758 h 916"/>
                <a:gd name="T90" fmla="*/ 343 w 1102"/>
                <a:gd name="T91" fmla="*/ 809 h 916"/>
                <a:gd name="T92" fmla="*/ 439 w 1102"/>
                <a:gd name="T93" fmla="*/ 827 h 916"/>
                <a:gd name="T94" fmla="*/ 458 w 1102"/>
                <a:gd name="T95" fmla="*/ 848 h 916"/>
                <a:gd name="T96" fmla="*/ 518 w 1102"/>
                <a:gd name="T97" fmla="*/ 899 h 916"/>
                <a:gd name="T98" fmla="*/ 592 w 1102"/>
                <a:gd name="T99" fmla="*/ 858 h 916"/>
                <a:gd name="T100" fmla="*/ 577 w 1102"/>
                <a:gd name="T101" fmla="*/ 771 h 916"/>
                <a:gd name="T102" fmla="*/ 992 w 1102"/>
                <a:gd name="T103" fmla="*/ 425 h 916"/>
                <a:gd name="T104" fmla="*/ 1045 w 1102"/>
                <a:gd name="T105" fmla="*/ 300 h 916"/>
                <a:gd name="T106" fmla="*/ 1084 w 1102"/>
                <a:gd name="T107" fmla="*/ 166 h 916"/>
                <a:gd name="T108" fmla="*/ 828 w 1102"/>
                <a:gd name="T109" fmla="*/ 40 h 916"/>
                <a:gd name="T110" fmla="*/ 657 w 1102"/>
                <a:gd name="T111" fmla="*/ 41 h 916"/>
                <a:gd name="T112" fmla="*/ 319 w 1102"/>
                <a:gd name="T113" fmla="*/ 237 h 916"/>
                <a:gd name="T114" fmla="*/ 343 w 1102"/>
                <a:gd name="T115" fmla="*/ 324 h 916"/>
                <a:gd name="T116" fmla="*/ 584 w 1102"/>
                <a:gd name="T117" fmla="*/ 214 h 916"/>
                <a:gd name="T118" fmla="*/ 683 w 1102"/>
                <a:gd name="T119" fmla="*/ 231 h 916"/>
                <a:gd name="T120" fmla="*/ 764 w 1102"/>
                <a:gd name="T121" fmla="*/ 245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02" h="916">
                  <a:moveTo>
                    <a:pt x="717" y="273"/>
                  </a:moveTo>
                  <a:lnTo>
                    <a:pt x="717" y="273"/>
                  </a:lnTo>
                  <a:lnTo>
                    <a:pt x="817" y="363"/>
                  </a:lnTo>
                  <a:lnTo>
                    <a:pt x="866" y="407"/>
                  </a:lnTo>
                  <a:lnTo>
                    <a:pt x="915" y="454"/>
                  </a:lnTo>
                  <a:lnTo>
                    <a:pt x="915" y="454"/>
                  </a:lnTo>
                  <a:lnTo>
                    <a:pt x="922" y="459"/>
                  </a:lnTo>
                  <a:lnTo>
                    <a:pt x="929" y="465"/>
                  </a:lnTo>
                  <a:lnTo>
                    <a:pt x="965" y="498"/>
                  </a:lnTo>
                  <a:lnTo>
                    <a:pt x="986" y="519"/>
                  </a:lnTo>
                  <a:lnTo>
                    <a:pt x="986" y="519"/>
                  </a:lnTo>
                  <a:lnTo>
                    <a:pt x="995" y="530"/>
                  </a:lnTo>
                  <a:lnTo>
                    <a:pt x="1002" y="540"/>
                  </a:lnTo>
                  <a:lnTo>
                    <a:pt x="1007" y="550"/>
                  </a:lnTo>
                  <a:lnTo>
                    <a:pt x="1011" y="561"/>
                  </a:lnTo>
                  <a:lnTo>
                    <a:pt x="1014" y="572"/>
                  </a:lnTo>
                  <a:lnTo>
                    <a:pt x="1014" y="583"/>
                  </a:lnTo>
                  <a:lnTo>
                    <a:pt x="1014" y="593"/>
                  </a:lnTo>
                  <a:lnTo>
                    <a:pt x="1013" y="605"/>
                  </a:lnTo>
                  <a:lnTo>
                    <a:pt x="1011" y="615"/>
                  </a:lnTo>
                  <a:lnTo>
                    <a:pt x="1006" y="625"/>
                  </a:lnTo>
                  <a:lnTo>
                    <a:pt x="1002" y="634"/>
                  </a:lnTo>
                  <a:lnTo>
                    <a:pt x="996" y="644"/>
                  </a:lnTo>
                  <a:lnTo>
                    <a:pt x="988" y="652"/>
                  </a:lnTo>
                  <a:lnTo>
                    <a:pt x="980" y="658"/>
                  </a:lnTo>
                  <a:lnTo>
                    <a:pt x="972" y="664"/>
                  </a:lnTo>
                  <a:lnTo>
                    <a:pt x="962" y="669"/>
                  </a:lnTo>
                  <a:lnTo>
                    <a:pt x="962" y="669"/>
                  </a:lnTo>
                  <a:lnTo>
                    <a:pt x="965" y="680"/>
                  </a:lnTo>
                  <a:lnTo>
                    <a:pt x="967" y="692"/>
                  </a:lnTo>
                  <a:lnTo>
                    <a:pt x="967" y="702"/>
                  </a:lnTo>
                  <a:lnTo>
                    <a:pt x="966" y="712"/>
                  </a:lnTo>
                  <a:lnTo>
                    <a:pt x="964" y="722"/>
                  </a:lnTo>
                  <a:lnTo>
                    <a:pt x="960" y="731"/>
                  </a:lnTo>
                  <a:lnTo>
                    <a:pt x="956" y="741"/>
                  </a:lnTo>
                  <a:lnTo>
                    <a:pt x="950" y="749"/>
                  </a:lnTo>
                  <a:lnTo>
                    <a:pt x="943" y="755"/>
                  </a:lnTo>
                  <a:lnTo>
                    <a:pt x="937" y="762"/>
                  </a:lnTo>
                  <a:lnTo>
                    <a:pt x="927" y="768"/>
                  </a:lnTo>
                  <a:lnTo>
                    <a:pt x="918" y="774"/>
                  </a:lnTo>
                  <a:lnTo>
                    <a:pt x="909" y="777"/>
                  </a:lnTo>
                  <a:lnTo>
                    <a:pt x="899" y="779"/>
                  </a:lnTo>
                  <a:lnTo>
                    <a:pt x="889" y="781"/>
                  </a:lnTo>
                  <a:lnTo>
                    <a:pt x="877" y="781"/>
                  </a:lnTo>
                  <a:lnTo>
                    <a:pt x="877" y="781"/>
                  </a:lnTo>
                  <a:lnTo>
                    <a:pt x="876" y="790"/>
                  </a:lnTo>
                  <a:lnTo>
                    <a:pt x="874" y="799"/>
                  </a:lnTo>
                  <a:lnTo>
                    <a:pt x="870" y="807"/>
                  </a:lnTo>
                  <a:lnTo>
                    <a:pt x="866" y="815"/>
                  </a:lnTo>
                  <a:lnTo>
                    <a:pt x="861" y="822"/>
                  </a:lnTo>
                  <a:lnTo>
                    <a:pt x="855" y="827"/>
                  </a:lnTo>
                  <a:lnTo>
                    <a:pt x="849" y="834"/>
                  </a:lnTo>
                  <a:lnTo>
                    <a:pt x="842" y="839"/>
                  </a:lnTo>
                  <a:lnTo>
                    <a:pt x="835" y="843"/>
                  </a:lnTo>
                  <a:lnTo>
                    <a:pt x="827" y="847"/>
                  </a:lnTo>
                  <a:lnTo>
                    <a:pt x="819" y="850"/>
                  </a:lnTo>
                  <a:lnTo>
                    <a:pt x="811" y="852"/>
                  </a:lnTo>
                  <a:lnTo>
                    <a:pt x="802" y="854"/>
                  </a:lnTo>
                  <a:lnTo>
                    <a:pt x="793" y="854"/>
                  </a:lnTo>
                  <a:lnTo>
                    <a:pt x="784" y="852"/>
                  </a:lnTo>
                  <a:lnTo>
                    <a:pt x="774" y="851"/>
                  </a:lnTo>
                  <a:lnTo>
                    <a:pt x="774" y="851"/>
                  </a:lnTo>
                  <a:lnTo>
                    <a:pt x="771" y="862"/>
                  </a:lnTo>
                  <a:lnTo>
                    <a:pt x="766" y="872"/>
                  </a:lnTo>
                  <a:lnTo>
                    <a:pt x="761" y="881"/>
                  </a:lnTo>
                  <a:lnTo>
                    <a:pt x="754" y="889"/>
                  </a:lnTo>
                  <a:lnTo>
                    <a:pt x="746" y="897"/>
                  </a:lnTo>
                  <a:lnTo>
                    <a:pt x="738" y="903"/>
                  </a:lnTo>
                  <a:lnTo>
                    <a:pt x="729" y="907"/>
                  </a:lnTo>
                  <a:lnTo>
                    <a:pt x="719" y="912"/>
                  </a:lnTo>
                  <a:lnTo>
                    <a:pt x="708" y="914"/>
                  </a:lnTo>
                  <a:lnTo>
                    <a:pt x="698" y="916"/>
                  </a:lnTo>
                  <a:lnTo>
                    <a:pt x="687" y="916"/>
                  </a:lnTo>
                  <a:lnTo>
                    <a:pt x="675" y="915"/>
                  </a:lnTo>
                  <a:lnTo>
                    <a:pt x="664" y="914"/>
                  </a:lnTo>
                  <a:lnTo>
                    <a:pt x="652" y="911"/>
                  </a:lnTo>
                  <a:lnTo>
                    <a:pt x="642" y="906"/>
                  </a:lnTo>
                  <a:lnTo>
                    <a:pt x="631" y="900"/>
                  </a:lnTo>
                  <a:lnTo>
                    <a:pt x="623" y="895"/>
                  </a:lnTo>
                  <a:lnTo>
                    <a:pt x="623" y="895"/>
                  </a:lnTo>
                  <a:lnTo>
                    <a:pt x="631" y="883"/>
                  </a:lnTo>
                  <a:lnTo>
                    <a:pt x="636" y="871"/>
                  </a:lnTo>
                  <a:lnTo>
                    <a:pt x="641" y="858"/>
                  </a:lnTo>
                  <a:lnTo>
                    <a:pt x="644" y="844"/>
                  </a:lnTo>
                  <a:lnTo>
                    <a:pt x="644" y="844"/>
                  </a:lnTo>
                  <a:lnTo>
                    <a:pt x="656" y="851"/>
                  </a:lnTo>
                  <a:lnTo>
                    <a:pt x="667" y="857"/>
                  </a:lnTo>
                  <a:lnTo>
                    <a:pt x="673" y="859"/>
                  </a:lnTo>
                  <a:lnTo>
                    <a:pt x="679" y="860"/>
                  </a:lnTo>
                  <a:lnTo>
                    <a:pt x="684" y="862"/>
                  </a:lnTo>
                  <a:lnTo>
                    <a:pt x="691" y="862"/>
                  </a:lnTo>
                  <a:lnTo>
                    <a:pt x="691" y="862"/>
                  </a:lnTo>
                  <a:lnTo>
                    <a:pt x="701" y="859"/>
                  </a:lnTo>
                  <a:lnTo>
                    <a:pt x="709" y="856"/>
                  </a:lnTo>
                  <a:lnTo>
                    <a:pt x="713" y="852"/>
                  </a:lnTo>
                  <a:lnTo>
                    <a:pt x="716" y="849"/>
                  </a:lnTo>
                  <a:lnTo>
                    <a:pt x="719" y="846"/>
                  </a:lnTo>
                  <a:lnTo>
                    <a:pt x="721" y="841"/>
                  </a:lnTo>
                  <a:lnTo>
                    <a:pt x="721" y="841"/>
                  </a:lnTo>
                  <a:lnTo>
                    <a:pt x="722" y="832"/>
                  </a:lnTo>
                  <a:lnTo>
                    <a:pt x="720" y="820"/>
                  </a:lnTo>
                  <a:lnTo>
                    <a:pt x="649" y="763"/>
                  </a:lnTo>
                  <a:lnTo>
                    <a:pt x="649" y="763"/>
                  </a:lnTo>
                  <a:lnTo>
                    <a:pt x="645" y="760"/>
                  </a:lnTo>
                  <a:lnTo>
                    <a:pt x="642" y="755"/>
                  </a:lnTo>
                  <a:lnTo>
                    <a:pt x="640" y="751"/>
                  </a:lnTo>
                  <a:lnTo>
                    <a:pt x="639" y="745"/>
                  </a:lnTo>
                  <a:lnTo>
                    <a:pt x="639" y="741"/>
                  </a:lnTo>
                  <a:lnTo>
                    <a:pt x="640" y="735"/>
                  </a:lnTo>
                  <a:lnTo>
                    <a:pt x="642" y="730"/>
                  </a:lnTo>
                  <a:lnTo>
                    <a:pt x="644" y="726"/>
                  </a:lnTo>
                  <a:lnTo>
                    <a:pt x="644" y="726"/>
                  </a:lnTo>
                  <a:lnTo>
                    <a:pt x="649" y="721"/>
                  </a:lnTo>
                  <a:lnTo>
                    <a:pt x="653" y="719"/>
                  </a:lnTo>
                  <a:lnTo>
                    <a:pt x="658" y="717"/>
                  </a:lnTo>
                  <a:lnTo>
                    <a:pt x="663" y="716"/>
                  </a:lnTo>
                  <a:lnTo>
                    <a:pt x="668" y="716"/>
                  </a:lnTo>
                  <a:lnTo>
                    <a:pt x="673" y="717"/>
                  </a:lnTo>
                  <a:lnTo>
                    <a:pt x="679" y="718"/>
                  </a:lnTo>
                  <a:lnTo>
                    <a:pt x="683" y="721"/>
                  </a:lnTo>
                  <a:lnTo>
                    <a:pt x="761" y="783"/>
                  </a:lnTo>
                  <a:lnTo>
                    <a:pt x="761" y="783"/>
                  </a:lnTo>
                  <a:lnTo>
                    <a:pt x="768" y="789"/>
                  </a:lnTo>
                  <a:lnTo>
                    <a:pt x="774" y="793"/>
                  </a:lnTo>
                  <a:lnTo>
                    <a:pt x="782" y="797"/>
                  </a:lnTo>
                  <a:lnTo>
                    <a:pt x="789" y="798"/>
                  </a:lnTo>
                  <a:lnTo>
                    <a:pt x="795" y="799"/>
                  </a:lnTo>
                  <a:lnTo>
                    <a:pt x="802" y="798"/>
                  </a:lnTo>
                  <a:lnTo>
                    <a:pt x="809" y="795"/>
                  </a:lnTo>
                  <a:lnTo>
                    <a:pt x="814" y="792"/>
                  </a:lnTo>
                  <a:lnTo>
                    <a:pt x="814" y="792"/>
                  </a:lnTo>
                  <a:lnTo>
                    <a:pt x="819" y="786"/>
                  </a:lnTo>
                  <a:lnTo>
                    <a:pt x="822" y="781"/>
                  </a:lnTo>
                  <a:lnTo>
                    <a:pt x="822" y="781"/>
                  </a:lnTo>
                  <a:lnTo>
                    <a:pt x="824" y="774"/>
                  </a:lnTo>
                  <a:lnTo>
                    <a:pt x="825" y="767"/>
                  </a:lnTo>
                  <a:lnTo>
                    <a:pt x="825" y="763"/>
                  </a:lnTo>
                  <a:lnTo>
                    <a:pt x="824" y="760"/>
                  </a:lnTo>
                  <a:lnTo>
                    <a:pt x="821" y="758"/>
                  </a:lnTo>
                  <a:lnTo>
                    <a:pt x="819" y="754"/>
                  </a:lnTo>
                  <a:lnTo>
                    <a:pt x="727" y="682"/>
                  </a:lnTo>
                  <a:lnTo>
                    <a:pt x="727" y="682"/>
                  </a:lnTo>
                  <a:lnTo>
                    <a:pt x="723" y="679"/>
                  </a:lnTo>
                  <a:lnTo>
                    <a:pt x="720" y="674"/>
                  </a:lnTo>
                  <a:lnTo>
                    <a:pt x="717" y="670"/>
                  </a:lnTo>
                  <a:lnTo>
                    <a:pt x="716" y="664"/>
                  </a:lnTo>
                  <a:lnTo>
                    <a:pt x="716" y="660"/>
                  </a:lnTo>
                  <a:lnTo>
                    <a:pt x="717" y="654"/>
                  </a:lnTo>
                  <a:lnTo>
                    <a:pt x="720" y="649"/>
                  </a:lnTo>
                  <a:lnTo>
                    <a:pt x="722" y="645"/>
                  </a:lnTo>
                  <a:lnTo>
                    <a:pt x="722" y="645"/>
                  </a:lnTo>
                  <a:lnTo>
                    <a:pt x="727" y="640"/>
                  </a:lnTo>
                  <a:lnTo>
                    <a:pt x="731" y="638"/>
                  </a:lnTo>
                  <a:lnTo>
                    <a:pt x="736" y="636"/>
                  </a:lnTo>
                  <a:lnTo>
                    <a:pt x="740" y="634"/>
                  </a:lnTo>
                  <a:lnTo>
                    <a:pt x="746" y="634"/>
                  </a:lnTo>
                  <a:lnTo>
                    <a:pt x="750" y="634"/>
                  </a:lnTo>
                  <a:lnTo>
                    <a:pt x="756" y="637"/>
                  </a:lnTo>
                  <a:lnTo>
                    <a:pt x="761" y="640"/>
                  </a:lnTo>
                  <a:lnTo>
                    <a:pt x="857" y="716"/>
                  </a:lnTo>
                  <a:lnTo>
                    <a:pt x="857" y="716"/>
                  </a:lnTo>
                  <a:lnTo>
                    <a:pt x="859" y="717"/>
                  </a:lnTo>
                  <a:lnTo>
                    <a:pt x="859" y="717"/>
                  </a:lnTo>
                  <a:lnTo>
                    <a:pt x="865" y="721"/>
                  </a:lnTo>
                  <a:lnTo>
                    <a:pt x="871" y="725"/>
                  </a:lnTo>
                  <a:lnTo>
                    <a:pt x="878" y="726"/>
                  </a:lnTo>
                  <a:lnTo>
                    <a:pt x="884" y="727"/>
                  </a:lnTo>
                  <a:lnTo>
                    <a:pt x="891" y="726"/>
                  </a:lnTo>
                  <a:lnTo>
                    <a:pt x="897" y="723"/>
                  </a:lnTo>
                  <a:lnTo>
                    <a:pt x="901" y="720"/>
                  </a:lnTo>
                  <a:lnTo>
                    <a:pt x="906" y="717"/>
                  </a:lnTo>
                  <a:lnTo>
                    <a:pt x="909" y="711"/>
                  </a:lnTo>
                  <a:lnTo>
                    <a:pt x="911" y="705"/>
                  </a:lnTo>
                  <a:lnTo>
                    <a:pt x="913" y="700"/>
                  </a:lnTo>
                  <a:lnTo>
                    <a:pt x="911" y="693"/>
                  </a:lnTo>
                  <a:lnTo>
                    <a:pt x="909" y="686"/>
                  </a:lnTo>
                  <a:lnTo>
                    <a:pt x="906" y="678"/>
                  </a:lnTo>
                  <a:lnTo>
                    <a:pt x="899" y="671"/>
                  </a:lnTo>
                  <a:lnTo>
                    <a:pt x="891" y="663"/>
                  </a:lnTo>
                  <a:lnTo>
                    <a:pt x="789" y="587"/>
                  </a:lnTo>
                  <a:lnTo>
                    <a:pt x="789" y="587"/>
                  </a:lnTo>
                  <a:lnTo>
                    <a:pt x="785" y="583"/>
                  </a:lnTo>
                  <a:lnTo>
                    <a:pt x="782" y="579"/>
                  </a:lnTo>
                  <a:lnTo>
                    <a:pt x="780" y="574"/>
                  </a:lnTo>
                  <a:lnTo>
                    <a:pt x="779" y="568"/>
                  </a:lnTo>
                  <a:lnTo>
                    <a:pt x="779" y="564"/>
                  </a:lnTo>
                  <a:lnTo>
                    <a:pt x="779" y="558"/>
                  </a:lnTo>
                  <a:lnTo>
                    <a:pt x="781" y="553"/>
                  </a:lnTo>
                  <a:lnTo>
                    <a:pt x="784" y="549"/>
                  </a:lnTo>
                  <a:lnTo>
                    <a:pt x="784" y="549"/>
                  </a:lnTo>
                  <a:lnTo>
                    <a:pt x="788" y="544"/>
                  </a:lnTo>
                  <a:lnTo>
                    <a:pt x="792" y="541"/>
                  </a:lnTo>
                  <a:lnTo>
                    <a:pt x="797" y="539"/>
                  </a:lnTo>
                  <a:lnTo>
                    <a:pt x="802" y="538"/>
                  </a:lnTo>
                  <a:lnTo>
                    <a:pt x="808" y="538"/>
                  </a:lnTo>
                  <a:lnTo>
                    <a:pt x="812" y="539"/>
                  </a:lnTo>
                  <a:lnTo>
                    <a:pt x="818" y="540"/>
                  </a:lnTo>
                  <a:lnTo>
                    <a:pt x="822" y="543"/>
                  </a:lnTo>
                  <a:lnTo>
                    <a:pt x="923" y="619"/>
                  </a:lnTo>
                  <a:lnTo>
                    <a:pt x="923" y="619"/>
                  </a:lnTo>
                  <a:lnTo>
                    <a:pt x="927" y="621"/>
                  </a:lnTo>
                  <a:lnTo>
                    <a:pt x="931" y="621"/>
                  </a:lnTo>
                  <a:lnTo>
                    <a:pt x="935" y="621"/>
                  </a:lnTo>
                  <a:lnTo>
                    <a:pt x="939" y="620"/>
                  </a:lnTo>
                  <a:lnTo>
                    <a:pt x="943" y="617"/>
                  </a:lnTo>
                  <a:lnTo>
                    <a:pt x="947" y="615"/>
                  </a:lnTo>
                  <a:lnTo>
                    <a:pt x="954" y="608"/>
                  </a:lnTo>
                  <a:lnTo>
                    <a:pt x="954" y="608"/>
                  </a:lnTo>
                  <a:lnTo>
                    <a:pt x="957" y="603"/>
                  </a:lnTo>
                  <a:lnTo>
                    <a:pt x="959" y="596"/>
                  </a:lnTo>
                  <a:lnTo>
                    <a:pt x="960" y="590"/>
                  </a:lnTo>
                  <a:lnTo>
                    <a:pt x="960" y="583"/>
                  </a:lnTo>
                  <a:lnTo>
                    <a:pt x="958" y="576"/>
                  </a:lnTo>
                  <a:lnTo>
                    <a:pt x="956" y="569"/>
                  </a:lnTo>
                  <a:lnTo>
                    <a:pt x="952" y="564"/>
                  </a:lnTo>
                  <a:lnTo>
                    <a:pt x="947" y="558"/>
                  </a:lnTo>
                  <a:lnTo>
                    <a:pt x="926" y="536"/>
                  </a:lnTo>
                  <a:lnTo>
                    <a:pt x="657" y="291"/>
                  </a:lnTo>
                  <a:lnTo>
                    <a:pt x="657" y="291"/>
                  </a:lnTo>
                  <a:lnTo>
                    <a:pt x="655" y="289"/>
                  </a:lnTo>
                  <a:lnTo>
                    <a:pt x="655" y="287"/>
                  </a:lnTo>
                  <a:lnTo>
                    <a:pt x="653" y="284"/>
                  </a:lnTo>
                  <a:lnTo>
                    <a:pt x="655" y="281"/>
                  </a:lnTo>
                  <a:lnTo>
                    <a:pt x="656" y="279"/>
                  </a:lnTo>
                  <a:lnTo>
                    <a:pt x="658" y="277"/>
                  </a:lnTo>
                  <a:lnTo>
                    <a:pt x="660" y="276"/>
                  </a:lnTo>
                  <a:lnTo>
                    <a:pt x="664" y="276"/>
                  </a:lnTo>
                  <a:lnTo>
                    <a:pt x="664" y="276"/>
                  </a:lnTo>
                  <a:lnTo>
                    <a:pt x="676" y="276"/>
                  </a:lnTo>
                  <a:lnTo>
                    <a:pt x="689" y="275"/>
                  </a:lnTo>
                  <a:lnTo>
                    <a:pt x="700" y="274"/>
                  </a:lnTo>
                  <a:lnTo>
                    <a:pt x="713" y="273"/>
                  </a:lnTo>
                  <a:lnTo>
                    <a:pt x="713" y="273"/>
                  </a:lnTo>
                  <a:lnTo>
                    <a:pt x="717" y="273"/>
                  </a:lnTo>
                  <a:lnTo>
                    <a:pt x="717" y="273"/>
                  </a:lnTo>
                  <a:close/>
                  <a:moveTo>
                    <a:pt x="123" y="501"/>
                  </a:moveTo>
                  <a:lnTo>
                    <a:pt x="123" y="501"/>
                  </a:lnTo>
                  <a:lnTo>
                    <a:pt x="114" y="486"/>
                  </a:lnTo>
                  <a:lnTo>
                    <a:pt x="107" y="471"/>
                  </a:lnTo>
                  <a:lnTo>
                    <a:pt x="101" y="455"/>
                  </a:lnTo>
                  <a:lnTo>
                    <a:pt x="97" y="438"/>
                  </a:lnTo>
                  <a:lnTo>
                    <a:pt x="92" y="421"/>
                  </a:lnTo>
                  <a:lnTo>
                    <a:pt x="90" y="404"/>
                  </a:lnTo>
                  <a:lnTo>
                    <a:pt x="85" y="368"/>
                  </a:lnTo>
                  <a:lnTo>
                    <a:pt x="51" y="336"/>
                  </a:lnTo>
                  <a:lnTo>
                    <a:pt x="51" y="336"/>
                  </a:lnTo>
                  <a:lnTo>
                    <a:pt x="31" y="315"/>
                  </a:lnTo>
                  <a:lnTo>
                    <a:pt x="22" y="305"/>
                  </a:lnTo>
                  <a:lnTo>
                    <a:pt x="16" y="295"/>
                  </a:lnTo>
                  <a:lnTo>
                    <a:pt x="9" y="284"/>
                  </a:lnTo>
                  <a:lnTo>
                    <a:pt x="4" y="272"/>
                  </a:lnTo>
                  <a:lnTo>
                    <a:pt x="1" y="259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1" y="236"/>
                  </a:lnTo>
                  <a:lnTo>
                    <a:pt x="2" y="228"/>
                  </a:lnTo>
                  <a:lnTo>
                    <a:pt x="3" y="220"/>
                  </a:lnTo>
                  <a:lnTo>
                    <a:pt x="6" y="214"/>
                  </a:lnTo>
                  <a:lnTo>
                    <a:pt x="10" y="206"/>
                  </a:lnTo>
                  <a:lnTo>
                    <a:pt x="13" y="199"/>
                  </a:lnTo>
                  <a:lnTo>
                    <a:pt x="18" y="192"/>
                  </a:lnTo>
                  <a:lnTo>
                    <a:pt x="23" y="185"/>
                  </a:lnTo>
                  <a:lnTo>
                    <a:pt x="166" y="31"/>
                  </a:lnTo>
                  <a:lnTo>
                    <a:pt x="166" y="31"/>
                  </a:lnTo>
                  <a:lnTo>
                    <a:pt x="172" y="24"/>
                  </a:lnTo>
                  <a:lnTo>
                    <a:pt x="179" y="20"/>
                  </a:lnTo>
                  <a:lnTo>
                    <a:pt x="186" y="15"/>
                  </a:lnTo>
                  <a:lnTo>
                    <a:pt x="194" y="10"/>
                  </a:lnTo>
                  <a:lnTo>
                    <a:pt x="200" y="7"/>
                  </a:lnTo>
                  <a:lnTo>
                    <a:pt x="208" y="5"/>
                  </a:lnTo>
                  <a:lnTo>
                    <a:pt x="216" y="2"/>
                  </a:lnTo>
                  <a:lnTo>
                    <a:pt x="224" y="1"/>
                  </a:lnTo>
                  <a:lnTo>
                    <a:pt x="232" y="1"/>
                  </a:lnTo>
                  <a:lnTo>
                    <a:pt x="240" y="1"/>
                  </a:lnTo>
                  <a:lnTo>
                    <a:pt x="248" y="2"/>
                  </a:lnTo>
                  <a:lnTo>
                    <a:pt x="256" y="5"/>
                  </a:lnTo>
                  <a:lnTo>
                    <a:pt x="264" y="7"/>
                  </a:lnTo>
                  <a:lnTo>
                    <a:pt x="272" y="10"/>
                  </a:lnTo>
                  <a:lnTo>
                    <a:pt x="279" y="15"/>
                  </a:lnTo>
                  <a:lnTo>
                    <a:pt x="286" y="20"/>
                  </a:lnTo>
                  <a:lnTo>
                    <a:pt x="286" y="20"/>
                  </a:lnTo>
                  <a:lnTo>
                    <a:pt x="301" y="31"/>
                  </a:lnTo>
                  <a:lnTo>
                    <a:pt x="315" y="40"/>
                  </a:lnTo>
                  <a:lnTo>
                    <a:pt x="328" y="49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59" y="62"/>
                  </a:lnTo>
                  <a:lnTo>
                    <a:pt x="366" y="63"/>
                  </a:lnTo>
                  <a:lnTo>
                    <a:pt x="366" y="63"/>
                  </a:lnTo>
                  <a:lnTo>
                    <a:pt x="382" y="59"/>
                  </a:lnTo>
                  <a:lnTo>
                    <a:pt x="398" y="56"/>
                  </a:lnTo>
                  <a:lnTo>
                    <a:pt x="432" y="48"/>
                  </a:lnTo>
                  <a:lnTo>
                    <a:pt x="449" y="45"/>
                  </a:lnTo>
                  <a:lnTo>
                    <a:pt x="467" y="41"/>
                  </a:lnTo>
                  <a:lnTo>
                    <a:pt x="485" y="39"/>
                  </a:lnTo>
                  <a:lnTo>
                    <a:pt x="503" y="39"/>
                  </a:lnTo>
                  <a:lnTo>
                    <a:pt x="503" y="39"/>
                  </a:lnTo>
                  <a:lnTo>
                    <a:pt x="480" y="55"/>
                  </a:lnTo>
                  <a:lnTo>
                    <a:pt x="449" y="79"/>
                  </a:lnTo>
                  <a:lnTo>
                    <a:pt x="408" y="110"/>
                  </a:lnTo>
                  <a:lnTo>
                    <a:pt x="408" y="110"/>
                  </a:lnTo>
                  <a:lnTo>
                    <a:pt x="390" y="114"/>
                  </a:lnTo>
                  <a:lnTo>
                    <a:pt x="373" y="117"/>
                  </a:lnTo>
                  <a:lnTo>
                    <a:pt x="373" y="117"/>
                  </a:lnTo>
                  <a:lnTo>
                    <a:pt x="362" y="117"/>
                  </a:lnTo>
                  <a:lnTo>
                    <a:pt x="350" y="115"/>
                  </a:lnTo>
                  <a:lnTo>
                    <a:pt x="337" y="112"/>
                  </a:lnTo>
                  <a:lnTo>
                    <a:pt x="324" y="107"/>
                  </a:lnTo>
                  <a:lnTo>
                    <a:pt x="311" y="102"/>
                  </a:lnTo>
                  <a:lnTo>
                    <a:pt x="300" y="96"/>
                  </a:lnTo>
                  <a:lnTo>
                    <a:pt x="289" y="89"/>
                  </a:lnTo>
                  <a:lnTo>
                    <a:pt x="280" y="85"/>
                  </a:lnTo>
                  <a:lnTo>
                    <a:pt x="253" y="63"/>
                  </a:lnTo>
                  <a:lnTo>
                    <a:pt x="253" y="63"/>
                  </a:lnTo>
                  <a:lnTo>
                    <a:pt x="247" y="59"/>
                  </a:lnTo>
                  <a:lnTo>
                    <a:pt x="241" y="57"/>
                  </a:lnTo>
                  <a:lnTo>
                    <a:pt x="236" y="56"/>
                  </a:lnTo>
                  <a:lnTo>
                    <a:pt x="229" y="56"/>
                  </a:lnTo>
                  <a:lnTo>
                    <a:pt x="223" y="57"/>
                  </a:lnTo>
                  <a:lnTo>
                    <a:pt x="218" y="59"/>
                  </a:lnTo>
                  <a:lnTo>
                    <a:pt x="212" y="63"/>
                  </a:lnTo>
                  <a:lnTo>
                    <a:pt x="206" y="67"/>
                  </a:lnTo>
                  <a:lnTo>
                    <a:pt x="63" y="222"/>
                  </a:lnTo>
                  <a:lnTo>
                    <a:pt x="63" y="222"/>
                  </a:lnTo>
                  <a:lnTo>
                    <a:pt x="60" y="227"/>
                  </a:lnTo>
                  <a:lnTo>
                    <a:pt x="57" y="233"/>
                  </a:lnTo>
                  <a:lnTo>
                    <a:pt x="55" y="239"/>
                  </a:lnTo>
                  <a:lnTo>
                    <a:pt x="54" y="245"/>
                  </a:lnTo>
                  <a:lnTo>
                    <a:pt x="55" y="251"/>
                  </a:lnTo>
                  <a:lnTo>
                    <a:pt x="57" y="257"/>
                  </a:lnTo>
                  <a:lnTo>
                    <a:pt x="60" y="263"/>
                  </a:lnTo>
                  <a:lnTo>
                    <a:pt x="63" y="268"/>
                  </a:lnTo>
                  <a:lnTo>
                    <a:pt x="63" y="268"/>
                  </a:lnTo>
                  <a:lnTo>
                    <a:pt x="81" y="288"/>
                  </a:lnTo>
                  <a:lnTo>
                    <a:pt x="100" y="307"/>
                  </a:lnTo>
                  <a:lnTo>
                    <a:pt x="100" y="307"/>
                  </a:lnTo>
                  <a:lnTo>
                    <a:pt x="111" y="318"/>
                  </a:lnTo>
                  <a:lnTo>
                    <a:pt x="124" y="332"/>
                  </a:lnTo>
                  <a:lnTo>
                    <a:pt x="130" y="339"/>
                  </a:lnTo>
                  <a:lnTo>
                    <a:pt x="133" y="346"/>
                  </a:lnTo>
                  <a:lnTo>
                    <a:pt x="136" y="353"/>
                  </a:lnTo>
                  <a:lnTo>
                    <a:pt x="139" y="360"/>
                  </a:lnTo>
                  <a:lnTo>
                    <a:pt x="139" y="360"/>
                  </a:lnTo>
                  <a:lnTo>
                    <a:pt x="142" y="387"/>
                  </a:lnTo>
                  <a:lnTo>
                    <a:pt x="147" y="415"/>
                  </a:lnTo>
                  <a:lnTo>
                    <a:pt x="150" y="430"/>
                  </a:lnTo>
                  <a:lnTo>
                    <a:pt x="154" y="443"/>
                  </a:lnTo>
                  <a:lnTo>
                    <a:pt x="159" y="455"/>
                  </a:lnTo>
                  <a:lnTo>
                    <a:pt x="165" y="466"/>
                  </a:lnTo>
                  <a:lnTo>
                    <a:pt x="165" y="466"/>
                  </a:lnTo>
                  <a:lnTo>
                    <a:pt x="152" y="472"/>
                  </a:lnTo>
                  <a:lnTo>
                    <a:pt x="142" y="480"/>
                  </a:lnTo>
                  <a:lnTo>
                    <a:pt x="133" y="490"/>
                  </a:lnTo>
                  <a:lnTo>
                    <a:pt x="123" y="501"/>
                  </a:lnTo>
                  <a:lnTo>
                    <a:pt x="123" y="501"/>
                  </a:lnTo>
                  <a:close/>
                  <a:moveTo>
                    <a:pt x="577" y="771"/>
                  </a:moveTo>
                  <a:lnTo>
                    <a:pt x="577" y="771"/>
                  </a:lnTo>
                  <a:lnTo>
                    <a:pt x="568" y="765"/>
                  </a:lnTo>
                  <a:lnTo>
                    <a:pt x="558" y="760"/>
                  </a:lnTo>
                  <a:lnTo>
                    <a:pt x="547" y="757"/>
                  </a:lnTo>
                  <a:lnTo>
                    <a:pt x="537" y="754"/>
                  </a:lnTo>
                  <a:lnTo>
                    <a:pt x="526" y="754"/>
                  </a:lnTo>
                  <a:lnTo>
                    <a:pt x="515" y="757"/>
                  </a:lnTo>
                  <a:lnTo>
                    <a:pt x="505" y="759"/>
                  </a:lnTo>
                  <a:lnTo>
                    <a:pt x="496" y="765"/>
                  </a:lnTo>
                  <a:lnTo>
                    <a:pt x="496" y="765"/>
                  </a:lnTo>
                  <a:lnTo>
                    <a:pt x="493" y="765"/>
                  </a:lnTo>
                  <a:lnTo>
                    <a:pt x="490" y="763"/>
                  </a:lnTo>
                  <a:lnTo>
                    <a:pt x="490" y="763"/>
                  </a:lnTo>
                  <a:lnTo>
                    <a:pt x="489" y="762"/>
                  </a:lnTo>
                  <a:lnTo>
                    <a:pt x="489" y="759"/>
                  </a:lnTo>
                  <a:lnTo>
                    <a:pt x="489" y="759"/>
                  </a:lnTo>
                  <a:lnTo>
                    <a:pt x="490" y="751"/>
                  </a:lnTo>
                  <a:lnTo>
                    <a:pt x="490" y="742"/>
                  </a:lnTo>
                  <a:lnTo>
                    <a:pt x="488" y="733"/>
                  </a:lnTo>
                  <a:lnTo>
                    <a:pt x="486" y="723"/>
                  </a:lnTo>
                  <a:lnTo>
                    <a:pt x="482" y="716"/>
                  </a:lnTo>
                  <a:lnTo>
                    <a:pt x="478" y="708"/>
                  </a:lnTo>
                  <a:lnTo>
                    <a:pt x="472" y="700"/>
                  </a:lnTo>
                  <a:lnTo>
                    <a:pt x="466" y="694"/>
                  </a:lnTo>
                  <a:lnTo>
                    <a:pt x="466" y="694"/>
                  </a:lnTo>
                  <a:lnTo>
                    <a:pt x="466" y="694"/>
                  </a:lnTo>
                  <a:lnTo>
                    <a:pt x="457" y="687"/>
                  </a:lnTo>
                  <a:lnTo>
                    <a:pt x="447" y="681"/>
                  </a:lnTo>
                  <a:lnTo>
                    <a:pt x="437" y="679"/>
                  </a:lnTo>
                  <a:lnTo>
                    <a:pt x="425" y="677"/>
                  </a:lnTo>
                  <a:lnTo>
                    <a:pt x="415" y="677"/>
                  </a:lnTo>
                  <a:lnTo>
                    <a:pt x="405" y="678"/>
                  </a:lnTo>
                  <a:lnTo>
                    <a:pt x="394" y="681"/>
                  </a:lnTo>
                  <a:lnTo>
                    <a:pt x="384" y="687"/>
                  </a:lnTo>
                  <a:lnTo>
                    <a:pt x="384" y="687"/>
                  </a:lnTo>
                  <a:lnTo>
                    <a:pt x="382" y="687"/>
                  </a:lnTo>
                  <a:lnTo>
                    <a:pt x="380" y="686"/>
                  </a:lnTo>
                  <a:lnTo>
                    <a:pt x="380" y="686"/>
                  </a:lnTo>
                  <a:lnTo>
                    <a:pt x="377" y="685"/>
                  </a:lnTo>
                  <a:lnTo>
                    <a:pt x="377" y="681"/>
                  </a:lnTo>
                  <a:lnTo>
                    <a:pt x="377" y="681"/>
                  </a:lnTo>
                  <a:lnTo>
                    <a:pt x="378" y="672"/>
                  </a:lnTo>
                  <a:lnTo>
                    <a:pt x="378" y="664"/>
                  </a:lnTo>
                  <a:lnTo>
                    <a:pt x="377" y="655"/>
                  </a:lnTo>
                  <a:lnTo>
                    <a:pt x="375" y="646"/>
                  </a:lnTo>
                  <a:lnTo>
                    <a:pt x="372" y="638"/>
                  </a:lnTo>
                  <a:lnTo>
                    <a:pt x="367" y="630"/>
                  </a:lnTo>
                  <a:lnTo>
                    <a:pt x="361" y="622"/>
                  </a:lnTo>
                  <a:lnTo>
                    <a:pt x="354" y="616"/>
                  </a:lnTo>
                  <a:lnTo>
                    <a:pt x="354" y="616"/>
                  </a:lnTo>
                  <a:lnTo>
                    <a:pt x="354" y="616"/>
                  </a:lnTo>
                  <a:lnTo>
                    <a:pt x="348" y="611"/>
                  </a:lnTo>
                  <a:lnTo>
                    <a:pt x="340" y="606"/>
                  </a:lnTo>
                  <a:lnTo>
                    <a:pt x="330" y="603"/>
                  </a:lnTo>
                  <a:lnTo>
                    <a:pt x="323" y="600"/>
                  </a:lnTo>
                  <a:lnTo>
                    <a:pt x="313" y="599"/>
                  </a:lnTo>
                  <a:lnTo>
                    <a:pt x="304" y="599"/>
                  </a:lnTo>
                  <a:lnTo>
                    <a:pt x="295" y="600"/>
                  </a:lnTo>
                  <a:lnTo>
                    <a:pt x="287" y="603"/>
                  </a:lnTo>
                  <a:lnTo>
                    <a:pt x="287" y="603"/>
                  </a:lnTo>
                  <a:lnTo>
                    <a:pt x="285" y="603"/>
                  </a:lnTo>
                  <a:lnTo>
                    <a:pt x="283" y="601"/>
                  </a:lnTo>
                  <a:lnTo>
                    <a:pt x="283" y="601"/>
                  </a:lnTo>
                  <a:lnTo>
                    <a:pt x="281" y="599"/>
                  </a:lnTo>
                  <a:lnTo>
                    <a:pt x="281" y="597"/>
                  </a:lnTo>
                  <a:lnTo>
                    <a:pt x="281" y="597"/>
                  </a:lnTo>
                  <a:lnTo>
                    <a:pt x="285" y="585"/>
                  </a:lnTo>
                  <a:lnTo>
                    <a:pt x="287" y="575"/>
                  </a:lnTo>
                  <a:lnTo>
                    <a:pt x="287" y="564"/>
                  </a:lnTo>
                  <a:lnTo>
                    <a:pt x="286" y="553"/>
                  </a:lnTo>
                  <a:lnTo>
                    <a:pt x="283" y="543"/>
                  </a:lnTo>
                  <a:lnTo>
                    <a:pt x="278" y="533"/>
                  </a:lnTo>
                  <a:lnTo>
                    <a:pt x="271" y="524"/>
                  </a:lnTo>
                  <a:lnTo>
                    <a:pt x="263" y="516"/>
                  </a:lnTo>
                  <a:lnTo>
                    <a:pt x="263" y="516"/>
                  </a:lnTo>
                  <a:lnTo>
                    <a:pt x="263" y="516"/>
                  </a:lnTo>
                  <a:lnTo>
                    <a:pt x="257" y="511"/>
                  </a:lnTo>
                  <a:lnTo>
                    <a:pt x="252" y="508"/>
                  </a:lnTo>
                  <a:lnTo>
                    <a:pt x="245" y="504"/>
                  </a:lnTo>
                  <a:lnTo>
                    <a:pt x="239" y="502"/>
                  </a:lnTo>
                  <a:lnTo>
                    <a:pt x="226" y="499"/>
                  </a:lnTo>
                  <a:lnTo>
                    <a:pt x="212" y="499"/>
                  </a:lnTo>
                  <a:lnTo>
                    <a:pt x="199" y="501"/>
                  </a:lnTo>
                  <a:lnTo>
                    <a:pt x="187" y="506"/>
                  </a:lnTo>
                  <a:lnTo>
                    <a:pt x="181" y="509"/>
                  </a:lnTo>
                  <a:lnTo>
                    <a:pt x="175" y="514"/>
                  </a:lnTo>
                  <a:lnTo>
                    <a:pt x="170" y="518"/>
                  </a:lnTo>
                  <a:lnTo>
                    <a:pt x="165" y="523"/>
                  </a:lnTo>
                  <a:lnTo>
                    <a:pt x="144" y="546"/>
                  </a:lnTo>
                  <a:lnTo>
                    <a:pt x="144" y="546"/>
                  </a:lnTo>
                  <a:lnTo>
                    <a:pt x="140" y="551"/>
                  </a:lnTo>
                  <a:lnTo>
                    <a:pt x="136" y="558"/>
                  </a:lnTo>
                  <a:lnTo>
                    <a:pt x="133" y="564"/>
                  </a:lnTo>
                  <a:lnTo>
                    <a:pt x="131" y="571"/>
                  </a:lnTo>
                  <a:lnTo>
                    <a:pt x="128" y="583"/>
                  </a:lnTo>
                  <a:lnTo>
                    <a:pt x="127" y="597"/>
                  </a:lnTo>
                  <a:lnTo>
                    <a:pt x="130" y="609"/>
                  </a:lnTo>
                  <a:lnTo>
                    <a:pt x="135" y="622"/>
                  </a:lnTo>
                  <a:lnTo>
                    <a:pt x="139" y="629"/>
                  </a:lnTo>
                  <a:lnTo>
                    <a:pt x="142" y="634"/>
                  </a:lnTo>
                  <a:lnTo>
                    <a:pt x="147" y="639"/>
                  </a:lnTo>
                  <a:lnTo>
                    <a:pt x="151" y="645"/>
                  </a:lnTo>
                  <a:lnTo>
                    <a:pt x="151" y="645"/>
                  </a:lnTo>
                  <a:lnTo>
                    <a:pt x="151" y="645"/>
                  </a:lnTo>
                  <a:lnTo>
                    <a:pt x="158" y="649"/>
                  </a:lnTo>
                  <a:lnTo>
                    <a:pt x="166" y="654"/>
                  </a:lnTo>
                  <a:lnTo>
                    <a:pt x="174" y="657"/>
                  </a:lnTo>
                  <a:lnTo>
                    <a:pt x="182" y="660"/>
                  </a:lnTo>
                  <a:lnTo>
                    <a:pt x="190" y="661"/>
                  </a:lnTo>
                  <a:lnTo>
                    <a:pt x="198" y="661"/>
                  </a:lnTo>
                  <a:lnTo>
                    <a:pt x="206" y="661"/>
                  </a:lnTo>
                  <a:lnTo>
                    <a:pt x="214" y="660"/>
                  </a:lnTo>
                  <a:lnTo>
                    <a:pt x="214" y="660"/>
                  </a:lnTo>
                  <a:lnTo>
                    <a:pt x="218" y="660"/>
                  </a:lnTo>
                  <a:lnTo>
                    <a:pt x="220" y="661"/>
                  </a:lnTo>
                  <a:lnTo>
                    <a:pt x="220" y="661"/>
                  </a:lnTo>
                  <a:lnTo>
                    <a:pt x="220" y="664"/>
                  </a:lnTo>
                  <a:lnTo>
                    <a:pt x="219" y="666"/>
                  </a:lnTo>
                  <a:lnTo>
                    <a:pt x="219" y="666"/>
                  </a:lnTo>
                  <a:lnTo>
                    <a:pt x="212" y="678"/>
                  </a:lnTo>
                  <a:lnTo>
                    <a:pt x="207" y="690"/>
                  </a:lnTo>
                  <a:lnTo>
                    <a:pt x="205" y="703"/>
                  </a:lnTo>
                  <a:lnTo>
                    <a:pt x="205" y="716"/>
                  </a:lnTo>
                  <a:lnTo>
                    <a:pt x="207" y="728"/>
                  </a:lnTo>
                  <a:lnTo>
                    <a:pt x="212" y="741"/>
                  </a:lnTo>
                  <a:lnTo>
                    <a:pt x="219" y="752"/>
                  </a:lnTo>
                  <a:lnTo>
                    <a:pt x="229" y="762"/>
                  </a:lnTo>
                  <a:lnTo>
                    <a:pt x="229" y="762"/>
                  </a:lnTo>
                  <a:lnTo>
                    <a:pt x="229" y="762"/>
                  </a:lnTo>
                  <a:lnTo>
                    <a:pt x="239" y="769"/>
                  </a:lnTo>
                  <a:lnTo>
                    <a:pt x="252" y="775"/>
                  </a:lnTo>
                  <a:lnTo>
                    <a:pt x="264" y="778"/>
                  </a:lnTo>
                  <a:lnTo>
                    <a:pt x="277" y="778"/>
                  </a:lnTo>
                  <a:lnTo>
                    <a:pt x="289" y="777"/>
                  </a:lnTo>
                  <a:lnTo>
                    <a:pt x="302" y="773"/>
                  </a:lnTo>
                  <a:lnTo>
                    <a:pt x="313" y="767"/>
                  </a:lnTo>
                  <a:lnTo>
                    <a:pt x="324" y="759"/>
                  </a:lnTo>
                  <a:lnTo>
                    <a:pt x="324" y="759"/>
                  </a:lnTo>
                  <a:lnTo>
                    <a:pt x="326" y="758"/>
                  </a:lnTo>
                  <a:lnTo>
                    <a:pt x="328" y="758"/>
                  </a:lnTo>
                  <a:lnTo>
                    <a:pt x="328" y="758"/>
                  </a:lnTo>
                  <a:lnTo>
                    <a:pt x="330" y="760"/>
                  </a:lnTo>
                  <a:lnTo>
                    <a:pt x="330" y="762"/>
                  </a:lnTo>
                  <a:lnTo>
                    <a:pt x="330" y="762"/>
                  </a:lnTo>
                  <a:lnTo>
                    <a:pt x="330" y="770"/>
                  </a:lnTo>
                  <a:lnTo>
                    <a:pt x="332" y="778"/>
                  </a:lnTo>
                  <a:lnTo>
                    <a:pt x="333" y="787"/>
                  </a:lnTo>
                  <a:lnTo>
                    <a:pt x="335" y="794"/>
                  </a:lnTo>
                  <a:lnTo>
                    <a:pt x="338" y="802"/>
                  </a:lnTo>
                  <a:lnTo>
                    <a:pt x="343" y="809"/>
                  </a:lnTo>
                  <a:lnTo>
                    <a:pt x="349" y="816"/>
                  </a:lnTo>
                  <a:lnTo>
                    <a:pt x="354" y="823"/>
                  </a:lnTo>
                  <a:lnTo>
                    <a:pt x="354" y="823"/>
                  </a:lnTo>
                  <a:lnTo>
                    <a:pt x="354" y="823"/>
                  </a:lnTo>
                  <a:lnTo>
                    <a:pt x="366" y="830"/>
                  </a:lnTo>
                  <a:lnTo>
                    <a:pt x="377" y="835"/>
                  </a:lnTo>
                  <a:lnTo>
                    <a:pt x="390" y="839"/>
                  </a:lnTo>
                  <a:lnTo>
                    <a:pt x="402" y="839"/>
                  </a:lnTo>
                  <a:lnTo>
                    <a:pt x="415" y="838"/>
                  </a:lnTo>
                  <a:lnTo>
                    <a:pt x="428" y="833"/>
                  </a:lnTo>
                  <a:lnTo>
                    <a:pt x="439" y="827"/>
                  </a:lnTo>
                  <a:lnTo>
                    <a:pt x="449" y="819"/>
                  </a:lnTo>
                  <a:lnTo>
                    <a:pt x="449" y="819"/>
                  </a:lnTo>
                  <a:lnTo>
                    <a:pt x="451" y="818"/>
                  </a:lnTo>
                  <a:lnTo>
                    <a:pt x="454" y="818"/>
                  </a:lnTo>
                  <a:lnTo>
                    <a:pt x="454" y="818"/>
                  </a:lnTo>
                  <a:lnTo>
                    <a:pt x="456" y="820"/>
                  </a:lnTo>
                  <a:lnTo>
                    <a:pt x="457" y="823"/>
                  </a:lnTo>
                  <a:lnTo>
                    <a:pt x="457" y="823"/>
                  </a:lnTo>
                  <a:lnTo>
                    <a:pt x="456" y="831"/>
                  </a:lnTo>
                  <a:lnTo>
                    <a:pt x="457" y="839"/>
                  </a:lnTo>
                  <a:lnTo>
                    <a:pt x="458" y="848"/>
                  </a:lnTo>
                  <a:lnTo>
                    <a:pt x="462" y="855"/>
                  </a:lnTo>
                  <a:lnTo>
                    <a:pt x="465" y="863"/>
                  </a:lnTo>
                  <a:lnTo>
                    <a:pt x="469" y="870"/>
                  </a:lnTo>
                  <a:lnTo>
                    <a:pt x="474" y="876"/>
                  </a:lnTo>
                  <a:lnTo>
                    <a:pt x="481" y="883"/>
                  </a:lnTo>
                  <a:lnTo>
                    <a:pt x="481" y="883"/>
                  </a:lnTo>
                  <a:lnTo>
                    <a:pt x="486" y="887"/>
                  </a:lnTo>
                  <a:lnTo>
                    <a:pt x="493" y="891"/>
                  </a:lnTo>
                  <a:lnTo>
                    <a:pt x="498" y="893"/>
                  </a:lnTo>
                  <a:lnTo>
                    <a:pt x="505" y="896"/>
                  </a:lnTo>
                  <a:lnTo>
                    <a:pt x="518" y="899"/>
                  </a:lnTo>
                  <a:lnTo>
                    <a:pt x="531" y="899"/>
                  </a:lnTo>
                  <a:lnTo>
                    <a:pt x="545" y="897"/>
                  </a:lnTo>
                  <a:lnTo>
                    <a:pt x="558" y="892"/>
                  </a:lnTo>
                  <a:lnTo>
                    <a:pt x="563" y="889"/>
                  </a:lnTo>
                  <a:lnTo>
                    <a:pt x="569" y="885"/>
                  </a:lnTo>
                  <a:lnTo>
                    <a:pt x="574" y="881"/>
                  </a:lnTo>
                  <a:lnTo>
                    <a:pt x="579" y="875"/>
                  </a:lnTo>
                  <a:lnTo>
                    <a:pt x="584" y="870"/>
                  </a:lnTo>
                  <a:lnTo>
                    <a:pt x="584" y="870"/>
                  </a:lnTo>
                  <a:lnTo>
                    <a:pt x="588" y="864"/>
                  </a:lnTo>
                  <a:lnTo>
                    <a:pt x="592" y="858"/>
                  </a:lnTo>
                  <a:lnTo>
                    <a:pt x="595" y="851"/>
                  </a:lnTo>
                  <a:lnTo>
                    <a:pt x="598" y="846"/>
                  </a:lnTo>
                  <a:lnTo>
                    <a:pt x="601" y="832"/>
                  </a:lnTo>
                  <a:lnTo>
                    <a:pt x="601" y="819"/>
                  </a:lnTo>
                  <a:lnTo>
                    <a:pt x="599" y="806"/>
                  </a:lnTo>
                  <a:lnTo>
                    <a:pt x="594" y="793"/>
                  </a:lnTo>
                  <a:lnTo>
                    <a:pt x="591" y="787"/>
                  </a:lnTo>
                  <a:lnTo>
                    <a:pt x="586" y="782"/>
                  </a:lnTo>
                  <a:lnTo>
                    <a:pt x="582" y="776"/>
                  </a:lnTo>
                  <a:lnTo>
                    <a:pt x="577" y="771"/>
                  </a:lnTo>
                  <a:lnTo>
                    <a:pt x="577" y="771"/>
                  </a:lnTo>
                  <a:close/>
                  <a:moveTo>
                    <a:pt x="764" y="245"/>
                  </a:moveTo>
                  <a:lnTo>
                    <a:pt x="764" y="245"/>
                  </a:lnTo>
                  <a:lnTo>
                    <a:pt x="947" y="421"/>
                  </a:lnTo>
                  <a:lnTo>
                    <a:pt x="947" y="421"/>
                  </a:lnTo>
                  <a:lnTo>
                    <a:pt x="954" y="426"/>
                  </a:lnTo>
                  <a:lnTo>
                    <a:pt x="960" y="429"/>
                  </a:lnTo>
                  <a:lnTo>
                    <a:pt x="968" y="431"/>
                  </a:lnTo>
                  <a:lnTo>
                    <a:pt x="978" y="430"/>
                  </a:lnTo>
                  <a:lnTo>
                    <a:pt x="978" y="430"/>
                  </a:lnTo>
                  <a:lnTo>
                    <a:pt x="986" y="428"/>
                  </a:lnTo>
                  <a:lnTo>
                    <a:pt x="992" y="425"/>
                  </a:lnTo>
                  <a:lnTo>
                    <a:pt x="999" y="419"/>
                  </a:lnTo>
                  <a:lnTo>
                    <a:pt x="1004" y="412"/>
                  </a:lnTo>
                  <a:lnTo>
                    <a:pt x="1004" y="412"/>
                  </a:lnTo>
                  <a:lnTo>
                    <a:pt x="1014" y="393"/>
                  </a:lnTo>
                  <a:lnTo>
                    <a:pt x="1022" y="372"/>
                  </a:lnTo>
                  <a:lnTo>
                    <a:pt x="1028" y="350"/>
                  </a:lnTo>
                  <a:lnTo>
                    <a:pt x="1034" y="328"/>
                  </a:lnTo>
                  <a:lnTo>
                    <a:pt x="1034" y="328"/>
                  </a:lnTo>
                  <a:lnTo>
                    <a:pt x="1036" y="317"/>
                  </a:lnTo>
                  <a:lnTo>
                    <a:pt x="1039" y="308"/>
                  </a:lnTo>
                  <a:lnTo>
                    <a:pt x="1045" y="300"/>
                  </a:lnTo>
                  <a:lnTo>
                    <a:pt x="1051" y="292"/>
                  </a:lnTo>
                  <a:lnTo>
                    <a:pt x="1083" y="258"/>
                  </a:lnTo>
                  <a:lnTo>
                    <a:pt x="1083" y="258"/>
                  </a:lnTo>
                  <a:lnTo>
                    <a:pt x="1092" y="248"/>
                  </a:lnTo>
                  <a:lnTo>
                    <a:pt x="1097" y="236"/>
                  </a:lnTo>
                  <a:lnTo>
                    <a:pt x="1101" y="224"/>
                  </a:lnTo>
                  <a:lnTo>
                    <a:pt x="1102" y="211"/>
                  </a:lnTo>
                  <a:lnTo>
                    <a:pt x="1101" y="200"/>
                  </a:lnTo>
                  <a:lnTo>
                    <a:pt x="1097" y="187"/>
                  </a:lnTo>
                  <a:lnTo>
                    <a:pt x="1092" y="176"/>
                  </a:lnTo>
                  <a:lnTo>
                    <a:pt x="1084" y="166"/>
                  </a:lnTo>
                  <a:lnTo>
                    <a:pt x="952" y="22"/>
                  </a:lnTo>
                  <a:lnTo>
                    <a:pt x="952" y="22"/>
                  </a:lnTo>
                  <a:lnTo>
                    <a:pt x="942" y="13"/>
                  </a:lnTo>
                  <a:lnTo>
                    <a:pt x="932" y="7"/>
                  </a:lnTo>
                  <a:lnTo>
                    <a:pt x="919" y="2"/>
                  </a:lnTo>
                  <a:lnTo>
                    <a:pt x="907" y="0"/>
                  </a:lnTo>
                  <a:lnTo>
                    <a:pt x="894" y="0"/>
                  </a:lnTo>
                  <a:lnTo>
                    <a:pt x="882" y="2"/>
                  </a:lnTo>
                  <a:lnTo>
                    <a:pt x="870" y="7"/>
                  </a:lnTo>
                  <a:lnTo>
                    <a:pt x="859" y="15"/>
                  </a:lnTo>
                  <a:lnTo>
                    <a:pt x="828" y="40"/>
                  </a:lnTo>
                  <a:lnTo>
                    <a:pt x="828" y="40"/>
                  </a:lnTo>
                  <a:lnTo>
                    <a:pt x="817" y="47"/>
                  </a:lnTo>
                  <a:lnTo>
                    <a:pt x="810" y="50"/>
                  </a:lnTo>
                  <a:lnTo>
                    <a:pt x="804" y="53"/>
                  </a:lnTo>
                  <a:lnTo>
                    <a:pt x="797" y="54"/>
                  </a:lnTo>
                  <a:lnTo>
                    <a:pt x="790" y="55"/>
                  </a:lnTo>
                  <a:lnTo>
                    <a:pt x="777" y="55"/>
                  </a:lnTo>
                  <a:lnTo>
                    <a:pt x="777" y="55"/>
                  </a:lnTo>
                  <a:lnTo>
                    <a:pt x="679" y="42"/>
                  </a:lnTo>
                  <a:lnTo>
                    <a:pt x="679" y="42"/>
                  </a:lnTo>
                  <a:lnTo>
                    <a:pt x="657" y="41"/>
                  </a:lnTo>
                  <a:lnTo>
                    <a:pt x="634" y="41"/>
                  </a:lnTo>
                  <a:lnTo>
                    <a:pt x="612" y="44"/>
                  </a:lnTo>
                  <a:lnTo>
                    <a:pt x="592" y="48"/>
                  </a:lnTo>
                  <a:lnTo>
                    <a:pt x="571" y="55"/>
                  </a:lnTo>
                  <a:lnTo>
                    <a:pt x="551" y="64"/>
                  </a:lnTo>
                  <a:lnTo>
                    <a:pt x="531" y="74"/>
                  </a:lnTo>
                  <a:lnTo>
                    <a:pt x="513" y="88"/>
                  </a:lnTo>
                  <a:lnTo>
                    <a:pt x="513" y="88"/>
                  </a:lnTo>
                  <a:lnTo>
                    <a:pt x="416" y="162"/>
                  </a:lnTo>
                  <a:lnTo>
                    <a:pt x="319" y="237"/>
                  </a:lnTo>
                  <a:lnTo>
                    <a:pt x="319" y="237"/>
                  </a:lnTo>
                  <a:lnTo>
                    <a:pt x="309" y="247"/>
                  </a:lnTo>
                  <a:lnTo>
                    <a:pt x="302" y="257"/>
                  </a:lnTo>
                  <a:lnTo>
                    <a:pt x="297" y="267"/>
                  </a:lnTo>
                  <a:lnTo>
                    <a:pt x="296" y="276"/>
                  </a:lnTo>
                  <a:lnTo>
                    <a:pt x="297" y="287"/>
                  </a:lnTo>
                  <a:lnTo>
                    <a:pt x="301" y="296"/>
                  </a:lnTo>
                  <a:lnTo>
                    <a:pt x="307" y="304"/>
                  </a:lnTo>
                  <a:lnTo>
                    <a:pt x="313" y="310"/>
                  </a:lnTo>
                  <a:lnTo>
                    <a:pt x="321" y="316"/>
                  </a:lnTo>
                  <a:lnTo>
                    <a:pt x="332" y="322"/>
                  </a:lnTo>
                  <a:lnTo>
                    <a:pt x="343" y="324"/>
                  </a:lnTo>
                  <a:lnTo>
                    <a:pt x="356" y="326"/>
                  </a:lnTo>
                  <a:lnTo>
                    <a:pt x="369" y="325"/>
                  </a:lnTo>
                  <a:lnTo>
                    <a:pt x="383" y="323"/>
                  </a:lnTo>
                  <a:lnTo>
                    <a:pt x="397" y="318"/>
                  </a:lnTo>
                  <a:lnTo>
                    <a:pt x="412" y="310"/>
                  </a:lnTo>
                  <a:lnTo>
                    <a:pt x="552" y="224"/>
                  </a:lnTo>
                  <a:lnTo>
                    <a:pt x="552" y="224"/>
                  </a:lnTo>
                  <a:lnTo>
                    <a:pt x="560" y="219"/>
                  </a:lnTo>
                  <a:lnTo>
                    <a:pt x="568" y="216"/>
                  </a:lnTo>
                  <a:lnTo>
                    <a:pt x="576" y="215"/>
                  </a:lnTo>
                  <a:lnTo>
                    <a:pt x="584" y="214"/>
                  </a:lnTo>
                  <a:lnTo>
                    <a:pt x="592" y="214"/>
                  </a:lnTo>
                  <a:lnTo>
                    <a:pt x="600" y="214"/>
                  </a:lnTo>
                  <a:lnTo>
                    <a:pt x="608" y="216"/>
                  </a:lnTo>
                  <a:lnTo>
                    <a:pt x="616" y="219"/>
                  </a:lnTo>
                  <a:lnTo>
                    <a:pt x="616" y="219"/>
                  </a:lnTo>
                  <a:lnTo>
                    <a:pt x="626" y="223"/>
                  </a:lnTo>
                  <a:lnTo>
                    <a:pt x="638" y="226"/>
                  </a:lnTo>
                  <a:lnTo>
                    <a:pt x="649" y="228"/>
                  </a:lnTo>
                  <a:lnTo>
                    <a:pt x="660" y="229"/>
                  </a:lnTo>
                  <a:lnTo>
                    <a:pt x="672" y="231"/>
                  </a:lnTo>
                  <a:lnTo>
                    <a:pt x="683" y="231"/>
                  </a:lnTo>
                  <a:lnTo>
                    <a:pt x="695" y="229"/>
                  </a:lnTo>
                  <a:lnTo>
                    <a:pt x="705" y="228"/>
                  </a:lnTo>
                  <a:lnTo>
                    <a:pt x="705" y="228"/>
                  </a:lnTo>
                  <a:lnTo>
                    <a:pt x="713" y="227"/>
                  </a:lnTo>
                  <a:lnTo>
                    <a:pt x="721" y="227"/>
                  </a:lnTo>
                  <a:lnTo>
                    <a:pt x="729" y="227"/>
                  </a:lnTo>
                  <a:lnTo>
                    <a:pt x="737" y="229"/>
                  </a:lnTo>
                  <a:lnTo>
                    <a:pt x="744" y="232"/>
                  </a:lnTo>
                  <a:lnTo>
                    <a:pt x="750" y="236"/>
                  </a:lnTo>
                  <a:lnTo>
                    <a:pt x="757" y="241"/>
                  </a:lnTo>
                  <a:lnTo>
                    <a:pt x="764" y="245"/>
                  </a:lnTo>
                  <a:lnTo>
                    <a:pt x="764" y="2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sz="12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7802" y="3457816"/>
            <a:ext cx="7931787" cy="527040"/>
            <a:chOff x="1231395" y="5029463"/>
            <a:chExt cx="9755919" cy="706509"/>
          </a:xfrm>
        </p:grpSpPr>
        <p:sp>
          <p:nvSpPr>
            <p:cNvPr id="18" name="矩形 17"/>
            <p:cNvSpPr/>
            <p:nvPr/>
          </p:nvSpPr>
          <p:spPr>
            <a:xfrm>
              <a:off x="1231395" y="5117100"/>
              <a:ext cx="9755919" cy="61887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50000"/>
                </a:lnSpc>
              </a:pP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301974" y="5029463"/>
              <a:ext cx="9646703" cy="0"/>
            </a:xfrm>
            <a:prstGeom prst="line">
              <a:avLst/>
            </a:prstGeom>
            <a:ln w="63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2508832" y="4045561"/>
            <a:ext cx="4808643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863252" y="3711423"/>
            <a:ext cx="552773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8"/>
          <a:stretch>
            <a:fillRect/>
          </a:stretch>
        </p:blipFill>
        <p:spPr>
          <a:xfrm>
            <a:off x="0" y="0"/>
            <a:ext cx="9278937" cy="5219699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67469" y="2728867"/>
            <a:ext cx="9320637" cy="3065382"/>
            <a:chOff x="1545003" y="1476373"/>
            <a:chExt cx="7206719" cy="4274185"/>
          </a:xfrm>
        </p:grpSpPr>
        <p:pic>
          <p:nvPicPr>
            <p:cNvPr id="19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78972" y="1577808"/>
              <a:ext cx="1138781" cy="7206719"/>
            </a:xfrm>
            <a:prstGeom prst="rect">
              <a:avLst/>
            </a:prstGeom>
            <a:ln>
              <a:noFill/>
            </a:ln>
          </p:spPr>
        </p:pic>
        <p:sp>
          <p:nvSpPr>
            <p:cNvPr id="21" name="矩形 20"/>
            <p:cNvSpPr/>
            <p:nvPr/>
          </p:nvSpPr>
          <p:spPr>
            <a:xfrm>
              <a:off x="1545003" y="1476373"/>
              <a:ext cx="7104663" cy="3135404"/>
            </a:xfrm>
            <a:prstGeom prst="rect">
              <a:avLst/>
            </a:prstGeom>
            <a:solidFill>
              <a:srgbClr val="FFFFFF">
                <a:alpha val="61961"/>
              </a:srgb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sp>
        <p:nvSpPr>
          <p:cNvPr id="7" name="_14"/>
          <p:cNvSpPr txBox="1">
            <a:spLocks noChangeArrowheads="1"/>
          </p:cNvSpPr>
          <p:nvPr/>
        </p:nvSpPr>
        <p:spPr bwMode="auto">
          <a:xfrm>
            <a:off x="609968" y="3205250"/>
            <a:ext cx="6239025" cy="6423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800" spc="6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演讲结束，谢谢观看！</a:t>
            </a:r>
            <a:endParaRPr lang="zh-CN" altLang="en-US" sz="2800" spc="6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9967" y="3824698"/>
            <a:ext cx="554839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75640">
              <a:lnSpc>
                <a:spcPct val="125000"/>
              </a:lnSpc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user can demonstrate on a projector or computer, or print the presentation and make it into a film to be used in a wider field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4496492" y="2831843"/>
            <a:ext cx="517909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buNone/>
            </a:pPr>
            <a:r>
              <a:rPr lang="en-US" altLang="zh-CN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000" cap="all" spc="600" dirty="0">
                <a:solidFill>
                  <a:schemeClr val="bg2">
                    <a:lumMod val="10000"/>
                  </a:schemeClr>
                </a:solidFill>
                <a:cs typeface="Arial" panose="020B0604020202020204" pitchFamily="34" charset="0"/>
              </a:rPr>
              <a:t>|</a:t>
            </a:r>
            <a:endParaRPr lang="en-US" altLang="zh-CN" sz="1000" cap="all" spc="600" dirty="0">
              <a:solidFill>
                <a:schemeClr val="bg2">
                  <a:lumMod val="1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20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3.2.0"/>
</p:tagLst>
</file>

<file path=ppt/tags/tag14.xml><?xml version="1.0" encoding="utf-8"?>
<p:tagLst xmlns:p="http://schemas.openxmlformats.org/presentationml/2006/main">
  <p:tag name="PA" val="v3.2.0"/>
</p:tagLst>
</file>

<file path=ppt/tags/tag15.xml><?xml version="1.0" encoding="utf-8"?>
<p:tagLst xmlns:p="http://schemas.openxmlformats.org/presentationml/2006/main">
  <p:tag name="PA" val="v3.2.0"/>
</p:tagLst>
</file>

<file path=ppt/tags/tag16.xml><?xml version="1.0" encoding="utf-8"?>
<p:tagLst xmlns:p="http://schemas.openxmlformats.org/presentationml/2006/main">
  <p:tag name="PA" val="v3.2.0"/>
</p:tagLst>
</file>

<file path=ppt/tags/tag17.xml><?xml version="1.0" encoding="utf-8"?>
<p:tagLst xmlns:p="http://schemas.openxmlformats.org/presentationml/2006/main">
  <p:tag name="PA" val="v3.2.0"/>
</p:tagLst>
</file>

<file path=ppt/tags/tag18.xml><?xml version="1.0" encoding="utf-8"?>
<p:tagLst xmlns:p="http://schemas.openxmlformats.org/presentationml/2006/main">
  <p:tag name="PA" val="v3.2.0"/>
</p:tagLst>
</file>

<file path=ppt/tags/tag19.xml><?xml version="1.0" encoding="utf-8"?>
<p:tagLst xmlns:p="http://schemas.openxmlformats.org/presentationml/2006/main">
  <p:tag name="PA" val="v3.2.0"/>
</p:tagLst>
</file>

<file path=ppt/tags/tag20.xml><?xml version="1.0" encoding="utf-8"?>
<p:tagLst xmlns:p="http://schemas.openxmlformats.org/presentationml/2006/main">
  <p:tag name="PA" val="v3.2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ISPRING_PRESENTATION_TITLE" val="中国风人事部工作汇报PPT模板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2815</Words>
  <Application>WPS 演示</Application>
  <PresentationFormat>自定义</PresentationFormat>
  <Paragraphs>433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Calibri</vt:lpstr>
      <vt:lpstr>Britannic Bold</vt:lpstr>
      <vt:lpstr>Ebrima</vt:lpstr>
      <vt:lpstr>庞门正道标题体</vt:lpstr>
      <vt:lpstr>Impact</vt:lpstr>
      <vt:lpstr>Hiragino Sans GB W3</vt:lpstr>
      <vt:lpstr>Rockwell</vt:lpstr>
      <vt:lpstr>Gill Sans</vt:lpstr>
      <vt:lpstr>Helvetica Light</vt:lpstr>
      <vt:lpstr>Lato Regular</vt:lpstr>
      <vt:lpstr>Gill Sans</vt:lpstr>
      <vt:lpstr>Arial Unicode MS</vt:lpstr>
      <vt:lpstr>等线 Light</vt:lpstr>
      <vt:lpstr>Calibri Light</vt:lpstr>
      <vt:lpstr>等线</vt:lpstr>
      <vt:lpstr>Segoe UI</vt:lpstr>
      <vt:lpstr>Agency FB</vt:lpstr>
      <vt:lpstr>等线</vt:lpstr>
      <vt:lpstr>Agency FB</vt:lpstr>
      <vt:lpstr>Lao UI</vt:lpstr>
      <vt:lpstr>Tahoma</vt:lpstr>
      <vt:lpstr>Gill Sans MT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拉普耶鲁</cp:lastModifiedBy>
  <cp:revision>2</cp:revision>
  <dcterms:created xsi:type="dcterms:W3CDTF">2017-10-25T05:41:00Z</dcterms:created>
  <dcterms:modified xsi:type="dcterms:W3CDTF">2020-08-24T09:28:47Z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