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7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9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7" r:id="rId2"/>
    <p:sldId id="258" r:id="rId3"/>
    <p:sldId id="259" r:id="rId4"/>
    <p:sldId id="320" r:id="rId5"/>
    <p:sldId id="313" r:id="rId6"/>
    <p:sldId id="314" r:id="rId7"/>
    <p:sldId id="309" r:id="rId8"/>
    <p:sldId id="260" r:id="rId9"/>
    <p:sldId id="310" r:id="rId10"/>
    <p:sldId id="311" r:id="rId11"/>
    <p:sldId id="312" r:id="rId12"/>
    <p:sldId id="308" r:id="rId13"/>
    <p:sldId id="261" r:id="rId14"/>
    <p:sldId id="315" r:id="rId15"/>
    <p:sldId id="316" r:id="rId16"/>
    <p:sldId id="317" r:id="rId17"/>
    <p:sldId id="322" r:id="rId18"/>
    <p:sldId id="262" r:id="rId19"/>
    <p:sldId id="318" r:id="rId20"/>
    <p:sldId id="300" r:id="rId21"/>
    <p:sldId id="319" r:id="rId22"/>
    <p:sldId id="321" r:id="rId23"/>
    <p:sldId id="302" r:id="rId24"/>
    <p:sldId id="307" r:id="rId25"/>
  </p:sldIdLst>
  <p:sldSz cx="9144000" cy="51450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CF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757" autoAdjust="0"/>
    <p:restoredTop sz="94660"/>
  </p:normalViewPr>
  <p:slideViewPr>
    <p:cSldViewPr snapToGrid="0">
      <p:cViewPr varScale="1">
        <p:scale>
          <a:sx n="65" d="100"/>
          <a:sy n="65" d="100"/>
        </p:scale>
        <p:origin x="6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692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498951862823297E-2"/>
          <c:y val="5.1251556153279879E-2"/>
          <c:w val="0.77951244066535608"/>
          <c:h val="0.833104764327968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TEXT 01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800"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OPTION ONE</c:v>
                </c:pt>
                <c:pt idx="1">
                  <c:v>OPTION TWO</c:v>
                </c:pt>
                <c:pt idx="2">
                  <c:v>OPTION THREE</c:v>
                </c:pt>
                <c:pt idx="3">
                  <c:v>OPTION FOUR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</c:v>
                </c:pt>
                <c:pt idx="1">
                  <c:v>55</c:v>
                </c:pt>
                <c:pt idx="2">
                  <c:v>62</c:v>
                </c:pt>
                <c:pt idx="3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50-40DC-8941-1907BC4A4D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TEXT 02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800"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OPTION ONE</c:v>
                </c:pt>
                <c:pt idx="1">
                  <c:v>OPTION TWO</c:v>
                </c:pt>
                <c:pt idx="2">
                  <c:v>OPTION THREE</c:v>
                </c:pt>
                <c:pt idx="3">
                  <c:v>OPTION FOUR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55</c:v>
                </c:pt>
                <c:pt idx="1">
                  <c:v>72</c:v>
                </c:pt>
                <c:pt idx="2">
                  <c:v>46</c:v>
                </c:pt>
                <c:pt idx="3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50-40DC-8941-1907BC4A4D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TEXT 03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800"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OPTION ONE</c:v>
                </c:pt>
                <c:pt idx="1">
                  <c:v>OPTION TWO</c:v>
                </c:pt>
                <c:pt idx="2">
                  <c:v>OPTION THREE</c:v>
                </c:pt>
                <c:pt idx="3">
                  <c:v>OPTION FOUR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80</c:v>
                </c:pt>
                <c:pt idx="1">
                  <c:v>40</c:v>
                </c:pt>
                <c:pt idx="2">
                  <c:v>50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50-40DC-8941-1907BC4A4D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4243984"/>
        <c:axId val="594636768"/>
      </c:barChart>
      <c:catAx>
        <c:axId val="974243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6350"/>
        </c:spPr>
        <c:txPr>
          <a:bodyPr/>
          <a:lstStyle/>
          <a:p>
            <a:pPr>
              <a:defRPr lang="en-US" sz="800">
                <a:latin typeface="微软雅黑" panose="020B0503020204020204" pitchFamily="34" charset="-122"/>
                <a:ea typeface="微软雅黑" panose="020B0503020204020204" pitchFamily="34" charset="-122"/>
              </a:defRPr>
            </a:pPr>
            <a:endParaRPr lang="zh-CN"/>
          </a:p>
        </c:txPr>
        <c:crossAx val="594636768"/>
        <c:crosses val="autoZero"/>
        <c:auto val="1"/>
        <c:lblAlgn val="ctr"/>
        <c:lblOffset val="100"/>
        <c:noMultiLvlLbl val="0"/>
      </c:catAx>
      <c:valAx>
        <c:axId val="594636768"/>
        <c:scaling>
          <c:orientation val="minMax"/>
          <c:max val="100"/>
        </c:scaling>
        <c:delete val="0"/>
        <c:axPos val="l"/>
        <c:majorGridlines>
          <c:spPr>
            <a:ln w="6350">
              <a:solidFill>
                <a:srgbClr val="A49B84">
                  <a:alpha val="30000"/>
                </a:srgbClr>
              </a:solidFill>
              <a:prstDash val="lgDash"/>
            </a:ln>
          </c:spPr>
        </c:majorGridlines>
        <c:numFmt formatCode="General" sourceLinked="1"/>
        <c:majorTickMark val="out"/>
        <c:minorTickMark val="none"/>
        <c:tickLblPos val="nextTo"/>
        <c:spPr>
          <a:ln w="6350"/>
        </c:spPr>
        <c:txPr>
          <a:bodyPr/>
          <a:lstStyle/>
          <a:p>
            <a:pPr>
              <a:defRPr lang="en-US" sz="800">
                <a:latin typeface="微软雅黑" panose="020B0503020204020204" pitchFamily="34" charset="-122"/>
                <a:ea typeface="微软雅黑" panose="020B0503020204020204" pitchFamily="34" charset="-122"/>
              </a:defRPr>
            </a:pPr>
            <a:endParaRPr lang="zh-CN"/>
          </a:p>
        </c:txPr>
        <c:crossAx val="9742439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444934554494922"/>
          <c:y val="4.4873196959597149E-2"/>
          <c:w val="9.9544125331455402E-2"/>
          <c:h val="0.25042354630294361"/>
        </c:manualLayout>
      </c:layout>
      <c:overlay val="0"/>
      <c:spPr>
        <a:noFill/>
      </c:spPr>
      <c:txPr>
        <a:bodyPr/>
        <a:lstStyle/>
        <a:p>
          <a:pPr>
            <a:defRPr lang="en-US" sz="800">
              <a:latin typeface="微软雅黑" panose="020B0503020204020204" pitchFamily="34" charset="-122"/>
              <a:ea typeface="微软雅黑" panose="020B0503020204020204" pitchFamily="34" charset="-122"/>
            </a:defRPr>
          </a:pPr>
          <a:endParaRPr lang="zh-CN"/>
        </a:p>
      </c:txPr>
    </c:legend>
    <c:plotVisOnly val="1"/>
    <c:dispBlanksAs val="zero"/>
    <c:showDLblsOverMax val="0"/>
  </c:chart>
  <c:txPr>
    <a:bodyPr/>
    <a:lstStyle/>
    <a:p>
      <a:pPr>
        <a:defRPr sz="800">
          <a:solidFill>
            <a:schemeClr val="bg1">
              <a:lumMod val="65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5.0000000000000027E-3"/>
          <c:y val="5.0000000000000027E-3"/>
          <c:w val="1"/>
          <c:h val="1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1C789F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1"/>
              </a:solidFill>
              <a:ln w="381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2F3F-4361-BC50-AFB2519761DE}"/>
              </c:ext>
            </c:extLst>
          </c:dPt>
          <c:dPt>
            <c:idx val="1"/>
            <c:bubble3D val="0"/>
            <c:spPr>
              <a:solidFill>
                <a:srgbClr val="91958B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2F3F-4361-BC50-AFB2519761DE}"/>
              </c:ext>
            </c:extLst>
          </c:dPt>
          <c:cat>
            <c:strRef>
              <c:f>Sheet1!$B$1:$C$1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7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3F-4361-BC50-AFB2519761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5.0000000000000027E-3"/>
          <c:y val="5.0000000000000027E-3"/>
          <c:w val="1"/>
          <c:h val="1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D05126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2"/>
              </a:solidFill>
              <a:ln w="381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257B-4434-801E-06972C99E1C9}"/>
              </c:ext>
            </c:extLst>
          </c:dPt>
          <c:dPt>
            <c:idx val="1"/>
            <c:bubble3D val="0"/>
            <c:spPr>
              <a:solidFill>
                <a:srgbClr val="91958B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257B-4434-801E-06972C99E1C9}"/>
              </c:ext>
            </c:extLst>
          </c:dPt>
          <c:cat>
            <c:strRef>
              <c:f>Sheet1!$B$1:$C$1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4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57B-4434-801E-06972C99E1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5.0000000000000027E-3"/>
          <c:y val="5.0000000000000027E-3"/>
          <c:w val="1"/>
          <c:h val="1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29A3FF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3"/>
              </a:solidFill>
              <a:ln w="381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EFDD-4492-AF6F-20F415BD72F2}"/>
              </c:ext>
            </c:extLst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EFDD-4492-AF6F-20F415BD72F2}"/>
              </c:ext>
            </c:extLst>
          </c:dPt>
          <c:cat>
            <c:strRef>
              <c:f>Sheet1!$B$1:$C$1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DD-4492-AF6F-20F415BD72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5.0000000000000027E-3"/>
          <c:y val="5.0000000000000027E-3"/>
          <c:w val="1"/>
          <c:h val="1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F79A00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4"/>
              </a:solidFill>
              <a:ln w="381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1812-4D10-99A4-A0E9F7A315E0}"/>
              </c:ext>
            </c:extLst>
          </c:dPt>
          <c:dPt>
            <c:idx val="1"/>
            <c:bubble3D val="0"/>
            <c:spPr>
              <a:solidFill>
                <a:srgbClr val="91958B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1812-4D10-99A4-A0E9F7A315E0}"/>
              </c:ext>
            </c:extLst>
          </c:dPt>
          <c:cat>
            <c:strRef>
              <c:f>Sheet1!$B$1:$C$1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12-4D10-99A4-A0E9F7A315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98B57A-EE6F-4D4C-B911-FED3891E6337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CE9AA-3428-4C62-B877-1F44D965C6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601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CE9AA-3428-4C62-B877-1F44D965C66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023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BE7AD-0373-42F2-BFE0-0DFEC4AF4DB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124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596F6-935B-4887-B2A3-B76695E5F55B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6394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8139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1CF72-3B79-4FE8-B308-8C87385361BB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2979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596F6-935B-4887-B2A3-B76695E5F55B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7582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6F9F1-7794-4FA1-8122-841A3B882CCA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870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6F9F1-7794-4FA1-8122-841A3B882CCA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904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997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F20E8C1-9334-40DD-BD23-023A5012D4FF}" type="slidenum">
              <a:rPr lang="zh-CN" altLang="en-US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03157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596F6-935B-4887-B2A3-B76695E5F55B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204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326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60346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8796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596F6-935B-4887-B2A3-B76695E5F55B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5410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7279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03885-BE8B-41DA-867E-71767820FE02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1103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7972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7287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03885-BE8B-41DA-867E-71767820FE02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208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CE9AA-3428-4C62-B877-1F44D965C66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810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1BB3-CD4A-4D57-874B-40ADC257B529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C4E6B-ADE4-486E-8393-B9916DBB03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14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1BB3-CD4A-4D57-874B-40ADC257B529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C4E6B-ADE4-486E-8393-B9916DBB03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777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1BB3-CD4A-4D57-874B-40ADC257B529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C4E6B-ADE4-486E-8393-B9916DBB03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33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1BB3-CD4A-4D57-874B-40ADC257B529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C4E6B-ADE4-486E-8393-B9916DBB03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26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1BB3-CD4A-4D57-874B-40ADC257B529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C4E6B-ADE4-486E-8393-B9916DBB03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105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1BB3-CD4A-4D57-874B-40ADC257B529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C4E6B-ADE4-486E-8393-B9916DBB03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48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1BB3-CD4A-4D57-874B-40ADC257B529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C4E6B-ADE4-486E-8393-B9916DBB03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696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2018/3/27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467576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sp>
        <p:nvSpPr>
          <p:cNvPr id="7" name="文本框 38"/>
          <p:cNvSpPr txBox="1"/>
          <p:nvPr userDrawn="1"/>
        </p:nvSpPr>
        <p:spPr>
          <a:xfrm>
            <a:off x="431540" y="556320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79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9125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2018/3/27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467576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zh-CN" sz="1600" b="0" kern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工作完成情况</a:t>
            </a:r>
          </a:p>
        </p:txBody>
      </p:sp>
      <p:sp>
        <p:nvSpPr>
          <p:cNvPr id="7" name="文本框 38"/>
          <p:cNvSpPr txBox="1"/>
          <p:nvPr userDrawn="1"/>
        </p:nvSpPr>
        <p:spPr>
          <a:xfrm>
            <a:off x="431540" y="556320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79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1142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2018/3/27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467576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zh-CN" sz="1600" b="0" kern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成功项目展示</a:t>
            </a:r>
          </a:p>
        </p:txBody>
      </p:sp>
      <p:sp>
        <p:nvSpPr>
          <p:cNvPr id="7" name="文本框 38"/>
          <p:cNvSpPr txBox="1"/>
          <p:nvPr userDrawn="1"/>
        </p:nvSpPr>
        <p:spPr>
          <a:xfrm>
            <a:off x="431540" y="556320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79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367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2018/3/27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467576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/>
            <a:r>
              <a:rPr lang="zh-CN" altLang="zh-CN" sz="1600" b="0" kern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明年工作计划</a:t>
            </a:r>
          </a:p>
        </p:txBody>
      </p:sp>
      <p:sp>
        <p:nvSpPr>
          <p:cNvPr id="7" name="文本框 38"/>
          <p:cNvSpPr txBox="1"/>
          <p:nvPr userDrawn="1"/>
        </p:nvSpPr>
        <p:spPr>
          <a:xfrm>
            <a:off x="431540" y="556320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79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965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1BB3-CD4A-4D57-874B-40ADC257B529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C4E6B-ADE4-486E-8393-B9916DBB03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78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1BB3-CD4A-4D57-874B-40ADC257B529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C4E6B-ADE4-486E-8393-B9916DBB03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18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1BB3-CD4A-4D57-874B-40ADC257B529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C4E6B-ADE4-486E-8393-B9916DBB03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018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1BB3-CD4A-4D57-874B-40ADC257B529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C4E6B-ADE4-486E-8393-B9916DBB03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93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19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253" y="196280"/>
            <a:ext cx="144024" cy="504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 defTabSz="685658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3" name="文本框 37"/>
          <p:cNvSpPr txBox="1"/>
          <p:nvPr userDrawn="1"/>
        </p:nvSpPr>
        <p:spPr>
          <a:xfrm>
            <a:off x="216273" y="196280"/>
            <a:ext cx="2189971" cy="315475"/>
          </a:xfrm>
          <a:prstGeom prst="rect">
            <a:avLst/>
          </a:prstGeom>
          <a:noFill/>
        </p:spPr>
        <p:txBody>
          <a:bodyPr wrap="none" lIns="68572" tIns="34286" rIns="68572" bIns="34286" rtlCol="0">
            <a:spAutoFit/>
          </a:bodyPr>
          <a:lstStyle/>
          <a:p>
            <a:pPr defTabSz="685658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" name="文本框 38"/>
          <p:cNvSpPr txBox="1"/>
          <p:nvPr userDrawn="1"/>
        </p:nvSpPr>
        <p:spPr>
          <a:xfrm>
            <a:off x="265225" y="520317"/>
            <a:ext cx="2038917" cy="207753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algn="dist" defTabSz="685658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795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91BB3-CD4A-4D57-874B-40ADC257B529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C4E6B-ADE4-486E-8393-B9916DBB03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515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3" r:id="rId8"/>
    <p:sldLayoutId id="2147483674" r:id="rId9"/>
    <p:sldLayoutId id="2147483675" r:id="rId10"/>
    <p:sldLayoutId id="2147483676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8" r:id="rId17"/>
  </p:sldLayoutIdLst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notesSlide" Target="../notesSlides/notesSlide7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slideLayout" Target="../slideLayouts/slideLayout9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chart" Target="../charts/chart1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9.xml"/><Relationship Id="rId4" Type="http://schemas.openxmlformats.org/officeDocument/2006/relationships/tags" Target="../tags/tag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9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jpg"/><Relationship Id="rId4" Type="http://schemas.openxmlformats.org/officeDocument/2006/relationships/image" Target="../media/image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3">
            <a:extLst>
              <a:ext uri="{FF2B5EF4-FFF2-40B4-BE49-F238E27FC236}">
                <a16:creationId xmlns:a16="http://schemas.microsoft.com/office/drawing/2014/main" id="{020D9444-D8AF-43A8-819D-6078F05224A9}"/>
              </a:ext>
            </a:extLst>
          </p:cNvPr>
          <p:cNvSpPr txBox="1"/>
          <p:nvPr/>
        </p:nvSpPr>
        <p:spPr>
          <a:xfrm>
            <a:off x="975706" y="2181304"/>
            <a:ext cx="5237085" cy="623227"/>
          </a:xfrm>
          <a:prstGeom prst="rect">
            <a:avLst/>
          </a:prstGeom>
          <a:noFill/>
        </p:spPr>
        <p:txBody>
          <a:bodyPr wrap="square" lIns="68559" tIns="34280" rIns="68559" bIns="34280" rtlCol="0">
            <a:spAutoFit/>
          </a:bodyPr>
          <a:lstStyle/>
          <a:p>
            <a:r>
              <a:rPr lang="zh-CN" altLang="en-US" sz="36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天然调味剂动态</a:t>
            </a:r>
            <a:r>
              <a:rPr lang="en-US" altLang="zh-CN" sz="36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PPT</a:t>
            </a:r>
            <a:r>
              <a:rPr lang="zh-CN" altLang="en-US" sz="36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模板</a:t>
            </a:r>
          </a:p>
        </p:txBody>
      </p:sp>
      <p:sp>
        <p:nvSpPr>
          <p:cNvPr id="7" name="文本框 66">
            <a:extLst>
              <a:ext uri="{FF2B5EF4-FFF2-40B4-BE49-F238E27FC236}">
                <a16:creationId xmlns:a16="http://schemas.microsoft.com/office/drawing/2014/main" id="{4AEEB425-4A7F-4D41-A4F8-E07DCB308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477" y="3008309"/>
            <a:ext cx="5814079" cy="469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9" tIns="34280" rIns="68559" bIns="3428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defTabSz="685577"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Here to add your text, mainly to avoid large sections o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f 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Here to add your 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Here to add your textHere to add your text, mainly to avoid large sections o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f 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Here to add your 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Here to add your text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8" name="文本框 5">
            <a:extLst>
              <a:ext uri="{FF2B5EF4-FFF2-40B4-BE49-F238E27FC236}">
                <a16:creationId xmlns:a16="http://schemas.microsoft.com/office/drawing/2014/main" id="{B5DF48D6-4757-432E-9668-D85931AA29A6}"/>
              </a:ext>
            </a:extLst>
          </p:cNvPr>
          <p:cNvSpPr txBox="1"/>
          <p:nvPr/>
        </p:nvSpPr>
        <p:spPr>
          <a:xfrm>
            <a:off x="1828800" y="3562993"/>
            <a:ext cx="3251051" cy="238507"/>
          </a:xfrm>
          <a:prstGeom prst="rect">
            <a:avLst/>
          </a:prstGeom>
          <a:noFill/>
        </p:spPr>
        <p:txBody>
          <a:bodyPr wrap="square" lIns="68559" tIns="34280" rIns="68559" bIns="34280" rtlCol="0">
            <a:spAutoFit/>
          </a:bodyPr>
          <a:lstStyle/>
          <a:p>
            <a:r>
              <a:rPr lang="zh-CN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汇报</a:t>
            </a:r>
            <a:r>
              <a:rPr lang="zh-CN" altLang="zh-CN" sz="110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人</a:t>
            </a:r>
            <a:r>
              <a:rPr lang="zh-CN" altLang="zh-CN" sz="1100" smtClean="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：</a:t>
            </a:r>
            <a:r>
              <a:rPr lang="zh-CN" altLang="en-US" sz="1100" smtClean="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泡泡糖</a:t>
            </a:r>
            <a:r>
              <a:rPr lang="en-US" altLang="zh-CN" sz="1100" smtClean="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PPT       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时间：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2018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年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X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月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X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日</a:t>
            </a:r>
            <a:endParaRPr lang="zh-CN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锐字云字库美黑体1.0" panose="02010604000000000000" charset="-122"/>
              <a:ea typeface="锐字云字库美黑体1.0" panose="02010604000000000000" charset="-122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76DF2C8B-7BA9-4F43-A868-1AEBEDB653A4}"/>
              </a:ext>
            </a:extLst>
          </p:cNvPr>
          <p:cNvCxnSpPr>
            <a:cxnSpLocks/>
          </p:cNvCxnSpPr>
          <p:nvPr/>
        </p:nvCxnSpPr>
        <p:spPr>
          <a:xfrm>
            <a:off x="883156" y="2898349"/>
            <a:ext cx="5486400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纯音乐 - 情书 - loveletter to you">
            <a:hlinkClick r:id="" action="ppaction://media"/>
            <a:extLst>
              <a:ext uri="{FF2B5EF4-FFF2-40B4-BE49-F238E27FC236}">
                <a16:creationId xmlns:a16="http://schemas.microsoft.com/office/drawing/2014/main" id="{9A1EAC7E-F916-4E4B-B946-238CD51F50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03634" y="1200321"/>
            <a:ext cx="609600" cy="6096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30853A9-DE5E-46F5-AE2C-95082EE324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47985" y="1171626"/>
            <a:ext cx="5240283" cy="275174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8C7E0E0D-EC33-4BCB-8A13-B0C7EE077B34}"/>
              </a:ext>
            </a:extLst>
          </p:cNvPr>
          <p:cNvSpPr/>
          <p:nvPr/>
        </p:nvSpPr>
        <p:spPr>
          <a:xfrm>
            <a:off x="0" y="2020068"/>
            <a:ext cx="4683095" cy="10995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7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6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1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6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3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83151" y="2167914"/>
            <a:ext cx="1170046" cy="584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CN" altLang="en-US" sz="3199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66469" y="2302649"/>
            <a:ext cx="1412605" cy="369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altLang="zh-CN" sz="1799" b="1" dirty="0">
                <a:solidFill>
                  <a:schemeClr val="accent1"/>
                </a:solidFill>
                <a:ea typeface="微软雅黑" pitchFamily="34" charset="-122"/>
              </a:rPr>
              <a:t>Contents</a:t>
            </a:r>
            <a:endParaRPr lang="zh-CN" altLang="en-US" sz="1799" b="1" dirty="0">
              <a:solidFill>
                <a:schemeClr val="accent1"/>
              </a:solidFill>
              <a:ea typeface="微软雅黑" pitchFamily="34" charset="-122"/>
            </a:endParaRPr>
          </a:p>
        </p:txBody>
      </p:sp>
      <p:sp>
        <p:nvSpPr>
          <p:cNvPr id="8" name="AutoShape 3"/>
          <p:cNvSpPr>
            <a:spLocks noChangeAspect="1" noChangeArrowheads="1" noTextEdit="1"/>
          </p:cNvSpPr>
          <p:nvPr/>
        </p:nvSpPr>
        <p:spPr bwMode="auto">
          <a:xfrm>
            <a:off x="4320298" y="1071510"/>
            <a:ext cx="542665" cy="541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 sz="1799"/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4320298" y="1071510"/>
            <a:ext cx="548438" cy="546995"/>
          </a:xfrm>
          <a:prstGeom prst="ellipse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endParaRPr lang="zh-CN" altLang="en-US" sz="1799"/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4374257" y="1125469"/>
            <a:ext cx="451739" cy="450296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endParaRPr lang="zh-CN" altLang="en-US" sz="1799"/>
          </a:p>
        </p:txBody>
      </p:sp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4453608" y="1138166"/>
            <a:ext cx="332568" cy="46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altLang="zh-CN" sz="2399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2399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5162476" y="1101665"/>
            <a:ext cx="3403199" cy="53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rPr>
              <a:t>成功项目展示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AutoShape 3"/>
          <p:cNvSpPr>
            <a:spLocks noChangeAspect="1" noChangeArrowheads="1" noTextEdit="1"/>
          </p:cNvSpPr>
          <p:nvPr/>
        </p:nvSpPr>
        <p:spPr bwMode="auto">
          <a:xfrm>
            <a:off x="4320298" y="1755375"/>
            <a:ext cx="542665" cy="541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 sz="1799"/>
          </a:p>
        </p:txBody>
      </p:sp>
      <p:sp>
        <p:nvSpPr>
          <p:cNvPr id="14" name="Oval 5"/>
          <p:cNvSpPr>
            <a:spLocks noChangeArrowheads="1"/>
          </p:cNvSpPr>
          <p:nvPr/>
        </p:nvSpPr>
        <p:spPr bwMode="auto">
          <a:xfrm>
            <a:off x="4320298" y="1755375"/>
            <a:ext cx="548438" cy="546995"/>
          </a:xfrm>
          <a:prstGeom prst="ellipse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endParaRPr lang="zh-CN" altLang="en-US" sz="1799"/>
          </a:p>
        </p:txBody>
      </p:sp>
      <p:sp>
        <p:nvSpPr>
          <p:cNvPr id="15" name="Oval 6"/>
          <p:cNvSpPr>
            <a:spLocks noChangeArrowheads="1"/>
          </p:cNvSpPr>
          <p:nvPr/>
        </p:nvSpPr>
        <p:spPr bwMode="auto">
          <a:xfrm>
            <a:off x="4374257" y="1809333"/>
            <a:ext cx="451739" cy="450296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endParaRPr lang="zh-CN" altLang="en-US" sz="1799"/>
          </a:p>
        </p:txBody>
      </p:sp>
      <p:sp>
        <p:nvSpPr>
          <p:cNvPr id="16" name="TextBox 19"/>
          <p:cNvSpPr txBox="1">
            <a:spLocks noChangeArrowheads="1"/>
          </p:cNvSpPr>
          <p:nvPr/>
        </p:nvSpPr>
        <p:spPr bwMode="auto">
          <a:xfrm>
            <a:off x="4428029" y="1822031"/>
            <a:ext cx="332568" cy="46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altLang="zh-CN" sz="2399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2399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20"/>
          <p:cNvSpPr txBox="1">
            <a:spLocks noChangeArrowheads="1"/>
          </p:cNvSpPr>
          <p:nvPr/>
        </p:nvSpPr>
        <p:spPr bwMode="auto">
          <a:xfrm>
            <a:off x="5163942" y="1788097"/>
            <a:ext cx="3403199" cy="53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rPr>
              <a:t>明年工作计划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0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18" name="AutoShape 3"/>
          <p:cNvSpPr>
            <a:spLocks noChangeAspect="1" noChangeArrowheads="1" noTextEdit="1"/>
          </p:cNvSpPr>
          <p:nvPr/>
        </p:nvSpPr>
        <p:spPr bwMode="auto">
          <a:xfrm>
            <a:off x="4320298" y="2475233"/>
            <a:ext cx="542665" cy="541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 sz="1799"/>
          </a:p>
        </p:txBody>
      </p:sp>
      <p:sp>
        <p:nvSpPr>
          <p:cNvPr id="19" name="Oval 5"/>
          <p:cNvSpPr>
            <a:spLocks noChangeArrowheads="1"/>
          </p:cNvSpPr>
          <p:nvPr/>
        </p:nvSpPr>
        <p:spPr bwMode="auto">
          <a:xfrm>
            <a:off x="4320298" y="2475233"/>
            <a:ext cx="548438" cy="546996"/>
          </a:xfrm>
          <a:prstGeom prst="ellipse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endParaRPr lang="zh-CN" altLang="en-US" sz="1799"/>
          </a:p>
        </p:txBody>
      </p:sp>
      <p:sp>
        <p:nvSpPr>
          <p:cNvPr id="20" name="Oval 6"/>
          <p:cNvSpPr>
            <a:spLocks noChangeArrowheads="1"/>
          </p:cNvSpPr>
          <p:nvPr/>
        </p:nvSpPr>
        <p:spPr bwMode="auto">
          <a:xfrm>
            <a:off x="4374257" y="2529191"/>
            <a:ext cx="451739" cy="450296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endParaRPr lang="zh-CN" altLang="en-US" sz="1799"/>
          </a:p>
        </p:txBody>
      </p:sp>
      <p:sp>
        <p:nvSpPr>
          <p:cNvPr id="21" name="TextBox 24"/>
          <p:cNvSpPr txBox="1">
            <a:spLocks noChangeArrowheads="1"/>
          </p:cNvSpPr>
          <p:nvPr/>
        </p:nvSpPr>
        <p:spPr bwMode="auto">
          <a:xfrm>
            <a:off x="4428029" y="2543475"/>
            <a:ext cx="332568" cy="46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altLang="zh-CN" sz="2399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2399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5"/>
          <p:cNvSpPr txBox="1">
            <a:spLocks noChangeArrowheads="1"/>
          </p:cNvSpPr>
          <p:nvPr/>
        </p:nvSpPr>
        <p:spPr bwMode="auto">
          <a:xfrm>
            <a:off x="5145727" y="2493779"/>
            <a:ext cx="3403199" cy="53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rPr>
              <a:t>工作完成情况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0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3"/>
          <p:cNvSpPr>
            <a:spLocks noChangeAspect="1" noChangeArrowheads="1" noTextEdit="1"/>
          </p:cNvSpPr>
          <p:nvPr/>
        </p:nvSpPr>
        <p:spPr bwMode="auto">
          <a:xfrm>
            <a:off x="4320298" y="3465526"/>
            <a:ext cx="542665" cy="541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 sz="1799"/>
          </a:p>
        </p:txBody>
      </p:sp>
      <p:sp>
        <p:nvSpPr>
          <p:cNvPr id="24" name="Oval 5"/>
          <p:cNvSpPr>
            <a:spLocks noChangeArrowheads="1"/>
          </p:cNvSpPr>
          <p:nvPr/>
        </p:nvSpPr>
        <p:spPr bwMode="auto">
          <a:xfrm>
            <a:off x="4320298" y="3187989"/>
            <a:ext cx="548438" cy="546995"/>
          </a:xfrm>
          <a:prstGeom prst="ellipse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endParaRPr lang="zh-CN" altLang="en-US" sz="1799"/>
          </a:p>
        </p:txBody>
      </p:sp>
      <p:sp>
        <p:nvSpPr>
          <p:cNvPr id="25" name="Oval 6"/>
          <p:cNvSpPr>
            <a:spLocks noChangeArrowheads="1"/>
          </p:cNvSpPr>
          <p:nvPr/>
        </p:nvSpPr>
        <p:spPr bwMode="auto">
          <a:xfrm>
            <a:off x="4374257" y="3235607"/>
            <a:ext cx="451739" cy="450296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endParaRPr lang="zh-CN" altLang="en-US" sz="1799"/>
          </a:p>
        </p:txBody>
      </p:sp>
      <p:sp>
        <p:nvSpPr>
          <p:cNvPr id="26" name="TextBox 29"/>
          <p:cNvSpPr txBox="1">
            <a:spLocks noChangeArrowheads="1"/>
          </p:cNvSpPr>
          <p:nvPr/>
        </p:nvSpPr>
        <p:spPr bwMode="auto">
          <a:xfrm>
            <a:off x="4428029" y="3230726"/>
            <a:ext cx="332568" cy="46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altLang="zh-CN" sz="2399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2399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30"/>
          <p:cNvSpPr txBox="1">
            <a:spLocks noChangeArrowheads="1"/>
          </p:cNvSpPr>
          <p:nvPr/>
        </p:nvSpPr>
        <p:spPr bwMode="auto">
          <a:xfrm>
            <a:off x="5145728" y="3214371"/>
            <a:ext cx="3403199" cy="53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rPr>
              <a:t>年度工作概述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0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 rot="5400000">
            <a:off x="2416027" y="2406221"/>
            <a:ext cx="401225" cy="107979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endParaRPr lang="zh-CN" altLang="en-US" sz="1799"/>
          </a:p>
        </p:txBody>
      </p:sp>
    </p:spTree>
    <p:extLst>
      <p:ext uri="{BB962C8B-B14F-4D97-AF65-F5344CB8AC3E}">
        <p14:creationId xmlns:p14="http://schemas.microsoft.com/office/powerpoint/2010/main" val="160907637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5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4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900"/>
                            </p:stCondLst>
                            <p:childTnLst>
                              <p:par>
                                <p:cTn id="50" presetID="5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9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400"/>
                            </p:stCondLst>
                            <p:childTnLst>
                              <p:par>
                                <p:cTn id="75" presetID="5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8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9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4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900"/>
                            </p:stCondLst>
                            <p:childTnLst>
                              <p:par>
                                <p:cTn id="100" presetID="5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0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0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9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8" grpId="0" animBg="1"/>
      <p:bldP spid="9" grpId="0" animBg="1" autoUpdateAnimBg="0"/>
      <p:bldP spid="10" grpId="0" animBg="1" autoUpdateAnimBg="0"/>
      <p:bldP spid="11" grpId="0" autoUpdateAnimBg="0"/>
      <p:bldP spid="12" grpId="0" autoUpdateAnimBg="0"/>
      <p:bldP spid="13" grpId="0" animBg="1"/>
      <p:bldP spid="14" grpId="0" animBg="1" autoUpdateAnimBg="0"/>
      <p:bldP spid="15" grpId="0" animBg="1" autoUpdateAnimBg="0"/>
      <p:bldP spid="16" grpId="0" autoUpdateAnimBg="0"/>
      <p:bldP spid="17" grpId="0" autoUpdateAnimBg="0"/>
      <p:bldP spid="18" grpId="0" animBg="1"/>
      <p:bldP spid="19" grpId="0" animBg="1" autoUpdateAnimBg="0"/>
      <p:bldP spid="20" grpId="0" animBg="1" autoUpdateAnimBg="0"/>
      <p:bldP spid="21" grpId="0" autoUpdateAnimBg="0"/>
      <p:bldP spid="22" grpId="0" autoUpdateAnimBg="0"/>
      <p:bldP spid="23" grpId="0" animBg="1"/>
      <p:bldP spid="24" grpId="0" animBg="1" autoUpdateAnimBg="0"/>
      <p:bldP spid="25" grpId="0" animBg="1" autoUpdateAnimBg="0"/>
      <p:bldP spid="26" grpId="0" autoUpdateAnimBg="0"/>
      <p:bldP spid="27" grpId="0" autoUpdateAnimBg="0"/>
      <p:bldP spid="28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>
            <a:spLocks noChangeArrowheads="1"/>
          </p:cNvSpPr>
          <p:nvPr/>
        </p:nvSpPr>
        <p:spPr bwMode="auto">
          <a:xfrm>
            <a:off x="2460013" y="1696276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lvl="0"/>
            <a:r>
              <a:rPr lang="zh-CN" altLang="en-US" sz="20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0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32746" y="2078237"/>
            <a:ext cx="163538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ADD YOUR TITLE HERE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565422" y="2324381"/>
            <a:ext cx="341801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565933" y="2570344"/>
            <a:ext cx="4119155" cy="483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点击输入简要文字内容，文字内容需概括精炼，不用多余的文字修饰，言简意赅的说明该项内容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74CBF07-4E9B-4797-981A-4D2F743ADD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47985" y="1171626"/>
            <a:ext cx="5240283" cy="275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03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 Placeholder 3"/>
          <p:cNvSpPr txBox="1"/>
          <p:nvPr/>
        </p:nvSpPr>
        <p:spPr>
          <a:xfrm>
            <a:off x="1033657" y="1444095"/>
            <a:ext cx="1253594" cy="1254144"/>
          </a:xfrm>
          <a:prstGeom prst="ellipse">
            <a:avLst/>
          </a:prstGeom>
          <a:solidFill>
            <a:schemeClr val="accent2"/>
          </a:solidFill>
        </p:spPr>
        <p:txBody>
          <a:bodyPr lIns="91431" tIns="45716" rIns="91431" bIns="45716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en-US" sz="1600" dirty="0"/>
          </a:p>
        </p:txBody>
      </p:sp>
      <p:sp>
        <p:nvSpPr>
          <p:cNvPr id="41" name="Text Placeholder 4"/>
          <p:cNvSpPr txBox="1"/>
          <p:nvPr/>
        </p:nvSpPr>
        <p:spPr>
          <a:xfrm>
            <a:off x="3748323" y="1452005"/>
            <a:ext cx="1253594" cy="1254144"/>
          </a:xfrm>
          <a:prstGeom prst="ellipse">
            <a:avLst/>
          </a:prstGeom>
          <a:solidFill>
            <a:schemeClr val="accent1"/>
          </a:solidFill>
        </p:spPr>
        <p:txBody>
          <a:bodyPr lIns="91431" tIns="45716" rIns="91431" bIns="45716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en-US" sz="1600" dirty="0"/>
          </a:p>
        </p:txBody>
      </p:sp>
      <p:sp>
        <p:nvSpPr>
          <p:cNvPr id="42" name="Text Placeholder 5"/>
          <p:cNvSpPr txBox="1"/>
          <p:nvPr/>
        </p:nvSpPr>
        <p:spPr>
          <a:xfrm>
            <a:off x="6522762" y="1452005"/>
            <a:ext cx="1253594" cy="1254144"/>
          </a:xfrm>
          <a:prstGeom prst="ellipse">
            <a:avLst/>
          </a:prstGeom>
          <a:solidFill>
            <a:schemeClr val="accent3"/>
          </a:solidFill>
        </p:spPr>
        <p:txBody>
          <a:bodyPr lIns="91431" tIns="45716" rIns="91431" bIns="45716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en-US" sz="1600" dirty="0"/>
          </a:p>
        </p:txBody>
      </p:sp>
      <p:sp>
        <p:nvSpPr>
          <p:cNvPr id="43" name="Right Arrow 10"/>
          <p:cNvSpPr/>
          <p:nvPr/>
        </p:nvSpPr>
        <p:spPr>
          <a:xfrm rot="5400000">
            <a:off x="678793" y="1739858"/>
            <a:ext cx="693445" cy="46787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>
              <a:defRPr/>
            </a:pPr>
            <a:endParaRPr lang="en-US" sz="1600" dirty="0"/>
          </a:p>
        </p:txBody>
      </p:sp>
      <p:sp>
        <p:nvSpPr>
          <p:cNvPr id="44" name="Right Arrow 11"/>
          <p:cNvSpPr/>
          <p:nvPr/>
        </p:nvSpPr>
        <p:spPr>
          <a:xfrm rot="5400000">
            <a:off x="3379093" y="1775862"/>
            <a:ext cx="693445" cy="46787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>
              <a:defRPr/>
            </a:pPr>
            <a:endParaRPr lang="en-US" sz="1600" dirty="0"/>
          </a:p>
        </p:txBody>
      </p:sp>
      <p:sp>
        <p:nvSpPr>
          <p:cNvPr id="45" name="Right Arrow 12"/>
          <p:cNvSpPr/>
          <p:nvPr/>
        </p:nvSpPr>
        <p:spPr>
          <a:xfrm rot="16200000">
            <a:off x="6223409" y="1703854"/>
            <a:ext cx="693445" cy="46787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>
              <a:defRPr/>
            </a:pPr>
            <a:endParaRPr lang="en-US" sz="1600" dirty="0"/>
          </a:p>
        </p:txBody>
      </p:sp>
      <p:grpSp>
        <p:nvGrpSpPr>
          <p:cNvPr id="3" name="组合 45"/>
          <p:cNvGrpSpPr/>
          <p:nvPr/>
        </p:nvGrpSpPr>
        <p:grpSpPr>
          <a:xfrm>
            <a:off x="6320727" y="2832808"/>
            <a:ext cx="2067042" cy="679816"/>
            <a:chOff x="7998038" y="4584791"/>
            <a:chExt cx="2592731" cy="796824"/>
          </a:xfrm>
        </p:grpSpPr>
        <p:sp>
          <p:nvSpPr>
            <p:cNvPr id="47" name="文本框 15"/>
            <p:cNvSpPr txBox="1"/>
            <p:nvPr/>
          </p:nvSpPr>
          <p:spPr>
            <a:xfrm>
              <a:off x="7998038" y="5094218"/>
              <a:ext cx="2592731" cy="287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</a:rPr>
                <a:t>点击添加文本</a:t>
              </a:r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</a:rPr>
                <a:t>    </a:t>
              </a: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</a:rPr>
                <a:t>点击添加文本</a:t>
              </a:r>
            </a:p>
          </p:txBody>
        </p:sp>
        <p:sp>
          <p:nvSpPr>
            <p:cNvPr id="48" name="文本框 16"/>
            <p:cNvSpPr txBox="1"/>
            <p:nvPr/>
          </p:nvSpPr>
          <p:spPr>
            <a:xfrm>
              <a:off x="8639489" y="4584791"/>
              <a:ext cx="1003730" cy="324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8214401" y="5075050"/>
              <a:ext cx="2031326" cy="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49"/>
          <p:cNvGrpSpPr/>
          <p:nvPr/>
        </p:nvGrpSpPr>
        <p:grpSpPr>
          <a:xfrm>
            <a:off x="3512898" y="2832800"/>
            <a:ext cx="2067042" cy="674949"/>
            <a:chOff x="4799139" y="4584791"/>
            <a:chExt cx="2592731" cy="791122"/>
          </a:xfrm>
        </p:grpSpPr>
        <p:sp>
          <p:nvSpPr>
            <p:cNvPr id="51" name="文本框 19"/>
            <p:cNvSpPr txBox="1"/>
            <p:nvPr/>
          </p:nvSpPr>
          <p:spPr>
            <a:xfrm>
              <a:off x="4799139" y="5088515"/>
              <a:ext cx="2592731" cy="287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</a:rPr>
                <a:t>点击添加文本</a:t>
              </a:r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</a:rPr>
                <a:t>    </a:t>
              </a: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</a:rPr>
                <a:t>点击添加文本</a:t>
              </a:r>
            </a:p>
          </p:txBody>
        </p:sp>
        <p:sp>
          <p:nvSpPr>
            <p:cNvPr id="54" name="文本框 20"/>
            <p:cNvSpPr txBox="1"/>
            <p:nvPr/>
          </p:nvSpPr>
          <p:spPr>
            <a:xfrm>
              <a:off x="5530306" y="4584791"/>
              <a:ext cx="1003730" cy="3246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5045980" y="5039559"/>
              <a:ext cx="2031326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55"/>
          <p:cNvGrpSpPr/>
          <p:nvPr/>
        </p:nvGrpSpPr>
        <p:grpSpPr>
          <a:xfrm>
            <a:off x="777064" y="2832805"/>
            <a:ext cx="2067042" cy="674950"/>
            <a:chOff x="1558687" y="4584791"/>
            <a:chExt cx="2592731" cy="791122"/>
          </a:xfrm>
        </p:grpSpPr>
        <p:sp>
          <p:nvSpPr>
            <p:cNvPr id="57" name="文本框 23"/>
            <p:cNvSpPr txBox="1"/>
            <p:nvPr/>
          </p:nvSpPr>
          <p:spPr>
            <a:xfrm>
              <a:off x="1558687" y="5088515"/>
              <a:ext cx="2592731" cy="287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</a:rPr>
                <a:t>点击添加文本</a:t>
              </a:r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</a:rPr>
                <a:t>    </a:t>
              </a: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</a:rPr>
                <a:t>点击添加文本</a:t>
              </a:r>
            </a:p>
          </p:txBody>
        </p:sp>
        <p:sp>
          <p:nvSpPr>
            <p:cNvPr id="58" name="文本框 24"/>
            <p:cNvSpPr txBox="1"/>
            <p:nvPr/>
          </p:nvSpPr>
          <p:spPr>
            <a:xfrm>
              <a:off x="2334425" y="4584791"/>
              <a:ext cx="1003730" cy="3246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1780794" y="5039555"/>
              <a:ext cx="2031326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文本框 26"/>
          <p:cNvSpPr txBox="1"/>
          <p:nvPr/>
        </p:nvSpPr>
        <p:spPr>
          <a:xfrm>
            <a:off x="1218879" y="1873846"/>
            <a:ext cx="1032368" cy="307768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61" name="文本框 27"/>
          <p:cNvSpPr txBox="1"/>
          <p:nvPr/>
        </p:nvSpPr>
        <p:spPr>
          <a:xfrm>
            <a:off x="3956938" y="1873846"/>
            <a:ext cx="1032368" cy="307768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62" name="文本框 28"/>
          <p:cNvSpPr txBox="1"/>
          <p:nvPr/>
        </p:nvSpPr>
        <p:spPr>
          <a:xfrm>
            <a:off x="6707984" y="1873846"/>
            <a:ext cx="1032368" cy="307768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64" name="矩形 60"/>
          <p:cNvSpPr>
            <a:spLocks noChangeArrowheads="1"/>
          </p:cNvSpPr>
          <p:nvPr/>
        </p:nvSpPr>
        <p:spPr bwMode="auto">
          <a:xfrm>
            <a:off x="862846" y="3940696"/>
            <a:ext cx="7237546" cy="424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5716" rIns="0" bIns="45716">
            <a:spAutoFit/>
          </a:bodyPr>
          <a:lstStyle/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cs typeface="+mn-ea"/>
                <a:sym typeface="微软雅黑" panose="020B0503020204020204" pitchFamily="34" charset="-122"/>
              </a:rPr>
              <a:t>在此录入上述图表的综合分析说明，在此录入上述图表的综合分析说明，在此录入上述图表的综合分析说明，在此录入上述图表的综合分析说明，在此录入上述图表的综合分析说明。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93137605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5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75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build="p" animBg="1"/>
      <p:bldP spid="41" grpId="0" build="p" animBg="1"/>
      <p:bldP spid="42" grpId="0" build="p" animBg="1"/>
      <p:bldP spid="43" grpId="0" animBg="1"/>
      <p:bldP spid="44" grpId="0" animBg="1"/>
      <p:bldP spid="45" grpId="0" animBg="1"/>
      <p:bldP spid="60" grpId="0"/>
      <p:bldP spid="61" grpId="0"/>
      <p:bldP spid="62" grpId="0"/>
      <p:bldP spid="6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35264" y="2726191"/>
            <a:ext cx="3009662" cy="1686084"/>
            <a:chOff x="4455215" y="3178519"/>
            <a:chExt cx="3248025" cy="1819275"/>
          </a:xfrm>
        </p:grpSpPr>
        <p:sp>
          <p:nvSpPr>
            <p:cNvPr id="4" name="Oval 3"/>
            <p:cNvSpPr/>
            <p:nvPr/>
          </p:nvSpPr>
          <p:spPr>
            <a:xfrm>
              <a:off x="4455215" y="3349969"/>
              <a:ext cx="3248025" cy="164782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474266" y="3178519"/>
              <a:ext cx="3190968" cy="165549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5"/>
          <p:cNvGrpSpPr/>
          <p:nvPr/>
        </p:nvGrpSpPr>
        <p:grpSpPr>
          <a:xfrm>
            <a:off x="5512470" y="2413018"/>
            <a:ext cx="2255249" cy="1316900"/>
            <a:chOff x="4872410" y="2840610"/>
            <a:chExt cx="2433863" cy="1420928"/>
          </a:xfrm>
        </p:grpSpPr>
        <p:sp>
          <p:nvSpPr>
            <p:cNvPr id="7" name="Oval 6"/>
            <p:cNvSpPr/>
            <p:nvPr/>
          </p:nvSpPr>
          <p:spPr>
            <a:xfrm>
              <a:off x="4872410" y="3026763"/>
              <a:ext cx="2433863" cy="123477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885109" y="2840610"/>
              <a:ext cx="2386425" cy="12405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8"/>
          <p:cNvGrpSpPr/>
          <p:nvPr/>
        </p:nvGrpSpPr>
        <p:grpSpPr>
          <a:xfrm>
            <a:off x="5821909" y="2084320"/>
            <a:ext cx="1636372" cy="993528"/>
            <a:chOff x="5206749" y="2418487"/>
            <a:chExt cx="1765970" cy="1072010"/>
          </a:xfrm>
        </p:grpSpPr>
        <p:sp>
          <p:nvSpPr>
            <p:cNvPr id="10" name="Oval 9"/>
            <p:cNvSpPr/>
            <p:nvPr/>
          </p:nvSpPr>
          <p:spPr>
            <a:xfrm>
              <a:off x="5206749" y="2584321"/>
              <a:ext cx="1765970" cy="9061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19449" y="2418487"/>
              <a:ext cx="1709186" cy="9103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1"/>
          <p:cNvGrpSpPr/>
          <p:nvPr/>
        </p:nvGrpSpPr>
        <p:grpSpPr>
          <a:xfrm>
            <a:off x="6148102" y="1817631"/>
            <a:ext cx="983982" cy="616148"/>
            <a:chOff x="5567255" y="2130730"/>
            <a:chExt cx="1061912" cy="664820"/>
          </a:xfrm>
        </p:grpSpPr>
        <p:sp>
          <p:nvSpPr>
            <p:cNvPr id="13" name="Oval 12"/>
            <p:cNvSpPr/>
            <p:nvPr/>
          </p:nvSpPr>
          <p:spPr>
            <a:xfrm>
              <a:off x="5567256" y="2250649"/>
              <a:ext cx="1061911" cy="54490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567255" y="2130730"/>
              <a:ext cx="1055562" cy="5474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"/>
          <p:cNvGrpSpPr/>
          <p:nvPr/>
        </p:nvGrpSpPr>
        <p:grpSpPr>
          <a:xfrm flipH="1">
            <a:off x="1027191" y="1677738"/>
            <a:ext cx="5191906" cy="353585"/>
            <a:chOff x="4221330" y="2223664"/>
            <a:chExt cx="6091070" cy="471383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4221330" y="2223664"/>
              <a:ext cx="691096" cy="4713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912426" y="2224329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127816" y="1895025"/>
            <a:ext cx="2863415" cy="287216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27816" y="1690941"/>
            <a:ext cx="1123539" cy="250290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91731" y="2576561"/>
            <a:ext cx="2863415" cy="287216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91731" y="2412271"/>
            <a:ext cx="1123539" cy="250290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Group 21"/>
          <p:cNvGrpSpPr/>
          <p:nvPr/>
        </p:nvGrpSpPr>
        <p:grpSpPr>
          <a:xfrm flipH="1">
            <a:off x="1331613" y="2380747"/>
            <a:ext cx="4537876" cy="208580"/>
            <a:chOff x="4627246" y="3160881"/>
            <a:chExt cx="6050833" cy="278069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4627246" y="3160881"/>
              <a:ext cx="658677" cy="2780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278105" y="3163402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1649787" y="3226857"/>
            <a:ext cx="2863415" cy="287216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49787" y="3022776"/>
            <a:ext cx="1123539" cy="250290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15820" y="3908394"/>
            <a:ext cx="2863415" cy="287216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15820" y="3744104"/>
            <a:ext cx="1123539" cy="250290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1602000" y="3014971"/>
            <a:ext cx="426748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9"/>
          <p:cNvGrpSpPr/>
          <p:nvPr/>
        </p:nvGrpSpPr>
        <p:grpSpPr>
          <a:xfrm flipH="1">
            <a:off x="1953285" y="3291835"/>
            <a:ext cx="3523970" cy="431238"/>
            <a:chOff x="5456187" y="4515725"/>
            <a:chExt cx="6232222" cy="43468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456187" y="4515725"/>
              <a:ext cx="840066" cy="43216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288435" y="4950407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18866367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5" grpId="0"/>
      <p:bldP spid="26" grpId="0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222746" y="1544065"/>
            <a:ext cx="1247341" cy="1535579"/>
            <a:chOff x="1359367" y="1582344"/>
            <a:chExt cx="1662528" cy="2047541"/>
          </a:xfrm>
        </p:grpSpPr>
        <p:sp>
          <p:nvSpPr>
            <p:cNvPr id="3" name="Oval 2"/>
            <p:cNvSpPr/>
            <p:nvPr/>
          </p:nvSpPr>
          <p:spPr>
            <a:xfrm>
              <a:off x="1530696" y="2850550"/>
              <a:ext cx="434669" cy="434904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1809899" y="2793409"/>
              <a:ext cx="434669" cy="434904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1525938" y="3194981"/>
              <a:ext cx="436254" cy="434904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2011370" y="3125142"/>
              <a:ext cx="436254" cy="43490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2155731" y="2850550"/>
              <a:ext cx="436255" cy="434904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2035166" y="2606115"/>
              <a:ext cx="434669" cy="434904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2219186" y="3177522"/>
              <a:ext cx="434669" cy="43490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735340" y="3183871"/>
              <a:ext cx="434669" cy="434904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2306437" y="2553736"/>
              <a:ext cx="434669" cy="434904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443446" y="2539451"/>
              <a:ext cx="434669" cy="436491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711544" y="2482310"/>
              <a:ext cx="434669" cy="43490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2022475" y="2341045"/>
              <a:ext cx="436255" cy="434904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1659194" y="2239462"/>
              <a:ext cx="434669" cy="434904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2523771" y="2452152"/>
              <a:ext cx="434669" cy="434904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2293746" y="2185496"/>
              <a:ext cx="434669" cy="434904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359367" y="2242636"/>
              <a:ext cx="434669" cy="434904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482525" y="3172760"/>
              <a:ext cx="434669" cy="434904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1930464" y="2042644"/>
              <a:ext cx="434669" cy="434904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482525" y="2820392"/>
              <a:ext cx="434669" cy="434904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1537042" y="1969631"/>
              <a:ext cx="434669" cy="436492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2587226" y="2104547"/>
              <a:ext cx="434669" cy="434904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1835282" y="1717260"/>
              <a:ext cx="436255" cy="434904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2241395" y="1895031"/>
              <a:ext cx="434669" cy="434904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2124003" y="1582344"/>
              <a:ext cx="434669" cy="434904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055721" y="1764533"/>
            <a:ext cx="1585098" cy="1386332"/>
            <a:chOff x="4522788" y="4470400"/>
            <a:chExt cx="771525" cy="674688"/>
          </a:xfrm>
          <a:solidFill>
            <a:schemeClr val="accent1"/>
          </a:solidFill>
        </p:grpSpPr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522788" y="4719638"/>
              <a:ext cx="771525" cy="425450"/>
            </a:xfrm>
            <a:custGeom>
              <a:avLst/>
              <a:gdLst>
                <a:gd name="T0" fmla="*/ 452 w 479"/>
                <a:gd name="T1" fmla="*/ 0 h 264"/>
                <a:gd name="T2" fmla="*/ 393 w 479"/>
                <a:gd name="T3" fmla="*/ 0 h 264"/>
                <a:gd name="T4" fmla="*/ 394 w 479"/>
                <a:gd name="T5" fmla="*/ 5 h 264"/>
                <a:gd name="T6" fmla="*/ 362 w 479"/>
                <a:gd name="T7" fmla="*/ 37 h 264"/>
                <a:gd name="T8" fmla="*/ 331 w 479"/>
                <a:gd name="T9" fmla="*/ 5 h 264"/>
                <a:gd name="T10" fmla="*/ 331 w 479"/>
                <a:gd name="T11" fmla="*/ 0 h 264"/>
                <a:gd name="T12" fmla="*/ 149 w 479"/>
                <a:gd name="T13" fmla="*/ 0 h 264"/>
                <a:gd name="T14" fmla="*/ 149 w 479"/>
                <a:gd name="T15" fmla="*/ 5 h 264"/>
                <a:gd name="T16" fmla="*/ 118 w 479"/>
                <a:gd name="T17" fmla="*/ 37 h 264"/>
                <a:gd name="T18" fmla="*/ 86 w 479"/>
                <a:gd name="T19" fmla="*/ 5 h 264"/>
                <a:gd name="T20" fmla="*/ 87 w 479"/>
                <a:gd name="T21" fmla="*/ 0 h 264"/>
                <a:gd name="T22" fmla="*/ 27 w 479"/>
                <a:gd name="T23" fmla="*/ 0 h 264"/>
                <a:gd name="T24" fmla="*/ 3 w 479"/>
                <a:gd name="T25" fmla="*/ 29 h 264"/>
                <a:gd name="T26" fmla="*/ 7 w 479"/>
                <a:gd name="T27" fmla="*/ 44 h 264"/>
                <a:gd name="T28" fmla="*/ 45 w 479"/>
                <a:gd name="T29" fmla="*/ 73 h 264"/>
                <a:gd name="T30" fmla="*/ 48 w 479"/>
                <a:gd name="T31" fmla="*/ 73 h 264"/>
                <a:gd name="T32" fmla="*/ 60 w 479"/>
                <a:gd name="T33" fmla="*/ 231 h 264"/>
                <a:gd name="T34" fmla="*/ 95 w 479"/>
                <a:gd name="T35" fmla="*/ 264 h 264"/>
                <a:gd name="T36" fmla="*/ 390 w 479"/>
                <a:gd name="T37" fmla="*/ 264 h 264"/>
                <a:gd name="T38" fmla="*/ 425 w 479"/>
                <a:gd name="T39" fmla="*/ 231 h 264"/>
                <a:gd name="T40" fmla="*/ 438 w 479"/>
                <a:gd name="T41" fmla="*/ 73 h 264"/>
                <a:gd name="T42" fmla="*/ 471 w 479"/>
                <a:gd name="T43" fmla="*/ 44 h 264"/>
                <a:gd name="T44" fmla="*/ 475 w 479"/>
                <a:gd name="T45" fmla="*/ 29 h 264"/>
                <a:gd name="T46" fmla="*/ 452 w 479"/>
                <a:gd name="T47" fmla="*/ 0 h 264"/>
                <a:gd name="T48" fmla="*/ 140 w 479"/>
                <a:gd name="T49" fmla="*/ 230 h 264"/>
                <a:gd name="T50" fmla="*/ 138 w 479"/>
                <a:gd name="T51" fmla="*/ 230 h 264"/>
                <a:gd name="T52" fmla="*/ 116 w 479"/>
                <a:gd name="T53" fmla="*/ 210 h 264"/>
                <a:gd name="T54" fmla="*/ 105 w 479"/>
                <a:gd name="T55" fmla="*/ 96 h 264"/>
                <a:gd name="T56" fmla="*/ 124 w 479"/>
                <a:gd name="T57" fmla="*/ 76 h 264"/>
                <a:gd name="T58" fmla="*/ 126 w 479"/>
                <a:gd name="T59" fmla="*/ 76 h 264"/>
                <a:gd name="T60" fmla="*/ 148 w 479"/>
                <a:gd name="T61" fmla="*/ 96 h 264"/>
                <a:gd name="T62" fmla="*/ 159 w 479"/>
                <a:gd name="T63" fmla="*/ 210 h 264"/>
                <a:gd name="T64" fmla="*/ 140 w 479"/>
                <a:gd name="T65" fmla="*/ 230 h 264"/>
                <a:gd name="T66" fmla="*/ 209 w 479"/>
                <a:gd name="T67" fmla="*/ 230 h 264"/>
                <a:gd name="T68" fmla="*/ 207 w 479"/>
                <a:gd name="T69" fmla="*/ 230 h 264"/>
                <a:gd name="T70" fmla="*/ 186 w 479"/>
                <a:gd name="T71" fmla="*/ 210 h 264"/>
                <a:gd name="T72" fmla="*/ 181 w 479"/>
                <a:gd name="T73" fmla="*/ 96 h 264"/>
                <a:gd name="T74" fmla="*/ 200 w 479"/>
                <a:gd name="T75" fmla="*/ 76 h 264"/>
                <a:gd name="T76" fmla="*/ 202 w 479"/>
                <a:gd name="T77" fmla="*/ 76 h 264"/>
                <a:gd name="T78" fmla="*/ 223 w 479"/>
                <a:gd name="T79" fmla="*/ 96 h 264"/>
                <a:gd name="T80" fmla="*/ 229 w 479"/>
                <a:gd name="T81" fmla="*/ 210 h 264"/>
                <a:gd name="T82" fmla="*/ 209 w 479"/>
                <a:gd name="T83" fmla="*/ 230 h 264"/>
                <a:gd name="T84" fmla="*/ 300 w 479"/>
                <a:gd name="T85" fmla="*/ 210 h 264"/>
                <a:gd name="T86" fmla="*/ 278 w 479"/>
                <a:gd name="T87" fmla="*/ 230 h 264"/>
                <a:gd name="T88" fmla="*/ 276 w 479"/>
                <a:gd name="T89" fmla="*/ 230 h 264"/>
                <a:gd name="T90" fmla="*/ 257 w 479"/>
                <a:gd name="T91" fmla="*/ 210 h 264"/>
                <a:gd name="T92" fmla="*/ 262 w 479"/>
                <a:gd name="T93" fmla="*/ 96 h 264"/>
                <a:gd name="T94" fmla="*/ 283 w 479"/>
                <a:gd name="T95" fmla="*/ 76 h 264"/>
                <a:gd name="T96" fmla="*/ 286 w 479"/>
                <a:gd name="T97" fmla="*/ 76 h 264"/>
                <a:gd name="T98" fmla="*/ 305 w 479"/>
                <a:gd name="T99" fmla="*/ 96 h 264"/>
                <a:gd name="T100" fmla="*/ 300 w 479"/>
                <a:gd name="T101" fmla="*/ 210 h 264"/>
                <a:gd name="T102" fmla="*/ 380 w 479"/>
                <a:gd name="T103" fmla="*/ 96 h 264"/>
                <a:gd name="T104" fmla="*/ 370 w 479"/>
                <a:gd name="T105" fmla="*/ 210 h 264"/>
                <a:gd name="T106" fmla="*/ 347 w 479"/>
                <a:gd name="T107" fmla="*/ 230 h 264"/>
                <a:gd name="T108" fmla="*/ 345 w 479"/>
                <a:gd name="T109" fmla="*/ 230 h 264"/>
                <a:gd name="T110" fmla="*/ 327 w 479"/>
                <a:gd name="T111" fmla="*/ 210 h 264"/>
                <a:gd name="T112" fmla="*/ 337 w 479"/>
                <a:gd name="T113" fmla="*/ 96 h 264"/>
                <a:gd name="T114" fmla="*/ 359 w 479"/>
                <a:gd name="T115" fmla="*/ 76 h 264"/>
                <a:gd name="T116" fmla="*/ 362 w 479"/>
                <a:gd name="T117" fmla="*/ 76 h 264"/>
                <a:gd name="T118" fmla="*/ 380 w 479"/>
                <a:gd name="T119" fmla="*/ 96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9" h="264">
                  <a:moveTo>
                    <a:pt x="452" y="0"/>
                  </a:moveTo>
                  <a:cubicBezTo>
                    <a:pt x="393" y="0"/>
                    <a:pt x="393" y="0"/>
                    <a:pt x="393" y="0"/>
                  </a:cubicBezTo>
                  <a:cubicBezTo>
                    <a:pt x="394" y="1"/>
                    <a:pt x="394" y="3"/>
                    <a:pt x="394" y="5"/>
                  </a:cubicBezTo>
                  <a:cubicBezTo>
                    <a:pt x="394" y="23"/>
                    <a:pt x="380" y="37"/>
                    <a:pt x="362" y="37"/>
                  </a:cubicBezTo>
                  <a:cubicBezTo>
                    <a:pt x="345" y="37"/>
                    <a:pt x="331" y="23"/>
                    <a:pt x="331" y="5"/>
                  </a:cubicBezTo>
                  <a:cubicBezTo>
                    <a:pt x="331" y="3"/>
                    <a:pt x="331" y="1"/>
                    <a:pt x="33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1"/>
                    <a:pt x="149" y="3"/>
                    <a:pt x="149" y="5"/>
                  </a:cubicBezTo>
                  <a:cubicBezTo>
                    <a:pt x="149" y="23"/>
                    <a:pt x="135" y="37"/>
                    <a:pt x="118" y="37"/>
                  </a:cubicBezTo>
                  <a:cubicBezTo>
                    <a:pt x="100" y="37"/>
                    <a:pt x="86" y="23"/>
                    <a:pt x="86" y="5"/>
                  </a:cubicBezTo>
                  <a:cubicBezTo>
                    <a:pt x="86" y="3"/>
                    <a:pt x="86" y="1"/>
                    <a:pt x="8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0" y="0"/>
                    <a:pt x="0" y="13"/>
                    <a:pt x="3" y="29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11" y="60"/>
                    <a:pt x="28" y="73"/>
                    <a:pt x="45" y="73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60" y="231"/>
                    <a:pt x="60" y="231"/>
                    <a:pt x="60" y="231"/>
                  </a:cubicBezTo>
                  <a:cubicBezTo>
                    <a:pt x="61" y="249"/>
                    <a:pt x="77" y="264"/>
                    <a:pt x="95" y="264"/>
                  </a:cubicBezTo>
                  <a:cubicBezTo>
                    <a:pt x="390" y="264"/>
                    <a:pt x="390" y="264"/>
                    <a:pt x="390" y="264"/>
                  </a:cubicBezTo>
                  <a:cubicBezTo>
                    <a:pt x="408" y="264"/>
                    <a:pt x="424" y="249"/>
                    <a:pt x="425" y="231"/>
                  </a:cubicBezTo>
                  <a:cubicBezTo>
                    <a:pt x="438" y="73"/>
                    <a:pt x="438" y="73"/>
                    <a:pt x="438" y="73"/>
                  </a:cubicBezTo>
                  <a:cubicBezTo>
                    <a:pt x="453" y="71"/>
                    <a:pt x="468" y="59"/>
                    <a:pt x="471" y="44"/>
                  </a:cubicBezTo>
                  <a:cubicBezTo>
                    <a:pt x="475" y="29"/>
                    <a:pt x="475" y="29"/>
                    <a:pt x="475" y="29"/>
                  </a:cubicBezTo>
                  <a:cubicBezTo>
                    <a:pt x="479" y="13"/>
                    <a:pt x="468" y="0"/>
                    <a:pt x="452" y="0"/>
                  </a:cubicBezTo>
                  <a:close/>
                  <a:moveTo>
                    <a:pt x="140" y="230"/>
                  </a:moveTo>
                  <a:cubicBezTo>
                    <a:pt x="138" y="230"/>
                    <a:pt x="138" y="230"/>
                    <a:pt x="138" y="230"/>
                  </a:cubicBezTo>
                  <a:cubicBezTo>
                    <a:pt x="127" y="230"/>
                    <a:pt x="117" y="221"/>
                    <a:pt x="116" y="210"/>
                  </a:cubicBezTo>
                  <a:cubicBezTo>
                    <a:pt x="105" y="96"/>
                    <a:pt x="105" y="96"/>
                    <a:pt x="105" y="96"/>
                  </a:cubicBezTo>
                  <a:cubicBezTo>
                    <a:pt x="104" y="85"/>
                    <a:pt x="113" y="76"/>
                    <a:pt x="124" y="76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37" y="76"/>
                    <a:pt x="147" y="85"/>
                    <a:pt x="148" y="96"/>
                  </a:cubicBezTo>
                  <a:cubicBezTo>
                    <a:pt x="159" y="210"/>
                    <a:pt x="159" y="210"/>
                    <a:pt x="159" y="210"/>
                  </a:cubicBezTo>
                  <a:cubicBezTo>
                    <a:pt x="160" y="221"/>
                    <a:pt x="151" y="230"/>
                    <a:pt x="140" y="230"/>
                  </a:cubicBezTo>
                  <a:close/>
                  <a:moveTo>
                    <a:pt x="209" y="230"/>
                  </a:moveTo>
                  <a:cubicBezTo>
                    <a:pt x="207" y="230"/>
                    <a:pt x="207" y="230"/>
                    <a:pt x="207" y="230"/>
                  </a:cubicBezTo>
                  <a:cubicBezTo>
                    <a:pt x="196" y="230"/>
                    <a:pt x="186" y="221"/>
                    <a:pt x="186" y="210"/>
                  </a:cubicBezTo>
                  <a:cubicBezTo>
                    <a:pt x="181" y="96"/>
                    <a:pt x="181" y="96"/>
                    <a:pt x="181" y="96"/>
                  </a:cubicBezTo>
                  <a:cubicBezTo>
                    <a:pt x="180" y="85"/>
                    <a:pt x="189" y="76"/>
                    <a:pt x="200" y="76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13" y="76"/>
                    <a:pt x="223" y="85"/>
                    <a:pt x="223" y="96"/>
                  </a:cubicBezTo>
                  <a:cubicBezTo>
                    <a:pt x="229" y="210"/>
                    <a:pt x="229" y="210"/>
                    <a:pt x="229" y="210"/>
                  </a:cubicBezTo>
                  <a:cubicBezTo>
                    <a:pt x="229" y="221"/>
                    <a:pt x="221" y="230"/>
                    <a:pt x="209" y="230"/>
                  </a:cubicBezTo>
                  <a:close/>
                  <a:moveTo>
                    <a:pt x="300" y="210"/>
                  </a:moveTo>
                  <a:cubicBezTo>
                    <a:pt x="299" y="221"/>
                    <a:pt x="290" y="230"/>
                    <a:pt x="278" y="230"/>
                  </a:cubicBezTo>
                  <a:cubicBezTo>
                    <a:pt x="276" y="230"/>
                    <a:pt x="276" y="230"/>
                    <a:pt x="276" y="230"/>
                  </a:cubicBezTo>
                  <a:cubicBezTo>
                    <a:pt x="265" y="230"/>
                    <a:pt x="256" y="221"/>
                    <a:pt x="257" y="210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3" y="85"/>
                    <a:pt x="272" y="76"/>
                    <a:pt x="283" y="76"/>
                  </a:cubicBezTo>
                  <a:cubicBezTo>
                    <a:pt x="286" y="76"/>
                    <a:pt x="286" y="76"/>
                    <a:pt x="286" y="76"/>
                  </a:cubicBezTo>
                  <a:cubicBezTo>
                    <a:pt x="297" y="76"/>
                    <a:pt x="305" y="85"/>
                    <a:pt x="305" y="96"/>
                  </a:cubicBezTo>
                  <a:lnTo>
                    <a:pt x="300" y="210"/>
                  </a:lnTo>
                  <a:close/>
                  <a:moveTo>
                    <a:pt x="380" y="96"/>
                  </a:moveTo>
                  <a:cubicBezTo>
                    <a:pt x="370" y="210"/>
                    <a:pt x="370" y="210"/>
                    <a:pt x="370" y="210"/>
                  </a:cubicBezTo>
                  <a:cubicBezTo>
                    <a:pt x="369" y="221"/>
                    <a:pt x="359" y="230"/>
                    <a:pt x="347" y="230"/>
                  </a:cubicBezTo>
                  <a:cubicBezTo>
                    <a:pt x="345" y="230"/>
                    <a:pt x="345" y="230"/>
                    <a:pt x="345" y="230"/>
                  </a:cubicBezTo>
                  <a:cubicBezTo>
                    <a:pt x="334" y="230"/>
                    <a:pt x="326" y="221"/>
                    <a:pt x="327" y="210"/>
                  </a:cubicBezTo>
                  <a:cubicBezTo>
                    <a:pt x="337" y="96"/>
                    <a:pt x="337" y="96"/>
                    <a:pt x="337" y="96"/>
                  </a:cubicBezTo>
                  <a:cubicBezTo>
                    <a:pt x="338" y="85"/>
                    <a:pt x="348" y="76"/>
                    <a:pt x="359" y="76"/>
                  </a:cubicBezTo>
                  <a:cubicBezTo>
                    <a:pt x="362" y="76"/>
                    <a:pt x="362" y="76"/>
                    <a:pt x="362" y="76"/>
                  </a:cubicBezTo>
                  <a:cubicBezTo>
                    <a:pt x="373" y="76"/>
                    <a:pt x="381" y="85"/>
                    <a:pt x="380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857" tIns="60927" rIns="121857" bIns="60927"/>
            <a:lstStyle/>
            <a:p>
              <a:pPr defTabSz="685463">
                <a:defRPr/>
              </a:pPr>
              <a:endParaRPr lang="en-US" dirty="0"/>
            </a:p>
          </p:txBody>
        </p:sp>
        <p:sp>
          <p:nvSpPr>
            <p:cNvPr id="29" name="Freeform 7"/>
            <p:cNvSpPr>
              <a:spLocks/>
            </p:cNvSpPr>
            <p:nvPr/>
          </p:nvSpPr>
          <p:spPr bwMode="auto">
            <a:xfrm>
              <a:off x="4683126" y="4470400"/>
              <a:ext cx="225425" cy="287338"/>
            </a:xfrm>
            <a:custGeom>
              <a:avLst/>
              <a:gdLst>
                <a:gd name="T0" fmla="*/ 134 w 140"/>
                <a:gd name="T1" fmla="*/ 4 h 178"/>
                <a:gd name="T2" fmla="*/ 116 w 140"/>
                <a:gd name="T3" fmla="*/ 7 h 178"/>
                <a:gd name="T4" fmla="*/ 12 w 140"/>
                <a:gd name="T5" fmla="*/ 144 h 178"/>
                <a:gd name="T6" fmla="*/ 0 w 140"/>
                <a:gd name="T7" fmla="*/ 160 h 178"/>
                <a:gd name="T8" fmla="*/ 18 w 140"/>
                <a:gd name="T9" fmla="*/ 178 h 178"/>
                <a:gd name="T10" fmla="*/ 35 w 140"/>
                <a:gd name="T11" fmla="*/ 160 h 178"/>
                <a:gd name="T12" fmla="*/ 34 w 140"/>
                <a:gd name="T13" fmla="*/ 156 h 178"/>
                <a:gd name="T14" fmla="*/ 136 w 140"/>
                <a:gd name="T15" fmla="*/ 22 h 178"/>
                <a:gd name="T16" fmla="*/ 134 w 140"/>
                <a:gd name="T17" fmla="*/ 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" h="178">
                  <a:moveTo>
                    <a:pt x="134" y="4"/>
                  </a:moveTo>
                  <a:cubicBezTo>
                    <a:pt x="128" y="0"/>
                    <a:pt x="120" y="1"/>
                    <a:pt x="116" y="7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5" y="147"/>
                    <a:pt x="0" y="153"/>
                    <a:pt x="0" y="160"/>
                  </a:cubicBezTo>
                  <a:cubicBezTo>
                    <a:pt x="0" y="170"/>
                    <a:pt x="8" y="178"/>
                    <a:pt x="18" y="178"/>
                  </a:cubicBezTo>
                  <a:cubicBezTo>
                    <a:pt x="27" y="178"/>
                    <a:pt x="35" y="170"/>
                    <a:pt x="35" y="160"/>
                  </a:cubicBezTo>
                  <a:cubicBezTo>
                    <a:pt x="35" y="159"/>
                    <a:pt x="35" y="157"/>
                    <a:pt x="34" y="156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40" y="16"/>
                    <a:pt x="139" y="8"/>
                    <a:pt x="13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857" tIns="60927" rIns="121857" bIns="60927"/>
            <a:lstStyle/>
            <a:p>
              <a:pPr defTabSz="685463">
                <a:defRPr/>
              </a:pPr>
              <a:endParaRPr lang="en-US" dirty="0"/>
            </a:p>
          </p:txBody>
        </p:sp>
        <p:sp>
          <p:nvSpPr>
            <p:cNvPr id="30" name="Freeform 8"/>
            <p:cNvSpPr>
              <a:spLocks/>
            </p:cNvSpPr>
            <p:nvPr/>
          </p:nvSpPr>
          <p:spPr bwMode="auto">
            <a:xfrm>
              <a:off x="4924426" y="4470400"/>
              <a:ext cx="212725" cy="287338"/>
            </a:xfrm>
            <a:custGeom>
              <a:avLst/>
              <a:gdLst>
                <a:gd name="T0" fmla="*/ 119 w 132"/>
                <a:gd name="T1" fmla="*/ 144 h 178"/>
                <a:gd name="T2" fmla="*/ 24 w 132"/>
                <a:gd name="T3" fmla="*/ 7 h 178"/>
                <a:gd name="T4" fmla="*/ 7 w 132"/>
                <a:gd name="T5" fmla="*/ 4 h 178"/>
                <a:gd name="T6" fmla="*/ 4 w 132"/>
                <a:gd name="T7" fmla="*/ 21 h 178"/>
                <a:gd name="T8" fmla="*/ 98 w 132"/>
                <a:gd name="T9" fmla="*/ 157 h 178"/>
                <a:gd name="T10" fmla="*/ 97 w 132"/>
                <a:gd name="T11" fmla="*/ 160 h 178"/>
                <a:gd name="T12" fmla="*/ 115 w 132"/>
                <a:gd name="T13" fmla="*/ 178 h 178"/>
                <a:gd name="T14" fmla="*/ 132 w 132"/>
                <a:gd name="T15" fmla="*/ 160 h 178"/>
                <a:gd name="T16" fmla="*/ 119 w 132"/>
                <a:gd name="T17" fmla="*/ 14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178">
                  <a:moveTo>
                    <a:pt x="119" y="144"/>
                  </a:moveTo>
                  <a:cubicBezTo>
                    <a:pt x="24" y="7"/>
                    <a:pt x="24" y="7"/>
                    <a:pt x="24" y="7"/>
                  </a:cubicBezTo>
                  <a:cubicBezTo>
                    <a:pt x="20" y="1"/>
                    <a:pt x="13" y="0"/>
                    <a:pt x="7" y="4"/>
                  </a:cubicBezTo>
                  <a:cubicBezTo>
                    <a:pt x="1" y="8"/>
                    <a:pt x="0" y="15"/>
                    <a:pt x="4" y="21"/>
                  </a:cubicBezTo>
                  <a:cubicBezTo>
                    <a:pt x="98" y="157"/>
                    <a:pt x="98" y="157"/>
                    <a:pt x="98" y="157"/>
                  </a:cubicBezTo>
                  <a:cubicBezTo>
                    <a:pt x="97" y="158"/>
                    <a:pt x="97" y="159"/>
                    <a:pt x="97" y="160"/>
                  </a:cubicBezTo>
                  <a:cubicBezTo>
                    <a:pt x="97" y="170"/>
                    <a:pt x="105" y="178"/>
                    <a:pt x="115" y="178"/>
                  </a:cubicBezTo>
                  <a:cubicBezTo>
                    <a:pt x="124" y="178"/>
                    <a:pt x="132" y="170"/>
                    <a:pt x="132" y="160"/>
                  </a:cubicBezTo>
                  <a:cubicBezTo>
                    <a:pt x="132" y="152"/>
                    <a:pt x="126" y="146"/>
                    <a:pt x="119" y="1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857" tIns="60927" rIns="121857" bIns="60927"/>
            <a:lstStyle/>
            <a:p>
              <a:pPr defTabSz="685463">
                <a:defRPr/>
              </a:pPr>
              <a:endParaRPr lang="en-US" dirty="0"/>
            </a:p>
          </p:txBody>
        </p:sp>
      </p:grp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4057830" y="1996406"/>
            <a:ext cx="1135463" cy="1083239"/>
            <a:chOff x="5245062" y="2184918"/>
            <a:chExt cx="1515319" cy="1444967"/>
          </a:xfrm>
        </p:grpSpPr>
        <p:sp>
          <p:nvSpPr>
            <p:cNvPr id="32" name="Oval 31"/>
            <p:cNvSpPr/>
            <p:nvPr/>
          </p:nvSpPr>
          <p:spPr>
            <a:xfrm>
              <a:off x="5332424" y="2850238"/>
              <a:ext cx="435217" cy="435078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5611979" y="2793075"/>
              <a:ext cx="435217" cy="43507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327658" y="3194807"/>
              <a:ext cx="435217" cy="43507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5813704" y="3124940"/>
              <a:ext cx="435217" cy="435078"/>
            </a:xfrm>
            <a:prstGeom prst="ellipse">
              <a:avLst/>
            </a:prstGeom>
            <a:solidFill>
              <a:schemeClr val="accent5">
                <a:lumMod val="60000"/>
                <a:lumOff val="40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5958247" y="2850238"/>
              <a:ext cx="435217" cy="43507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5837530" y="2605706"/>
              <a:ext cx="435217" cy="435078"/>
            </a:xfrm>
            <a:prstGeom prst="ellipse">
              <a:avLst/>
            </a:prstGeom>
            <a:solidFill>
              <a:schemeClr val="accent2"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6020194" y="3177341"/>
              <a:ext cx="435217" cy="43507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5537325" y="3183692"/>
              <a:ext cx="435217" cy="435078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6107555" y="2554894"/>
              <a:ext cx="435217" cy="435078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5245062" y="2540602"/>
              <a:ext cx="435217" cy="435078"/>
            </a:xfrm>
            <a:prstGeom prst="ellipse">
              <a:avLst/>
            </a:prstGeom>
            <a:solidFill>
              <a:schemeClr val="accent2"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5513500" y="2481851"/>
              <a:ext cx="435217" cy="435078"/>
            </a:xfrm>
            <a:prstGeom prst="ellipse">
              <a:avLst/>
            </a:prstGeom>
            <a:solidFill>
              <a:schemeClr val="accent5">
                <a:lumMod val="60000"/>
                <a:lumOff val="40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5824823" y="2340530"/>
              <a:ext cx="435217" cy="435078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5461082" y="2238906"/>
              <a:ext cx="435217" cy="435078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6325164" y="2451681"/>
              <a:ext cx="435217" cy="435078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6094848" y="2184918"/>
              <a:ext cx="435217" cy="435078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6283866" y="3172577"/>
              <a:ext cx="435217" cy="43507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6283866" y="2820068"/>
              <a:ext cx="435217" cy="43507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47" name="Group 49"/>
          <p:cNvGrpSpPr/>
          <p:nvPr/>
        </p:nvGrpSpPr>
        <p:grpSpPr>
          <a:xfrm>
            <a:off x="3793627" y="1764533"/>
            <a:ext cx="1585098" cy="1386332"/>
            <a:chOff x="4522788" y="4470400"/>
            <a:chExt cx="771525" cy="674688"/>
          </a:xfrm>
          <a:solidFill>
            <a:schemeClr val="accent2"/>
          </a:solidFill>
        </p:grpSpPr>
        <p:sp>
          <p:nvSpPr>
            <p:cNvPr id="51" name="Freeform 6"/>
            <p:cNvSpPr>
              <a:spLocks noEditPoints="1"/>
            </p:cNvSpPr>
            <p:nvPr/>
          </p:nvSpPr>
          <p:spPr bwMode="auto">
            <a:xfrm>
              <a:off x="4522788" y="4719638"/>
              <a:ext cx="771525" cy="425450"/>
            </a:xfrm>
            <a:custGeom>
              <a:avLst/>
              <a:gdLst>
                <a:gd name="T0" fmla="*/ 452 w 479"/>
                <a:gd name="T1" fmla="*/ 0 h 264"/>
                <a:gd name="T2" fmla="*/ 393 w 479"/>
                <a:gd name="T3" fmla="*/ 0 h 264"/>
                <a:gd name="T4" fmla="*/ 394 w 479"/>
                <a:gd name="T5" fmla="*/ 5 h 264"/>
                <a:gd name="T6" fmla="*/ 362 w 479"/>
                <a:gd name="T7" fmla="*/ 37 h 264"/>
                <a:gd name="T8" fmla="*/ 331 w 479"/>
                <a:gd name="T9" fmla="*/ 5 h 264"/>
                <a:gd name="T10" fmla="*/ 331 w 479"/>
                <a:gd name="T11" fmla="*/ 0 h 264"/>
                <a:gd name="T12" fmla="*/ 149 w 479"/>
                <a:gd name="T13" fmla="*/ 0 h 264"/>
                <a:gd name="T14" fmla="*/ 149 w 479"/>
                <a:gd name="T15" fmla="*/ 5 h 264"/>
                <a:gd name="T16" fmla="*/ 118 w 479"/>
                <a:gd name="T17" fmla="*/ 37 h 264"/>
                <a:gd name="T18" fmla="*/ 86 w 479"/>
                <a:gd name="T19" fmla="*/ 5 h 264"/>
                <a:gd name="T20" fmla="*/ 87 w 479"/>
                <a:gd name="T21" fmla="*/ 0 h 264"/>
                <a:gd name="T22" fmla="*/ 27 w 479"/>
                <a:gd name="T23" fmla="*/ 0 h 264"/>
                <a:gd name="T24" fmla="*/ 3 w 479"/>
                <a:gd name="T25" fmla="*/ 29 h 264"/>
                <a:gd name="T26" fmla="*/ 7 w 479"/>
                <a:gd name="T27" fmla="*/ 44 h 264"/>
                <a:gd name="T28" fmla="*/ 45 w 479"/>
                <a:gd name="T29" fmla="*/ 73 h 264"/>
                <a:gd name="T30" fmla="*/ 48 w 479"/>
                <a:gd name="T31" fmla="*/ 73 h 264"/>
                <a:gd name="T32" fmla="*/ 60 w 479"/>
                <a:gd name="T33" fmla="*/ 231 h 264"/>
                <a:gd name="T34" fmla="*/ 95 w 479"/>
                <a:gd name="T35" fmla="*/ 264 h 264"/>
                <a:gd name="T36" fmla="*/ 390 w 479"/>
                <a:gd name="T37" fmla="*/ 264 h 264"/>
                <a:gd name="T38" fmla="*/ 425 w 479"/>
                <a:gd name="T39" fmla="*/ 231 h 264"/>
                <a:gd name="T40" fmla="*/ 438 w 479"/>
                <a:gd name="T41" fmla="*/ 73 h 264"/>
                <a:gd name="T42" fmla="*/ 471 w 479"/>
                <a:gd name="T43" fmla="*/ 44 h 264"/>
                <a:gd name="T44" fmla="*/ 475 w 479"/>
                <a:gd name="T45" fmla="*/ 29 h 264"/>
                <a:gd name="T46" fmla="*/ 452 w 479"/>
                <a:gd name="T47" fmla="*/ 0 h 264"/>
                <a:gd name="T48" fmla="*/ 140 w 479"/>
                <a:gd name="T49" fmla="*/ 230 h 264"/>
                <a:gd name="T50" fmla="*/ 138 w 479"/>
                <a:gd name="T51" fmla="*/ 230 h 264"/>
                <a:gd name="T52" fmla="*/ 116 w 479"/>
                <a:gd name="T53" fmla="*/ 210 h 264"/>
                <a:gd name="T54" fmla="*/ 105 w 479"/>
                <a:gd name="T55" fmla="*/ 96 h 264"/>
                <a:gd name="T56" fmla="*/ 124 w 479"/>
                <a:gd name="T57" fmla="*/ 76 h 264"/>
                <a:gd name="T58" fmla="*/ 126 w 479"/>
                <a:gd name="T59" fmla="*/ 76 h 264"/>
                <a:gd name="T60" fmla="*/ 148 w 479"/>
                <a:gd name="T61" fmla="*/ 96 h 264"/>
                <a:gd name="T62" fmla="*/ 159 w 479"/>
                <a:gd name="T63" fmla="*/ 210 h 264"/>
                <a:gd name="T64" fmla="*/ 140 w 479"/>
                <a:gd name="T65" fmla="*/ 230 h 264"/>
                <a:gd name="T66" fmla="*/ 209 w 479"/>
                <a:gd name="T67" fmla="*/ 230 h 264"/>
                <a:gd name="T68" fmla="*/ 207 w 479"/>
                <a:gd name="T69" fmla="*/ 230 h 264"/>
                <a:gd name="T70" fmla="*/ 186 w 479"/>
                <a:gd name="T71" fmla="*/ 210 h 264"/>
                <a:gd name="T72" fmla="*/ 181 w 479"/>
                <a:gd name="T73" fmla="*/ 96 h 264"/>
                <a:gd name="T74" fmla="*/ 200 w 479"/>
                <a:gd name="T75" fmla="*/ 76 h 264"/>
                <a:gd name="T76" fmla="*/ 202 w 479"/>
                <a:gd name="T77" fmla="*/ 76 h 264"/>
                <a:gd name="T78" fmla="*/ 223 w 479"/>
                <a:gd name="T79" fmla="*/ 96 h 264"/>
                <a:gd name="T80" fmla="*/ 229 w 479"/>
                <a:gd name="T81" fmla="*/ 210 h 264"/>
                <a:gd name="T82" fmla="*/ 209 w 479"/>
                <a:gd name="T83" fmla="*/ 230 h 264"/>
                <a:gd name="T84" fmla="*/ 300 w 479"/>
                <a:gd name="T85" fmla="*/ 210 h 264"/>
                <a:gd name="T86" fmla="*/ 278 w 479"/>
                <a:gd name="T87" fmla="*/ 230 h 264"/>
                <a:gd name="T88" fmla="*/ 276 w 479"/>
                <a:gd name="T89" fmla="*/ 230 h 264"/>
                <a:gd name="T90" fmla="*/ 257 w 479"/>
                <a:gd name="T91" fmla="*/ 210 h 264"/>
                <a:gd name="T92" fmla="*/ 262 w 479"/>
                <a:gd name="T93" fmla="*/ 96 h 264"/>
                <a:gd name="T94" fmla="*/ 283 w 479"/>
                <a:gd name="T95" fmla="*/ 76 h 264"/>
                <a:gd name="T96" fmla="*/ 286 w 479"/>
                <a:gd name="T97" fmla="*/ 76 h 264"/>
                <a:gd name="T98" fmla="*/ 305 w 479"/>
                <a:gd name="T99" fmla="*/ 96 h 264"/>
                <a:gd name="T100" fmla="*/ 300 w 479"/>
                <a:gd name="T101" fmla="*/ 210 h 264"/>
                <a:gd name="T102" fmla="*/ 380 w 479"/>
                <a:gd name="T103" fmla="*/ 96 h 264"/>
                <a:gd name="T104" fmla="*/ 370 w 479"/>
                <a:gd name="T105" fmla="*/ 210 h 264"/>
                <a:gd name="T106" fmla="*/ 347 w 479"/>
                <a:gd name="T107" fmla="*/ 230 h 264"/>
                <a:gd name="T108" fmla="*/ 345 w 479"/>
                <a:gd name="T109" fmla="*/ 230 h 264"/>
                <a:gd name="T110" fmla="*/ 327 w 479"/>
                <a:gd name="T111" fmla="*/ 210 h 264"/>
                <a:gd name="T112" fmla="*/ 337 w 479"/>
                <a:gd name="T113" fmla="*/ 96 h 264"/>
                <a:gd name="T114" fmla="*/ 359 w 479"/>
                <a:gd name="T115" fmla="*/ 76 h 264"/>
                <a:gd name="T116" fmla="*/ 362 w 479"/>
                <a:gd name="T117" fmla="*/ 76 h 264"/>
                <a:gd name="T118" fmla="*/ 380 w 479"/>
                <a:gd name="T119" fmla="*/ 96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9" h="264">
                  <a:moveTo>
                    <a:pt x="452" y="0"/>
                  </a:moveTo>
                  <a:cubicBezTo>
                    <a:pt x="393" y="0"/>
                    <a:pt x="393" y="0"/>
                    <a:pt x="393" y="0"/>
                  </a:cubicBezTo>
                  <a:cubicBezTo>
                    <a:pt x="394" y="1"/>
                    <a:pt x="394" y="3"/>
                    <a:pt x="394" y="5"/>
                  </a:cubicBezTo>
                  <a:cubicBezTo>
                    <a:pt x="394" y="23"/>
                    <a:pt x="380" y="37"/>
                    <a:pt x="362" y="37"/>
                  </a:cubicBezTo>
                  <a:cubicBezTo>
                    <a:pt x="345" y="37"/>
                    <a:pt x="331" y="23"/>
                    <a:pt x="331" y="5"/>
                  </a:cubicBezTo>
                  <a:cubicBezTo>
                    <a:pt x="331" y="3"/>
                    <a:pt x="331" y="1"/>
                    <a:pt x="33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1"/>
                    <a:pt x="149" y="3"/>
                    <a:pt x="149" y="5"/>
                  </a:cubicBezTo>
                  <a:cubicBezTo>
                    <a:pt x="149" y="23"/>
                    <a:pt x="135" y="37"/>
                    <a:pt x="118" y="37"/>
                  </a:cubicBezTo>
                  <a:cubicBezTo>
                    <a:pt x="100" y="37"/>
                    <a:pt x="86" y="23"/>
                    <a:pt x="86" y="5"/>
                  </a:cubicBezTo>
                  <a:cubicBezTo>
                    <a:pt x="86" y="3"/>
                    <a:pt x="86" y="1"/>
                    <a:pt x="8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0" y="0"/>
                    <a:pt x="0" y="13"/>
                    <a:pt x="3" y="29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11" y="60"/>
                    <a:pt x="28" y="73"/>
                    <a:pt x="45" y="73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60" y="231"/>
                    <a:pt x="60" y="231"/>
                    <a:pt x="60" y="231"/>
                  </a:cubicBezTo>
                  <a:cubicBezTo>
                    <a:pt x="61" y="249"/>
                    <a:pt x="77" y="264"/>
                    <a:pt x="95" y="264"/>
                  </a:cubicBezTo>
                  <a:cubicBezTo>
                    <a:pt x="390" y="264"/>
                    <a:pt x="390" y="264"/>
                    <a:pt x="390" y="264"/>
                  </a:cubicBezTo>
                  <a:cubicBezTo>
                    <a:pt x="408" y="264"/>
                    <a:pt x="424" y="249"/>
                    <a:pt x="425" y="231"/>
                  </a:cubicBezTo>
                  <a:cubicBezTo>
                    <a:pt x="438" y="73"/>
                    <a:pt x="438" y="73"/>
                    <a:pt x="438" y="73"/>
                  </a:cubicBezTo>
                  <a:cubicBezTo>
                    <a:pt x="453" y="71"/>
                    <a:pt x="468" y="59"/>
                    <a:pt x="471" y="44"/>
                  </a:cubicBezTo>
                  <a:cubicBezTo>
                    <a:pt x="475" y="29"/>
                    <a:pt x="475" y="29"/>
                    <a:pt x="475" y="29"/>
                  </a:cubicBezTo>
                  <a:cubicBezTo>
                    <a:pt x="479" y="13"/>
                    <a:pt x="468" y="0"/>
                    <a:pt x="452" y="0"/>
                  </a:cubicBezTo>
                  <a:close/>
                  <a:moveTo>
                    <a:pt x="140" y="230"/>
                  </a:moveTo>
                  <a:cubicBezTo>
                    <a:pt x="138" y="230"/>
                    <a:pt x="138" y="230"/>
                    <a:pt x="138" y="230"/>
                  </a:cubicBezTo>
                  <a:cubicBezTo>
                    <a:pt x="127" y="230"/>
                    <a:pt x="117" y="221"/>
                    <a:pt x="116" y="210"/>
                  </a:cubicBezTo>
                  <a:cubicBezTo>
                    <a:pt x="105" y="96"/>
                    <a:pt x="105" y="96"/>
                    <a:pt x="105" y="96"/>
                  </a:cubicBezTo>
                  <a:cubicBezTo>
                    <a:pt x="104" y="85"/>
                    <a:pt x="113" y="76"/>
                    <a:pt x="124" y="76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37" y="76"/>
                    <a:pt x="147" y="85"/>
                    <a:pt x="148" y="96"/>
                  </a:cubicBezTo>
                  <a:cubicBezTo>
                    <a:pt x="159" y="210"/>
                    <a:pt x="159" y="210"/>
                    <a:pt x="159" y="210"/>
                  </a:cubicBezTo>
                  <a:cubicBezTo>
                    <a:pt x="160" y="221"/>
                    <a:pt x="151" y="230"/>
                    <a:pt x="140" y="230"/>
                  </a:cubicBezTo>
                  <a:close/>
                  <a:moveTo>
                    <a:pt x="209" y="230"/>
                  </a:moveTo>
                  <a:cubicBezTo>
                    <a:pt x="207" y="230"/>
                    <a:pt x="207" y="230"/>
                    <a:pt x="207" y="230"/>
                  </a:cubicBezTo>
                  <a:cubicBezTo>
                    <a:pt x="196" y="230"/>
                    <a:pt x="186" y="221"/>
                    <a:pt x="186" y="210"/>
                  </a:cubicBezTo>
                  <a:cubicBezTo>
                    <a:pt x="181" y="96"/>
                    <a:pt x="181" y="96"/>
                    <a:pt x="181" y="96"/>
                  </a:cubicBezTo>
                  <a:cubicBezTo>
                    <a:pt x="180" y="85"/>
                    <a:pt x="189" y="76"/>
                    <a:pt x="200" y="76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13" y="76"/>
                    <a:pt x="223" y="85"/>
                    <a:pt x="223" y="96"/>
                  </a:cubicBezTo>
                  <a:cubicBezTo>
                    <a:pt x="229" y="210"/>
                    <a:pt x="229" y="210"/>
                    <a:pt x="229" y="210"/>
                  </a:cubicBezTo>
                  <a:cubicBezTo>
                    <a:pt x="229" y="221"/>
                    <a:pt x="221" y="230"/>
                    <a:pt x="209" y="230"/>
                  </a:cubicBezTo>
                  <a:close/>
                  <a:moveTo>
                    <a:pt x="300" y="210"/>
                  </a:moveTo>
                  <a:cubicBezTo>
                    <a:pt x="299" y="221"/>
                    <a:pt x="290" y="230"/>
                    <a:pt x="278" y="230"/>
                  </a:cubicBezTo>
                  <a:cubicBezTo>
                    <a:pt x="276" y="230"/>
                    <a:pt x="276" y="230"/>
                    <a:pt x="276" y="230"/>
                  </a:cubicBezTo>
                  <a:cubicBezTo>
                    <a:pt x="265" y="230"/>
                    <a:pt x="256" y="221"/>
                    <a:pt x="257" y="210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3" y="85"/>
                    <a:pt x="272" y="76"/>
                    <a:pt x="283" y="76"/>
                  </a:cubicBezTo>
                  <a:cubicBezTo>
                    <a:pt x="286" y="76"/>
                    <a:pt x="286" y="76"/>
                    <a:pt x="286" y="76"/>
                  </a:cubicBezTo>
                  <a:cubicBezTo>
                    <a:pt x="297" y="76"/>
                    <a:pt x="305" y="85"/>
                    <a:pt x="305" y="96"/>
                  </a:cubicBezTo>
                  <a:lnTo>
                    <a:pt x="300" y="210"/>
                  </a:lnTo>
                  <a:close/>
                  <a:moveTo>
                    <a:pt x="380" y="96"/>
                  </a:moveTo>
                  <a:cubicBezTo>
                    <a:pt x="370" y="210"/>
                    <a:pt x="370" y="210"/>
                    <a:pt x="370" y="210"/>
                  </a:cubicBezTo>
                  <a:cubicBezTo>
                    <a:pt x="369" y="221"/>
                    <a:pt x="359" y="230"/>
                    <a:pt x="347" y="230"/>
                  </a:cubicBezTo>
                  <a:cubicBezTo>
                    <a:pt x="345" y="230"/>
                    <a:pt x="345" y="230"/>
                    <a:pt x="345" y="230"/>
                  </a:cubicBezTo>
                  <a:cubicBezTo>
                    <a:pt x="334" y="230"/>
                    <a:pt x="326" y="221"/>
                    <a:pt x="327" y="210"/>
                  </a:cubicBezTo>
                  <a:cubicBezTo>
                    <a:pt x="337" y="96"/>
                    <a:pt x="337" y="96"/>
                    <a:pt x="337" y="96"/>
                  </a:cubicBezTo>
                  <a:cubicBezTo>
                    <a:pt x="338" y="85"/>
                    <a:pt x="348" y="76"/>
                    <a:pt x="359" y="76"/>
                  </a:cubicBezTo>
                  <a:cubicBezTo>
                    <a:pt x="362" y="76"/>
                    <a:pt x="362" y="76"/>
                    <a:pt x="362" y="76"/>
                  </a:cubicBezTo>
                  <a:cubicBezTo>
                    <a:pt x="373" y="76"/>
                    <a:pt x="381" y="85"/>
                    <a:pt x="380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857" tIns="60927" rIns="121857" bIns="60927"/>
            <a:lstStyle/>
            <a:p>
              <a:pPr defTabSz="685463">
                <a:defRPr/>
              </a:pPr>
              <a:endParaRPr lang="en-US" dirty="0"/>
            </a:p>
          </p:txBody>
        </p:sp>
        <p:sp>
          <p:nvSpPr>
            <p:cNvPr id="52" name="Freeform 7"/>
            <p:cNvSpPr>
              <a:spLocks/>
            </p:cNvSpPr>
            <p:nvPr/>
          </p:nvSpPr>
          <p:spPr bwMode="auto">
            <a:xfrm>
              <a:off x="4683126" y="4470400"/>
              <a:ext cx="225425" cy="287338"/>
            </a:xfrm>
            <a:custGeom>
              <a:avLst/>
              <a:gdLst>
                <a:gd name="T0" fmla="*/ 134 w 140"/>
                <a:gd name="T1" fmla="*/ 4 h 178"/>
                <a:gd name="T2" fmla="*/ 116 w 140"/>
                <a:gd name="T3" fmla="*/ 7 h 178"/>
                <a:gd name="T4" fmla="*/ 12 w 140"/>
                <a:gd name="T5" fmla="*/ 144 h 178"/>
                <a:gd name="T6" fmla="*/ 0 w 140"/>
                <a:gd name="T7" fmla="*/ 160 h 178"/>
                <a:gd name="T8" fmla="*/ 18 w 140"/>
                <a:gd name="T9" fmla="*/ 178 h 178"/>
                <a:gd name="T10" fmla="*/ 35 w 140"/>
                <a:gd name="T11" fmla="*/ 160 h 178"/>
                <a:gd name="T12" fmla="*/ 34 w 140"/>
                <a:gd name="T13" fmla="*/ 156 h 178"/>
                <a:gd name="T14" fmla="*/ 136 w 140"/>
                <a:gd name="T15" fmla="*/ 22 h 178"/>
                <a:gd name="T16" fmla="*/ 134 w 140"/>
                <a:gd name="T17" fmla="*/ 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" h="178">
                  <a:moveTo>
                    <a:pt x="134" y="4"/>
                  </a:moveTo>
                  <a:cubicBezTo>
                    <a:pt x="128" y="0"/>
                    <a:pt x="120" y="1"/>
                    <a:pt x="116" y="7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5" y="147"/>
                    <a:pt x="0" y="153"/>
                    <a:pt x="0" y="160"/>
                  </a:cubicBezTo>
                  <a:cubicBezTo>
                    <a:pt x="0" y="170"/>
                    <a:pt x="8" y="178"/>
                    <a:pt x="18" y="178"/>
                  </a:cubicBezTo>
                  <a:cubicBezTo>
                    <a:pt x="27" y="178"/>
                    <a:pt x="35" y="170"/>
                    <a:pt x="35" y="160"/>
                  </a:cubicBezTo>
                  <a:cubicBezTo>
                    <a:pt x="35" y="159"/>
                    <a:pt x="35" y="157"/>
                    <a:pt x="34" y="156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40" y="16"/>
                    <a:pt x="139" y="8"/>
                    <a:pt x="13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857" tIns="60927" rIns="121857" bIns="60927"/>
            <a:lstStyle/>
            <a:p>
              <a:pPr defTabSz="685463">
                <a:defRPr/>
              </a:pPr>
              <a:endParaRPr lang="en-US" dirty="0"/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>
              <a:off x="4924426" y="4470400"/>
              <a:ext cx="212725" cy="287338"/>
            </a:xfrm>
            <a:custGeom>
              <a:avLst/>
              <a:gdLst>
                <a:gd name="T0" fmla="*/ 119 w 132"/>
                <a:gd name="T1" fmla="*/ 144 h 178"/>
                <a:gd name="T2" fmla="*/ 24 w 132"/>
                <a:gd name="T3" fmla="*/ 7 h 178"/>
                <a:gd name="T4" fmla="*/ 7 w 132"/>
                <a:gd name="T5" fmla="*/ 4 h 178"/>
                <a:gd name="T6" fmla="*/ 4 w 132"/>
                <a:gd name="T7" fmla="*/ 21 h 178"/>
                <a:gd name="T8" fmla="*/ 98 w 132"/>
                <a:gd name="T9" fmla="*/ 157 h 178"/>
                <a:gd name="T10" fmla="*/ 97 w 132"/>
                <a:gd name="T11" fmla="*/ 160 h 178"/>
                <a:gd name="T12" fmla="*/ 115 w 132"/>
                <a:gd name="T13" fmla="*/ 178 h 178"/>
                <a:gd name="T14" fmla="*/ 132 w 132"/>
                <a:gd name="T15" fmla="*/ 160 h 178"/>
                <a:gd name="T16" fmla="*/ 119 w 132"/>
                <a:gd name="T17" fmla="*/ 14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178">
                  <a:moveTo>
                    <a:pt x="119" y="144"/>
                  </a:moveTo>
                  <a:cubicBezTo>
                    <a:pt x="24" y="7"/>
                    <a:pt x="24" y="7"/>
                    <a:pt x="24" y="7"/>
                  </a:cubicBezTo>
                  <a:cubicBezTo>
                    <a:pt x="20" y="1"/>
                    <a:pt x="13" y="0"/>
                    <a:pt x="7" y="4"/>
                  </a:cubicBezTo>
                  <a:cubicBezTo>
                    <a:pt x="1" y="8"/>
                    <a:pt x="0" y="15"/>
                    <a:pt x="4" y="21"/>
                  </a:cubicBezTo>
                  <a:cubicBezTo>
                    <a:pt x="98" y="157"/>
                    <a:pt x="98" y="157"/>
                    <a:pt x="98" y="157"/>
                  </a:cubicBezTo>
                  <a:cubicBezTo>
                    <a:pt x="97" y="158"/>
                    <a:pt x="97" y="159"/>
                    <a:pt x="97" y="160"/>
                  </a:cubicBezTo>
                  <a:cubicBezTo>
                    <a:pt x="97" y="170"/>
                    <a:pt x="105" y="178"/>
                    <a:pt x="115" y="178"/>
                  </a:cubicBezTo>
                  <a:cubicBezTo>
                    <a:pt x="124" y="178"/>
                    <a:pt x="132" y="170"/>
                    <a:pt x="132" y="160"/>
                  </a:cubicBezTo>
                  <a:cubicBezTo>
                    <a:pt x="132" y="152"/>
                    <a:pt x="126" y="146"/>
                    <a:pt x="119" y="1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857" tIns="60927" rIns="121857" bIns="60927"/>
            <a:lstStyle/>
            <a:p>
              <a:pPr defTabSz="685463">
                <a:defRPr/>
              </a:pPr>
              <a:endParaRPr lang="en-US" dirty="0"/>
            </a:p>
          </p:txBody>
        </p:sp>
      </p:grpSp>
      <p:grpSp>
        <p:nvGrpSpPr>
          <p:cNvPr id="50" name="Group 53"/>
          <p:cNvGrpSpPr>
            <a:grpSpLocks/>
          </p:cNvGrpSpPr>
          <p:nvPr/>
        </p:nvGrpSpPr>
        <p:grpSpPr bwMode="auto">
          <a:xfrm>
            <a:off x="6829834" y="2701105"/>
            <a:ext cx="1042626" cy="378538"/>
            <a:chOff x="9346662" y="3125495"/>
            <a:chExt cx="1391171" cy="504390"/>
          </a:xfrm>
        </p:grpSpPr>
        <p:sp>
          <p:nvSpPr>
            <p:cNvPr id="57" name="Oval 56"/>
            <p:cNvSpPr/>
            <p:nvPr/>
          </p:nvSpPr>
          <p:spPr>
            <a:xfrm>
              <a:off x="9346662" y="3195285"/>
              <a:ext cx="435138" cy="434600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9832619" y="3125495"/>
              <a:ext cx="435138" cy="434600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10039071" y="3177838"/>
              <a:ext cx="435138" cy="434600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9554702" y="3182596"/>
              <a:ext cx="435138" cy="436187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10302695" y="3173079"/>
              <a:ext cx="435138" cy="434600"/>
            </a:xfrm>
            <a:prstGeom prst="ellipse">
              <a:avLst/>
            </a:prstGeom>
            <a:solidFill>
              <a:schemeClr val="bg1">
                <a:lumMod val="75000"/>
                <a:alpha val="68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2100" dirty="0">
                <a:solidFill>
                  <a:srgbClr val="FFFFFF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54" name="Group 75"/>
          <p:cNvGrpSpPr/>
          <p:nvPr/>
        </p:nvGrpSpPr>
        <p:grpSpPr>
          <a:xfrm>
            <a:off x="6536590" y="1764533"/>
            <a:ext cx="1585098" cy="1386332"/>
            <a:chOff x="4522788" y="4470400"/>
            <a:chExt cx="771525" cy="674688"/>
          </a:xfrm>
          <a:solidFill>
            <a:schemeClr val="accent3"/>
          </a:solidFill>
        </p:grpSpPr>
        <p:sp>
          <p:nvSpPr>
            <p:cNvPr id="77" name="Freeform 6"/>
            <p:cNvSpPr>
              <a:spLocks noEditPoints="1"/>
            </p:cNvSpPr>
            <p:nvPr/>
          </p:nvSpPr>
          <p:spPr bwMode="auto">
            <a:xfrm>
              <a:off x="4522788" y="4719638"/>
              <a:ext cx="771525" cy="425450"/>
            </a:xfrm>
            <a:custGeom>
              <a:avLst/>
              <a:gdLst>
                <a:gd name="T0" fmla="*/ 452 w 479"/>
                <a:gd name="T1" fmla="*/ 0 h 264"/>
                <a:gd name="T2" fmla="*/ 393 w 479"/>
                <a:gd name="T3" fmla="*/ 0 h 264"/>
                <a:gd name="T4" fmla="*/ 394 w 479"/>
                <a:gd name="T5" fmla="*/ 5 h 264"/>
                <a:gd name="T6" fmla="*/ 362 w 479"/>
                <a:gd name="T7" fmla="*/ 37 h 264"/>
                <a:gd name="T8" fmla="*/ 331 w 479"/>
                <a:gd name="T9" fmla="*/ 5 h 264"/>
                <a:gd name="T10" fmla="*/ 331 w 479"/>
                <a:gd name="T11" fmla="*/ 0 h 264"/>
                <a:gd name="T12" fmla="*/ 149 w 479"/>
                <a:gd name="T13" fmla="*/ 0 h 264"/>
                <a:gd name="T14" fmla="*/ 149 w 479"/>
                <a:gd name="T15" fmla="*/ 5 h 264"/>
                <a:gd name="T16" fmla="*/ 118 w 479"/>
                <a:gd name="T17" fmla="*/ 37 h 264"/>
                <a:gd name="T18" fmla="*/ 86 w 479"/>
                <a:gd name="T19" fmla="*/ 5 h 264"/>
                <a:gd name="T20" fmla="*/ 87 w 479"/>
                <a:gd name="T21" fmla="*/ 0 h 264"/>
                <a:gd name="T22" fmla="*/ 27 w 479"/>
                <a:gd name="T23" fmla="*/ 0 h 264"/>
                <a:gd name="T24" fmla="*/ 3 w 479"/>
                <a:gd name="T25" fmla="*/ 29 h 264"/>
                <a:gd name="T26" fmla="*/ 7 w 479"/>
                <a:gd name="T27" fmla="*/ 44 h 264"/>
                <a:gd name="T28" fmla="*/ 45 w 479"/>
                <a:gd name="T29" fmla="*/ 73 h 264"/>
                <a:gd name="T30" fmla="*/ 48 w 479"/>
                <a:gd name="T31" fmla="*/ 73 h 264"/>
                <a:gd name="T32" fmla="*/ 60 w 479"/>
                <a:gd name="T33" fmla="*/ 231 h 264"/>
                <a:gd name="T34" fmla="*/ 95 w 479"/>
                <a:gd name="T35" fmla="*/ 264 h 264"/>
                <a:gd name="T36" fmla="*/ 390 w 479"/>
                <a:gd name="T37" fmla="*/ 264 h 264"/>
                <a:gd name="T38" fmla="*/ 425 w 479"/>
                <a:gd name="T39" fmla="*/ 231 h 264"/>
                <a:gd name="T40" fmla="*/ 438 w 479"/>
                <a:gd name="T41" fmla="*/ 73 h 264"/>
                <a:gd name="T42" fmla="*/ 471 w 479"/>
                <a:gd name="T43" fmla="*/ 44 h 264"/>
                <a:gd name="T44" fmla="*/ 475 w 479"/>
                <a:gd name="T45" fmla="*/ 29 h 264"/>
                <a:gd name="T46" fmla="*/ 452 w 479"/>
                <a:gd name="T47" fmla="*/ 0 h 264"/>
                <a:gd name="T48" fmla="*/ 140 w 479"/>
                <a:gd name="T49" fmla="*/ 230 h 264"/>
                <a:gd name="T50" fmla="*/ 138 w 479"/>
                <a:gd name="T51" fmla="*/ 230 h 264"/>
                <a:gd name="T52" fmla="*/ 116 w 479"/>
                <a:gd name="T53" fmla="*/ 210 h 264"/>
                <a:gd name="T54" fmla="*/ 105 w 479"/>
                <a:gd name="T55" fmla="*/ 96 h 264"/>
                <a:gd name="T56" fmla="*/ 124 w 479"/>
                <a:gd name="T57" fmla="*/ 76 h 264"/>
                <a:gd name="T58" fmla="*/ 126 w 479"/>
                <a:gd name="T59" fmla="*/ 76 h 264"/>
                <a:gd name="T60" fmla="*/ 148 w 479"/>
                <a:gd name="T61" fmla="*/ 96 h 264"/>
                <a:gd name="T62" fmla="*/ 159 w 479"/>
                <a:gd name="T63" fmla="*/ 210 h 264"/>
                <a:gd name="T64" fmla="*/ 140 w 479"/>
                <a:gd name="T65" fmla="*/ 230 h 264"/>
                <a:gd name="T66" fmla="*/ 209 w 479"/>
                <a:gd name="T67" fmla="*/ 230 h 264"/>
                <a:gd name="T68" fmla="*/ 207 w 479"/>
                <a:gd name="T69" fmla="*/ 230 h 264"/>
                <a:gd name="T70" fmla="*/ 186 w 479"/>
                <a:gd name="T71" fmla="*/ 210 h 264"/>
                <a:gd name="T72" fmla="*/ 181 w 479"/>
                <a:gd name="T73" fmla="*/ 96 h 264"/>
                <a:gd name="T74" fmla="*/ 200 w 479"/>
                <a:gd name="T75" fmla="*/ 76 h 264"/>
                <a:gd name="T76" fmla="*/ 202 w 479"/>
                <a:gd name="T77" fmla="*/ 76 h 264"/>
                <a:gd name="T78" fmla="*/ 223 w 479"/>
                <a:gd name="T79" fmla="*/ 96 h 264"/>
                <a:gd name="T80" fmla="*/ 229 w 479"/>
                <a:gd name="T81" fmla="*/ 210 h 264"/>
                <a:gd name="T82" fmla="*/ 209 w 479"/>
                <a:gd name="T83" fmla="*/ 230 h 264"/>
                <a:gd name="T84" fmla="*/ 300 w 479"/>
                <a:gd name="T85" fmla="*/ 210 h 264"/>
                <a:gd name="T86" fmla="*/ 278 w 479"/>
                <a:gd name="T87" fmla="*/ 230 h 264"/>
                <a:gd name="T88" fmla="*/ 276 w 479"/>
                <a:gd name="T89" fmla="*/ 230 h 264"/>
                <a:gd name="T90" fmla="*/ 257 w 479"/>
                <a:gd name="T91" fmla="*/ 210 h 264"/>
                <a:gd name="T92" fmla="*/ 262 w 479"/>
                <a:gd name="T93" fmla="*/ 96 h 264"/>
                <a:gd name="T94" fmla="*/ 283 w 479"/>
                <a:gd name="T95" fmla="*/ 76 h 264"/>
                <a:gd name="T96" fmla="*/ 286 w 479"/>
                <a:gd name="T97" fmla="*/ 76 h 264"/>
                <a:gd name="T98" fmla="*/ 305 w 479"/>
                <a:gd name="T99" fmla="*/ 96 h 264"/>
                <a:gd name="T100" fmla="*/ 300 w 479"/>
                <a:gd name="T101" fmla="*/ 210 h 264"/>
                <a:gd name="T102" fmla="*/ 380 w 479"/>
                <a:gd name="T103" fmla="*/ 96 h 264"/>
                <a:gd name="T104" fmla="*/ 370 w 479"/>
                <a:gd name="T105" fmla="*/ 210 h 264"/>
                <a:gd name="T106" fmla="*/ 347 w 479"/>
                <a:gd name="T107" fmla="*/ 230 h 264"/>
                <a:gd name="T108" fmla="*/ 345 w 479"/>
                <a:gd name="T109" fmla="*/ 230 h 264"/>
                <a:gd name="T110" fmla="*/ 327 w 479"/>
                <a:gd name="T111" fmla="*/ 210 h 264"/>
                <a:gd name="T112" fmla="*/ 337 w 479"/>
                <a:gd name="T113" fmla="*/ 96 h 264"/>
                <a:gd name="T114" fmla="*/ 359 w 479"/>
                <a:gd name="T115" fmla="*/ 76 h 264"/>
                <a:gd name="T116" fmla="*/ 362 w 479"/>
                <a:gd name="T117" fmla="*/ 76 h 264"/>
                <a:gd name="T118" fmla="*/ 380 w 479"/>
                <a:gd name="T119" fmla="*/ 96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9" h="264">
                  <a:moveTo>
                    <a:pt x="452" y="0"/>
                  </a:moveTo>
                  <a:cubicBezTo>
                    <a:pt x="393" y="0"/>
                    <a:pt x="393" y="0"/>
                    <a:pt x="393" y="0"/>
                  </a:cubicBezTo>
                  <a:cubicBezTo>
                    <a:pt x="394" y="1"/>
                    <a:pt x="394" y="3"/>
                    <a:pt x="394" y="5"/>
                  </a:cubicBezTo>
                  <a:cubicBezTo>
                    <a:pt x="394" y="23"/>
                    <a:pt x="380" y="37"/>
                    <a:pt x="362" y="37"/>
                  </a:cubicBezTo>
                  <a:cubicBezTo>
                    <a:pt x="345" y="37"/>
                    <a:pt x="331" y="23"/>
                    <a:pt x="331" y="5"/>
                  </a:cubicBezTo>
                  <a:cubicBezTo>
                    <a:pt x="331" y="3"/>
                    <a:pt x="331" y="1"/>
                    <a:pt x="331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1"/>
                    <a:pt x="149" y="3"/>
                    <a:pt x="149" y="5"/>
                  </a:cubicBezTo>
                  <a:cubicBezTo>
                    <a:pt x="149" y="23"/>
                    <a:pt x="135" y="37"/>
                    <a:pt x="118" y="37"/>
                  </a:cubicBezTo>
                  <a:cubicBezTo>
                    <a:pt x="100" y="37"/>
                    <a:pt x="86" y="23"/>
                    <a:pt x="86" y="5"/>
                  </a:cubicBezTo>
                  <a:cubicBezTo>
                    <a:pt x="86" y="3"/>
                    <a:pt x="86" y="1"/>
                    <a:pt x="8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0" y="0"/>
                    <a:pt x="0" y="13"/>
                    <a:pt x="3" y="29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11" y="60"/>
                    <a:pt x="28" y="73"/>
                    <a:pt x="45" y="73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60" y="231"/>
                    <a:pt x="60" y="231"/>
                    <a:pt x="60" y="231"/>
                  </a:cubicBezTo>
                  <a:cubicBezTo>
                    <a:pt x="61" y="249"/>
                    <a:pt x="77" y="264"/>
                    <a:pt x="95" y="264"/>
                  </a:cubicBezTo>
                  <a:cubicBezTo>
                    <a:pt x="390" y="264"/>
                    <a:pt x="390" y="264"/>
                    <a:pt x="390" y="264"/>
                  </a:cubicBezTo>
                  <a:cubicBezTo>
                    <a:pt x="408" y="264"/>
                    <a:pt x="424" y="249"/>
                    <a:pt x="425" y="231"/>
                  </a:cubicBezTo>
                  <a:cubicBezTo>
                    <a:pt x="438" y="73"/>
                    <a:pt x="438" y="73"/>
                    <a:pt x="438" y="73"/>
                  </a:cubicBezTo>
                  <a:cubicBezTo>
                    <a:pt x="453" y="71"/>
                    <a:pt x="468" y="59"/>
                    <a:pt x="471" y="44"/>
                  </a:cubicBezTo>
                  <a:cubicBezTo>
                    <a:pt x="475" y="29"/>
                    <a:pt x="475" y="29"/>
                    <a:pt x="475" y="29"/>
                  </a:cubicBezTo>
                  <a:cubicBezTo>
                    <a:pt x="479" y="13"/>
                    <a:pt x="468" y="0"/>
                    <a:pt x="452" y="0"/>
                  </a:cubicBezTo>
                  <a:close/>
                  <a:moveTo>
                    <a:pt x="140" y="230"/>
                  </a:moveTo>
                  <a:cubicBezTo>
                    <a:pt x="138" y="230"/>
                    <a:pt x="138" y="230"/>
                    <a:pt x="138" y="230"/>
                  </a:cubicBezTo>
                  <a:cubicBezTo>
                    <a:pt x="127" y="230"/>
                    <a:pt x="117" y="221"/>
                    <a:pt x="116" y="210"/>
                  </a:cubicBezTo>
                  <a:cubicBezTo>
                    <a:pt x="105" y="96"/>
                    <a:pt x="105" y="96"/>
                    <a:pt x="105" y="96"/>
                  </a:cubicBezTo>
                  <a:cubicBezTo>
                    <a:pt x="104" y="85"/>
                    <a:pt x="113" y="76"/>
                    <a:pt x="124" y="76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37" y="76"/>
                    <a:pt x="147" y="85"/>
                    <a:pt x="148" y="96"/>
                  </a:cubicBezTo>
                  <a:cubicBezTo>
                    <a:pt x="159" y="210"/>
                    <a:pt x="159" y="210"/>
                    <a:pt x="159" y="210"/>
                  </a:cubicBezTo>
                  <a:cubicBezTo>
                    <a:pt x="160" y="221"/>
                    <a:pt x="151" y="230"/>
                    <a:pt x="140" y="230"/>
                  </a:cubicBezTo>
                  <a:close/>
                  <a:moveTo>
                    <a:pt x="209" y="230"/>
                  </a:moveTo>
                  <a:cubicBezTo>
                    <a:pt x="207" y="230"/>
                    <a:pt x="207" y="230"/>
                    <a:pt x="207" y="230"/>
                  </a:cubicBezTo>
                  <a:cubicBezTo>
                    <a:pt x="196" y="230"/>
                    <a:pt x="186" y="221"/>
                    <a:pt x="186" y="210"/>
                  </a:cubicBezTo>
                  <a:cubicBezTo>
                    <a:pt x="181" y="96"/>
                    <a:pt x="181" y="96"/>
                    <a:pt x="181" y="96"/>
                  </a:cubicBezTo>
                  <a:cubicBezTo>
                    <a:pt x="180" y="85"/>
                    <a:pt x="189" y="76"/>
                    <a:pt x="200" y="76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13" y="76"/>
                    <a:pt x="223" y="85"/>
                    <a:pt x="223" y="96"/>
                  </a:cubicBezTo>
                  <a:cubicBezTo>
                    <a:pt x="229" y="210"/>
                    <a:pt x="229" y="210"/>
                    <a:pt x="229" y="210"/>
                  </a:cubicBezTo>
                  <a:cubicBezTo>
                    <a:pt x="229" y="221"/>
                    <a:pt x="221" y="230"/>
                    <a:pt x="209" y="230"/>
                  </a:cubicBezTo>
                  <a:close/>
                  <a:moveTo>
                    <a:pt x="300" y="210"/>
                  </a:moveTo>
                  <a:cubicBezTo>
                    <a:pt x="299" y="221"/>
                    <a:pt x="290" y="230"/>
                    <a:pt x="278" y="230"/>
                  </a:cubicBezTo>
                  <a:cubicBezTo>
                    <a:pt x="276" y="230"/>
                    <a:pt x="276" y="230"/>
                    <a:pt x="276" y="230"/>
                  </a:cubicBezTo>
                  <a:cubicBezTo>
                    <a:pt x="265" y="230"/>
                    <a:pt x="256" y="221"/>
                    <a:pt x="257" y="210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3" y="85"/>
                    <a:pt x="272" y="76"/>
                    <a:pt x="283" y="76"/>
                  </a:cubicBezTo>
                  <a:cubicBezTo>
                    <a:pt x="286" y="76"/>
                    <a:pt x="286" y="76"/>
                    <a:pt x="286" y="76"/>
                  </a:cubicBezTo>
                  <a:cubicBezTo>
                    <a:pt x="297" y="76"/>
                    <a:pt x="305" y="85"/>
                    <a:pt x="305" y="96"/>
                  </a:cubicBezTo>
                  <a:lnTo>
                    <a:pt x="300" y="210"/>
                  </a:lnTo>
                  <a:close/>
                  <a:moveTo>
                    <a:pt x="380" y="96"/>
                  </a:moveTo>
                  <a:cubicBezTo>
                    <a:pt x="370" y="210"/>
                    <a:pt x="370" y="210"/>
                    <a:pt x="370" y="210"/>
                  </a:cubicBezTo>
                  <a:cubicBezTo>
                    <a:pt x="369" y="221"/>
                    <a:pt x="359" y="230"/>
                    <a:pt x="347" y="230"/>
                  </a:cubicBezTo>
                  <a:cubicBezTo>
                    <a:pt x="345" y="230"/>
                    <a:pt x="345" y="230"/>
                    <a:pt x="345" y="230"/>
                  </a:cubicBezTo>
                  <a:cubicBezTo>
                    <a:pt x="334" y="230"/>
                    <a:pt x="326" y="221"/>
                    <a:pt x="327" y="210"/>
                  </a:cubicBezTo>
                  <a:cubicBezTo>
                    <a:pt x="337" y="96"/>
                    <a:pt x="337" y="96"/>
                    <a:pt x="337" y="96"/>
                  </a:cubicBezTo>
                  <a:cubicBezTo>
                    <a:pt x="338" y="85"/>
                    <a:pt x="348" y="76"/>
                    <a:pt x="359" y="76"/>
                  </a:cubicBezTo>
                  <a:cubicBezTo>
                    <a:pt x="362" y="76"/>
                    <a:pt x="362" y="76"/>
                    <a:pt x="362" y="76"/>
                  </a:cubicBezTo>
                  <a:cubicBezTo>
                    <a:pt x="373" y="76"/>
                    <a:pt x="381" y="85"/>
                    <a:pt x="380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857" tIns="60927" rIns="121857" bIns="60927"/>
            <a:lstStyle/>
            <a:p>
              <a:pPr defTabSz="685463">
                <a:defRPr/>
              </a:pPr>
              <a:endParaRPr lang="en-US" dirty="0"/>
            </a:p>
          </p:txBody>
        </p:sp>
        <p:sp>
          <p:nvSpPr>
            <p:cNvPr id="78" name="Freeform 7"/>
            <p:cNvSpPr>
              <a:spLocks/>
            </p:cNvSpPr>
            <p:nvPr/>
          </p:nvSpPr>
          <p:spPr bwMode="auto">
            <a:xfrm>
              <a:off x="4683126" y="4470400"/>
              <a:ext cx="225425" cy="287338"/>
            </a:xfrm>
            <a:custGeom>
              <a:avLst/>
              <a:gdLst>
                <a:gd name="T0" fmla="*/ 134 w 140"/>
                <a:gd name="T1" fmla="*/ 4 h 178"/>
                <a:gd name="T2" fmla="*/ 116 w 140"/>
                <a:gd name="T3" fmla="*/ 7 h 178"/>
                <a:gd name="T4" fmla="*/ 12 w 140"/>
                <a:gd name="T5" fmla="*/ 144 h 178"/>
                <a:gd name="T6" fmla="*/ 0 w 140"/>
                <a:gd name="T7" fmla="*/ 160 h 178"/>
                <a:gd name="T8" fmla="*/ 18 w 140"/>
                <a:gd name="T9" fmla="*/ 178 h 178"/>
                <a:gd name="T10" fmla="*/ 35 w 140"/>
                <a:gd name="T11" fmla="*/ 160 h 178"/>
                <a:gd name="T12" fmla="*/ 34 w 140"/>
                <a:gd name="T13" fmla="*/ 156 h 178"/>
                <a:gd name="T14" fmla="*/ 136 w 140"/>
                <a:gd name="T15" fmla="*/ 22 h 178"/>
                <a:gd name="T16" fmla="*/ 134 w 140"/>
                <a:gd name="T17" fmla="*/ 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" h="178">
                  <a:moveTo>
                    <a:pt x="134" y="4"/>
                  </a:moveTo>
                  <a:cubicBezTo>
                    <a:pt x="128" y="0"/>
                    <a:pt x="120" y="1"/>
                    <a:pt x="116" y="7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5" y="147"/>
                    <a:pt x="0" y="153"/>
                    <a:pt x="0" y="160"/>
                  </a:cubicBezTo>
                  <a:cubicBezTo>
                    <a:pt x="0" y="170"/>
                    <a:pt x="8" y="178"/>
                    <a:pt x="18" y="178"/>
                  </a:cubicBezTo>
                  <a:cubicBezTo>
                    <a:pt x="27" y="178"/>
                    <a:pt x="35" y="170"/>
                    <a:pt x="35" y="160"/>
                  </a:cubicBezTo>
                  <a:cubicBezTo>
                    <a:pt x="35" y="159"/>
                    <a:pt x="35" y="157"/>
                    <a:pt x="34" y="156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40" y="16"/>
                    <a:pt x="139" y="8"/>
                    <a:pt x="13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857" tIns="60927" rIns="121857" bIns="60927"/>
            <a:lstStyle/>
            <a:p>
              <a:pPr defTabSz="685463">
                <a:defRPr/>
              </a:pPr>
              <a:endParaRPr lang="en-US" dirty="0"/>
            </a:p>
          </p:txBody>
        </p:sp>
        <p:sp>
          <p:nvSpPr>
            <p:cNvPr id="79" name="Freeform 8"/>
            <p:cNvSpPr>
              <a:spLocks/>
            </p:cNvSpPr>
            <p:nvPr/>
          </p:nvSpPr>
          <p:spPr bwMode="auto">
            <a:xfrm>
              <a:off x="4924426" y="4470400"/>
              <a:ext cx="212725" cy="287338"/>
            </a:xfrm>
            <a:custGeom>
              <a:avLst/>
              <a:gdLst>
                <a:gd name="T0" fmla="*/ 119 w 132"/>
                <a:gd name="T1" fmla="*/ 144 h 178"/>
                <a:gd name="T2" fmla="*/ 24 w 132"/>
                <a:gd name="T3" fmla="*/ 7 h 178"/>
                <a:gd name="T4" fmla="*/ 7 w 132"/>
                <a:gd name="T5" fmla="*/ 4 h 178"/>
                <a:gd name="T6" fmla="*/ 4 w 132"/>
                <a:gd name="T7" fmla="*/ 21 h 178"/>
                <a:gd name="T8" fmla="*/ 98 w 132"/>
                <a:gd name="T9" fmla="*/ 157 h 178"/>
                <a:gd name="T10" fmla="*/ 97 w 132"/>
                <a:gd name="T11" fmla="*/ 160 h 178"/>
                <a:gd name="T12" fmla="*/ 115 w 132"/>
                <a:gd name="T13" fmla="*/ 178 h 178"/>
                <a:gd name="T14" fmla="*/ 132 w 132"/>
                <a:gd name="T15" fmla="*/ 160 h 178"/>
                <a:gd name="T16" fmla="*/ 119 w 132"/>
                <a:gd name="T17" fmla="*/ 14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178">
                  <a:moveTo>
                    <a:pt x="119" y="144"/>
                  </a:moveTo>
                  <a:cubicBezTo>
                    <a:pt x="24" y="7"/>
                    <a:pt x="24" y="7"/>
                    <a:pt x="24" y="7"/>
                  </a:cubicBezTo>
                  <a:cubicBezTo>
                    <a:pt x="20" y="1"/>
                    <a:pt x="13" y="0"/>
                    <a:pt x="7" y="4"/>
                  </a:cubicBezTo>
                  <a:cubicBezTo>
                    <a:pt x="1" y="8"/>
                    <a:pt x="0" y="15"/>
                    <a:pt x="4" y="21"/>
                  </a:cubicBezTo>
                  <a:cubicBezTo>
                    <a:pt x="98" y="157"/>
                    <a:pt x="98" y="157"/>
                    <a:pt x="98" y="157"/>
                  </a:cubicBezTo>
                  <a:cubicBezTo>
                    <a:pt x="97" y="158"/>
                    <a:pt x="97" y="159"/>
                    <a:pt x="97" y="160"/>
                  </a:cubicBezTo>
                  <a:cubicBezTo>
                    <a:pt x="97" y="170"/>
                    <a:pt x="105" y="178"/>
                    <a:pt x="115" y="178"/>
                  </a:cubicBezTo>
                  <a:cubicBezTo>
                    <a:pt x="124" y="178"/>
                    <a:pt x="132" y="170"/>
                    <a:pt x="132" y="160"/>
                  </a:cubicBezTo>
                  <a:cubicBezTo>
                    <a:pt x="132" y="152"/>
                    <a:pt x="126" y="146"/>
                    <a:pt x="119" y="1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857" tIns="60927" rIns="121857" bIns="60927"/>
            <a:lstStyle/>
            <a:p>
              <a:pPr defTabSz="685463">
                <a:defRPr/>
              </a:pPr>
              <a:endParaRPr lang="en-US" dirty="0"/>
            </a:p>
          </p:txBody>
        </p:sp>
      </p:grpSp>
      <p:grpSp>
        <p:nvGrpSpPr>
          <p:cNvPr id="55" name="Group 89"/>
          <p:cNvGrpSpPr>
            <a:grpSpLocks/>
          </p:cNvGrpSpPr>
          <p:nvPr/>
        </p:nvGrpSpPr>
        <p:grpSpPr bwMode="auto">
          <a:xfrm>
            <a:off x="659774" y="3353426"/>
            <a:ext cx="2406608" cy="773108"/>
            <a:chOff x="967720" y="1673509"/>
            <a:chExt cx="3209484" cy="1030591"/>
          </a:xfrm>
        </p:grpSpPr>
        <p:sp>
          <p:nvSpPr>
            <p:cNvPr id="91" name="TextBox 90"/>
            <p:cNvSpPr txBox="1"/>
            <p:nvPr/>
          </p:nvSpPr>
          <p:spPr>
            <a:xfrm>
              <a:off x="967720" y="2027371"/>
              <a:ext cx="3209484" cy="6767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685463">
                <a:defRPr/>
              </a:pP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Porem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ipsum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dolor sit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cot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adipicing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 S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imperun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laoreet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facilisis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raesent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 defTabSz="685463">
                <a:defRPr/>
              </a:pP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Dalam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mencari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dana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dan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1828064" y="1673509"/>
              <a:ext cx="1477126" cy="3691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6" name="Group 92"/>
          <p:cNvGrpSpPr>
            <a:grpSpLocks/>
          </p:cNvGrpSpPr>
          <p:nvPr/>
        </p:nvGrpSpPr>
        <p:grpSpPr bwMode="auto">
          <a:xfrm>
            <a:off x="3365127" y="3353426"/>
            <a:ext cx="2406608" cy="773108"/>
            <a:chOff x="967720" y="1673509"/>
            <a:chExt cx="3209484" cy="1030591"/>
          </a:xfrm>
        </p:grpSpPr>
        <p:sp>
          <p:nvSpPr>
            <p:cNvPr id="94" name="TextBox 93"/>
            <p:cNvSpPr txBox="1"/>
            <p:nvPr/>
          </p:nvSpPr>
          <p:spPr>
            <a:xfrm>
              <a:off x="967720" y="2027371"/>
              <a:ext cx="3209484" cy="6767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685463">
                <a:defRPr/>
              </a:pP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Porem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ipsum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dolor sit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cot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adipicing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 S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imperun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laoreet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facilisis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raesent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 defTabSz="685463">
                <a:defRPr/>
              </a:pP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Dalam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mencari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dana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dan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1868076" y="1673509"/>
              <a:ext cx="1477126" cy="3691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9" name="Group 95"/>
          <p:cNvGrpSpPr>
            <a:grpSpLocks/>
          </p:cNvGrpSpPr>
          <p:nvPr/>
        </p:nvGrpSpPr>
        <p:grpSpPr bwMode="auto">
          <a:xfrm>
            <a:off x="6149036" y="3353426"/>
            <a:ext cx="2405417" cy="773108"/>
            <a:chOff x="967720" y="1673509"/>
            <a:chExt cx="3209484" cy="1030591"/>
          </a:xfrm>
        </p:grpSpPr>
        <p:sp>
          <p:nvSpPr>
            <p:cNvPr id="97" name="TextBox 96"/>
            <p:cNvSpPr txBox="1"/>
            <p:nvPr/>
          </p:nvSpPr>
          <p:spPr>
            <a:xfrm>
              <a:off x="967720" y="2027371"/>
              <a:ext cx="3209484" cy="6767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685463">
                <a:defRPr/>
              </a:pP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Porem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ipsum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dolor sit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cot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adipicing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 S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imperun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laoreet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facilisis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raesent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 defTabSz="685463">
                <a:defRPr/>
              </a:pP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Dalam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mencari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dana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dan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1851763" y="1673509"/>
              <a:ext cx="1477857" cy="3691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accent3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2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9" name="Rectangle 98"/>
          <p:cNvSpPr/>
          <p:nvPr/>
        </p:nvSpPr>
        <p:spPr>
          <a:xfrm>
            <a:off x="1594688" y="1154815"/>
            <a:ext cx="683182" cy="392221"/>
          </a:xfrm>
          <a:prstGeom prst="rect">
            <a:avLst/>
          </a:prstGeom>
        </p:spPr>
        <p:txBody>
          <a:bodyPr wrap="none" lIns="68553" tIns="34277" rIns="68553" bIns="34277">
            <a:spAutoFit/>
          </a:bodyPr>
          <a:lstStyle/>
          <a:p>
            <a:pPr algn="ctr" defTabSz="685463">
              <a:defRPr/>
            </a:pPr>
            <a:r>
              <a:rPr lang="en-GB" sz="21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90%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4250050" y="1350036"/>
            <a:ext cx="683182" cy="392221"/>
          </a:xfrm>
          <a:prstGeom prst="rect">
            <a:avLst/>
          </a:prstGeom>
        </p:spPr>
        <p:txBody>
          <a:bodyPr wrap="none" lIns="68553" tIns="34277" rIns="68553" bIns="34277">
            <a:spAutoFit/>
          </a:bodyPr>
          <a:lstStyle/>
          <a:p>
            <a:pPr algn="ctr" defTabSz="685463">
              <a:defRPr/>
            </a:pPr>
            <a:r>
              <a:rPr lang="en-GB" sz="2100" b="1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70%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949450" y="1350036"/>
            <a:ext cx="683182" cy="392221"/>
          </a:xfrm>
          <a:prstGeom prst="rect">
            <a:avLst/>
          </a:prstGeom>
        </p:spPr>
        <p:txBody>
          <a:bodyPr wrap="none" lIns="68553" tIns="34277" rIns="68553" bIns="34277">
            <a:spAutoFit/>
          </a:bodyPr>
          <a:lstStyle/>
          <a:p>
            <a:pPr algn="ctr" defTabSz="685463">
              <a:defRPr/>
            </a:pPr>
            <a:r>
              <a:rPr lang="en-GB" sz="2100" b="1" dirty="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30%</a:t>
            </a:r>
          </a:p>
        </p:txBody>
      </p:sp>
    </p:spTree>
    <p:extLst>
      <p:ext uri="{BB962C8B-B14F-4D97-AF65-F5344CB8AC3E}">
        <p14:creationId xmlns:p14="http://schemas.microsoft.com/office/powerpoint/2010/main" val="129573164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0" grpId="0"/>
      <p:bldP spid="10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5233533" y="2094907"/>
            <a:ext cx="1101261" cy="1363973"/>
          </a:xfrm>
          <a:custGeom>
            <a:avLst/>
            <a:gdLst>
              <a:gd name="connsiteX0" fmla="*/ 485776 w 1468603"/>
              <a:gd name="connsiteY0" fmla="*/ 0 h 1818385"/>
              <a:gd name="connsiteX1" fmla="*/ 611480 w 1468603"/>
              <a:gd name="connsiteY1" fmla="*/ 52068 h 1818385"/>
              <a:gd name="connsiteX2" fmla="*/ 1468603 w 1468603"/>
              <a:gd name="connsiteY2" fmla="*/ 909193 h 1818385"/>
              <a:gd name="connsiteX3" fmla="*/ 611480 w 1468603"/>
              <a:gd name="connsiteY3" fmla="*/ 1766317 h 1818385"/>
              <a:gd name="connsiteX4" fmla="*/ 360072 w 1468603"/>
              <a:gd name="connsiteY4" fmla="*/ 1766317 h 1818385"/>
              <a:gd name="connsiteX5" fmla="*/ 1 w 1468603"/>
              <a:gd name="connsiteY5" fmla="*/ 1406246 h 1818385"/>
              <a:gd name="connsiteX6" fmla="*/ 439313 w 1468603"/>
              <a:gd name="connsiteY6" fmla="*/ 966934 h 1818385"/>
              <a:gd name="connsiteX7" fmla="*/ 748365 w 1468603"/>
              <a:gd name="connsiteY7" fmla="*/ 966934 h 1818385"/>
              <a:gd name="connsiteX8" fmla="*/ 748365 w 1468603"/>
              <a:gd name="connsiteY8" fmla="*/ 1092686 h 1818385"/>
              <a:gd name="connsiteX9" fmla="*/ 923154 w 1468603"/>
              <a:gd name="connsiteY9" fmla="*/ 909193 h 1818385"/>
              <a:gd name="connsiteX10" fmla="*/ 748365 w 1468603"/>
              <a:gd name="connsiteY10" fmla="*/ 725699 h 1818385"/>
              <a:gd name="connsiteX11" fmla="*/ 748365 w 1468603"/>
              <a:gd name="connsiteY11" fmla="*/ 851451 h 1818385"/>
              <a:gd name="connsiteX12" fmla="*/ 439312 w 1468603"/>
              <a:gd name="connsiteY12" fmla="*/ 851451 h 1818385"/>
              <a:gd name="connsiteX13" fmla="*/ 0 w 1468603"/>
              <a:gd name="connsiteY13" fmla="*/ 412140 h 1818385"/>
              <a:gd name="connsiteX14" fmla="*/ 360072 w 1468603"/>
              <a:gd name="connsiteY14" fmla="*/ 52068 h 1818385"/>
              <a:gd name="connsiteX15" fmla="*/ 485776 w 1468603"/>
              <a:gd name="connsiteY15" fmla="*/ 0 h 181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8603" h="1818385">
                <a:moveTo>
                  <a:pt x="485776" y="0"/>
                </a:moveTo>
                <a:cubicBezTo>
                  <a:pt x="531271" y="0"/>
                  <a:pt x="576768" y="17356"/>
                  <a:pt x="611480" y="52068"/>
                </a:cubicBezTo>
                <a:lnTo>
                  <a:pt x="1468603" y="909193"/>
                </a:lnTo>
                <a:lnTo>
                  <a:pt x="611480" y="1766317"/>
                </a:lnTo>
                <a:cubicBezTo>
                  <a:pt x="542054" y="1835742"/>
                  <a:pt x="429496" y="1835742"/>
                  <a:pt x="360072" y="1766317"/>
                </a:cubicBezTo>
                <a:lnTo>
                  <a:pt x="1" y="1406246"/>
                </a:lnTo>
                <a:lnTo>
                  <a:pt x="439313" y="966934"/>
                </a:lnTo>
                <a:lnTo>
                  <a:pt x="748365" y="966934"/>
                </a:lnTo>
                <a:lnTo>
                  <a:pt x="748365" y="1092686"/>
                </a:lnTo>
                <a:lnTo>
                  <a:pt x="923154" y="909193"/>
                </a:lnTo>
                <a:lnTo>
                  <a:pt x="748365" y="725699"/>
                </a:lnTo>
                <a:lnTo>
                  <a:pt x="748365" y="851451"/>
                </a:lnTo>
                <a:lnTo>
                  <a:pt x="439312" y="851451"/>
                </a:lnTo>
                <a:lnTo>
                  <a:pt x="0" y="412140"/>
                </a:lnTo>
                <a:lnTo>
                  <a:pt x="360072" y="52068"/>
                </a:lnTo>
                <a:cubicBezTo>
                  <a:pt x="394784" y="17356"/>
                  <a:pt x="440280" y="0"/>
                  <a:pt x="48577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"/>
          <p:cNvSpPr/>
          <p:nvPr/>
        </p:nvSpPr>
        <p:spPr>
          <a:xfrm>
            <a:off x="4297811" y="2094907"/>
            <a:ext cx="1101261" cy="1363973"/>
          </a:xfrm>
          <a:custGeom>
            <a:avLst/>
            <a:gdLst>
              <a:gd name="connsiteX0" fmla="*/ 485776 w 1468603"/>
              <a:gd name="connsiteY0" fmla="*/ 0 h 1818385"/>
              <a:gd name="connsiteX1" fmla="*/ 611480 w 1468603"/>
              <a:gd name="connsiteY1" fmla="*/ 52068 h 1818385"/>
              <a:gd name="connsiteX2" fmla="*/ 1468603 w 1468603"/>
              <a:gd name="connsiteY2" fmla="*/ 909193 h 1818385"/>
              <a:gd name="connsiteX3" fmla="*/ 611480 w 1468603"/>
              <a:gd name="connsiteY3" fmla="*/ 1766317 h 1818385"/>
              <a:gd name="connsiteX4" fmla="*/ 360072 w 1468603"/>
              <a:gd name="connsiteY4" fmla="*/ 1766317 h 1818385"/>
              <a:gd name="connsiteX5" fmla="*/ 1 w 1468603"/>
              <a:gd name="connsiteY5" fmla="*/ 1406246 h 1818385"/>
              <a:gd name="connsiteX6" fmla="*/ 439313 w 1468603"/>
              <a:gd name="connsiteY6" fmla="*/ 966934 h 1818385"/>
              <a:gd name="connsiteX7" fmla="*/ 748365 w 1468603"/>
              <a:gd name="connsiteY7" fmla="*/ 966934 h 1818385"/>
              <a:gd name="connsiteX8" fmla="*/ 748365 w 1468603"/>
              <a:gd name="connsiteY8" fmla="*/ 1092686 h 1818385"/>
              <a:gd name="connsiteX9" fmla="*/ 923154 w 1468603"/>
              <a:gd name="connsiteY9" fmla="*/ 909193 h 1818385"/>
              <a:gd name="connsiteX10" fmla="*/ 748365 w 1468603"/>
              <a:gd name="connsiteY10" fmla="*/ 725699 h 1818385"/>
              <a:gd name="connsiteX11" fmla="*/ 748365 w 1468603"/>
              <a:gd name="connsiteY11" fmla="*/ 851451 h 1818385"/>
              <a:gd name="connsiteX12" fmla="*/ 439312 w 1468603"/>
              <a:gd name="connsiteY12" fmla="*/ 851451 h 1818385"/>
              <a:gd name="connsiteX13" fmla="*/ 0 w 1468603"/>
              <a:gd name="connsiteY13" fmla="*/ 412140 h 1818385"/>
              <a:gd name="connsiteX14" fmla="*/ 360072 w 1468603"/>
              <a:gd name="connsiteY14" fmla="*/ 52068 h 1818385"/>
              <a:gd name="connsiteX15" fmla="*/ 485776 w 1468603"/>
              <a:gd name="connsiteY15" fmla="*/ 0 h 181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8603" h="1818385">
                <a:moveTo>
                  <a:pt x="485776" y="0"/>
                </a:moveTo>
                <a:cubicBezTo>
                  <a:pt x="531271" y="0"/>
                  <a:pt x="576768" y="17356"/>
                  <a:pt x="611480" y="52068"/>
                </a:cubicBezTo>
                <a:lnTo>
                  <a:pt x="1468603" y="909193"/>
                </a:lnTo>
                <a:lnTo>
                  <a:pt x="611480" y="1766317"/>
                </a:lnTo>
                <a:cubicBezTo>
                  <a:pt x="542054" y="1835742"/>
                  <a:pt x="429496" y="1835742"/>
                  <a:pt x="360072" y="1766317"/>
                </a:cubicBezTo>
                <a:lnTo>
                  <a:pt x="1" y="1406246"/>
                </a:lnTo>
                <a:lnTo>
                  <a:pt x="439313" y="966934"/>
                </a:lnTo>
                <a:lnTo>
                  <a:pt x="748365" y="966934"/>
                </a:lnTo>
                <a:lnTo>
                  <a:pt x="748365" y="1092686"/>
                </a:lnTo>
                <a:lnTo>
                  <a:pt x="923154" y="909193"/>
                </a:lnTo>
                <a:lnTo>
                  <a:pt x="748365" y="725699"/>
                </a:lnTo>
                <a:lnTo>
                  <a:pt x="748365" y="851451"/>
                </a:lnTo>
                <a:lnTo>
                  <a:pt x="439312" y="851451"/>
                </a:lnTo>
                <a:lnTo>
                  <a:pt x="0" y="412140"/>
                </a:lnTo>
                <a:lnTo>
                  <a:pt x="360072" y="52068"/>
                </a:lnTo>
                <a:cubicBezTo>
                  <a:pt x="394784" y="17356"/>
                  <a:pt x="440280" y="0"/>
                  <a:pt x="4857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>
            <a:off x="3362089" y="2094907"/>
            <a:ext cx="1101261" cy="1363973"/>
          </a:xfrm>
          <a:custGeom>
            <a:avLst/>
            <a:gdLst>
              <a:gd name="connsiteX0" fmla="*/ 485776 w 1468603"/>
              <a:gd name="connsiteY0" fmla="*/ 0 h 1818385"/>
              <a:gd name="connsiteX1" fmla="*/ 611480 w 1468603"/>
              <a:gd name="connsiteY1" fmla="*/ 52068 h 1818385"/>
              <a:gd name="connsiteX2" fmla="*/ 1468603 w 1468603"/>
              <a:gd name="connsiteY2" fmla="*/ 909193 h 1818385"/>
              <a:gd name="connsiteX3" fmla="*/ 611480 w 1468603"/>
              <a:gd name="connsiteY3" fmla="*/ 1766317 h 1818385"/>
              <a:gd name="connsiteX4" fmla="*/ 360072 w 1468603"/>
              <a:gd name="connsiteY4" fmla="*/ 1766317 h 1818385"/>
              <a:gd name="connsiteX5" fmla="*/ 1 w 1468603"/>
              <a:gd name="connsiteY5" fmla="*/ 1406246 h 1818385"/>
              <a:gd name="connsiteX6" fmla="*/ 439313 w 1468603"/>
              <a:gd name="connsiteY6" fmla="*/ 966934 h 1818385"/>
              <a:gd name="connsiteX7" fmla="*/ 748365 w 1468603"/>
              <a:gd name="connsiteY7" fmla="*/ 966934 h 1818385"/>
              <a:gd name="connsiteX8" fmla="*/ 748365 w 1468603"/>
              <a:gd name="connsiteY8" fmla="*/ 1092686 h 1818385"/>
              <a:gd name="connsiteX9" fmla="*/ 923154 w 1468603"/>
              <a:gd name="connsiteY9" fmla="*/ 909193 h 1818385"/>
              <a:gd name="connsiteX10" fmla="*/ 748365 w 1468603"/>
              <a:gd name="connsiteY10" fmla="*/ 725699 h 1818385"/>
              <a:gd name="connsiteX11" fmla="*/ 748365 w 1468603"/>
              <a:gd name="connsiteY11" fmla="*/ 851451 h 1818385"/>
              <a:gd name="connsiteX12" fmla="*/ 439312 w 1468603"/>
              <a:gd name="connsiteY12" fmla="*/ 851451 h 1818385"/>
              <a:gd name="connsiteX13" fmla="*/ 0 w 1468603"/>
              <a:gd name="connsiteY13" fmla="*/ 412140 h 1818385"/>
              <a:gd name="connsiteX14" fmla="*/ 360072 w 1468603"/>
              <a:gd name="connsiteY14" fmla="*/ 52068 h 1818385"/>
              <a:gd name="connsiteX15" fmla="*/ 485776 w 1468603"/>
              <a:gd name="connsiteY15" fmla="*/ 0 h 181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8603" h="1818385">
                <a:moveTo>
                  <a:pt x="485776" y="0"/>
                </a:moveTo>
                <a:cubicBezTo>
                  <a:pt x="531271" y="0"/>
                  <a:pt x="576768" y="17356"/>
                  <a:pt x="611480" y="52068"/>
                </a:cubicBezTo>
                <a:lnTo>
                  <a:pt x="1468603" y="909193"/>
                </a:lnTo>
                <a:lnTo>
                  <a:pt x="611480" y="1766317"/>
                </a:lnTo>
                <a:cubicBezTo>
                  <a:pt x="542054" y="1835742"/>
                  <a:pt x="429496" y="1835742"/>
                  <a:pt x="360072" y="1766317"/>
                </a:cubicBezTo>
                <a:lnTo>
                  <a:pt x="1" y="1406246"/>
                </a:lnTo>
                <a:lnTo>
                  <a:pt x="439313" y="966934"/>
                </a:lnTo>
                <a:lnTo>
                  <a:pt x="748365" y="966934"/>
                </a:lnTo>
                <a:lnTo>
                  <a:pt x="748365" y="1092686"/>
                </a:lnTo>
                <a:lnTo>
                  <a:pt x="923154" y="909193"/>
                </a:lnTo>
                <a:lnTo>
                  <a:pt x="748365" y="725699"/>
                </a:lnTo>
                <a:lnTo>
                  <a:pt x="748365" y="851451"/>
                </a:lnTo>
                <a:lnTo>
                  <a:pt x="439312" y="851451"/>
                </a:lnTo>
                <a:lnTo>
                  <a:pt x="0" y="412140"/>
                </a:lnTo>
                <a:lnTo>
                  <a:pt x="360072" y="52068"/>
                </a:lnTo>
                <a:cubicBezTo>
                  <a:pt x="394784" y="17356"/>
                  <a:pt x="440280" y="0"/>
                  <a:pt x="48577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2426366" y="2094907"/>
            <a:ext cx="1101261" cy="1363973"/>
          </a:xfrm>
          <a:custGeom>
            <a:avLst/>
            <a:gdLst>
              <a:gd name="connsiteX0" fmla="*/ 485776 w 1468603"/>
              <a:gd name="connsiteY0" fmla="*/ 0 h 1818385"/>
              <a:gd name="connsiteX1" fmla="*/ 611480 w 1468603"/>
              <a:gd name="connsiteY1" fmla="*/ 52068 h 1818385"/>
              <a:gd name="connsiteX2" fmla="*/ 1468603 w 1468603"/>
              <a:gd name="connsiteY2" fmla="*/ 909193 h 1818385"/>
              <a:gd name="connsiteX3" fmla="*/ 611480 w 1468603"/>
              <a:gd name="connsiteY3" fmla="*/ 1766317 h 1818385"/>
              <a:gd name="connsiteX4" fmla="*/ 360072 w 1468603"/>
              <a:gd name="connsiteY4" fmla="*/ 1766317 h 1818385"/>
              <a:gd name="connsiteX5" fmla="*/ 1 w 1468603"/>
              <a:gd name="connsiteY5" fmla="*/ 1406246 h 1818385"/>
              <a:gd name="connsiteX6" fmla="*/ 439313 w 1468603"/>
              <a:gd name="connsiteY6" fmla="*/ 966934 h 1818385"/>
              <a:gd name="connsiteX7" fmla="*/ 748365 w 1468603"/>
              <a:gd name="connsiteY7" fmla="*/ 966934 h 1818385"/>
              <a:gd name="connsiteX8" fmla="*/ 748365 w 1468603"/>
              <a:gd name="connsiteY8" fmla="*/ 1092686 h 1818385"/>
              <a:gd name="connsiteX9" fmla="*/ 923154 w 1468603"/>
              <a:gd name="connsiteY9" fmla="*/ 909193 h 1818385"/>
              <a:gd name="connsiteX10" fmla="*/ 748365 w 1468603"/>
              <a:gd name="connsiteY10" fmla="*/ 725699 h 1818385"/>
              <a:gd name="connsiteX11" fmla="*/ 748365 w 1468603"/>
              <a:gd name="connsiteY11" fmla="*/ 851451 h 1818385"/>
              <a:gd name="connsiteX12" fmla="*/ 439312 w 1468603"/>
              <a:gd name="connsiteY12" fmla="*/ 851451 h 1818385"/>
              <a:gd name="connsiteX13" fmla="*/ 0 w 1468603"/>
              <a:gd name="connsiteY13" fmla="*/ 412140 h 1818385"/>
              <a:gd name="connsiteX14" fmla="*/ 360072 w 1468603"/>
              <a:gd name="connsiteY14" fmla="*/ 52068 h 1818385"/>
              <a:gd name="connsiteX15" fmla="*/ 485776 w 1468603"/>
              <a:gd name="connsiteY15" fmla="*/ 0 h 181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8603" h="1818385">
                <a:moveTo>
                  <a:pt x="485776" y="0"/>
                </a:moveTo>
                <a:cubicBezTo>
                  <a:pt x="531271" y="0"/>
                  <a:pt x="576768" y="17356"/>
                  <a:pt x="611480" y="52068"/>
                </a:cubicBezTo>
                <a:lnTo>
                  <a:pt x="1468603" y="909193"/>
                </a:lnTo>
                <a:lnTo>
                  <a:pt x="611480" y="1766317"/>
                </a:lnTo>
                <a:cubicBezTo>
                  <a:pt x="542054" y="1835742"/>
                  <a:pt x="429496" y="1835742"/>
                  <a:pt x="360072" y="1766317"/>
                </a:cubicBezTo>
                <a:lnTo>
                  <a:pt x="1" y="1406246"/>
                </a:lnTo>
                <a:lnTo>
                  <a:pt x="439313" y="966934"/>
                </a:lnTo>
                <a:lnTo>
                  <a:pt x="748365" y="966934"/>
                </a:lnTo>
                <a:lnTo>
                  <a:pt x="748365" y="1092686"/>
                </a:lnTo>
                <a:lnTo>
                  <a:pt x="923154" y="909193"/>
                </a:lnTo>
                <a:lnTo>
                  <a:pt x="748365" y="725699"/>
                </a:lnTo>
                <a:lnTo>
                  <a:pt x="748365" y="851451"/>
                </a:lnTo>
                <a:lnTo>
                  <a:pt x="439312" y="851451"/>
                </a:lnTo>
                <a:lnTo>
                  <a:pt x="0" y="412140"/>
                </a:lnTo>
                <a:lnTo>
                  <a:pt x="360072" y="52068"/>
                </a:lnTo>
                <a:cubicBezTo>
                  <a:pt x="394784" y="17356"/>
                  <a:pt x="440280" y="0"/>
                  <a:pt x="4857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6169255" y="2094907"/>
            <a:ext cx="1101261" cy="1363973"/>
          </a:xfrm>
          <a:custGeom>
            <a:avLst/>
            <a:gdLst>
              <a:gd name="connsiteX0" fmla="*/ 485776 w 1468603"/>
              <a:gd name="connsiteY0" fmla="*/ 0 h 1818385"/>
              <a:gd name="connsiteX1" fmla="*/ 611480 w 1468603"/>
              <a:gd name="connsiteY1" fmla="*/ 52068 h 1818385"/>
              <a:gd name="connsiteX2" fmla="*/ 1468603 w 1468603"/>
              <a:gd name="connsiteY2" fmla="*/ 909193 h 1818385"/>
              <a:gd name="connsiteX3" fmla="*/ 611480 w 1468603"/>
              <a:gd name="connsiteY3" fmla="*/ 1766317 h 1818385"/>
              <a:gd name="connsiteX4" fmla="*/ 360072 w 1468603"/>
              <a:gd name="connsiteY4" fmla="*/ 1766317 h 1818385"/>
              <a:gd name="connsiteX5" fmla="*/ 1 w 1468603"/>
              <a:gd name="connsiteY5" fmla="*/ 1406246 h 1818385"/>
              <a:gd name="connsiteX6" fmla="*/ 439313 w 1468603"/>
              <a:gd name="connsiteY6" fmla="*/ 966934 h 1818385"/>
              <a:gd name="connsiteX7" fmla="*/ 748365 w 1468603"/>
              <a:gd name="connsiteY7" fmla="*/ 966934 h 1818385"/>
              <a:gd name="connsiteX8" fmla="*/ 748365 w 1468603"/>
              <a:gd name="connsiteY8" fmla="*/ 1092686 h 1818385"/>
              <a:gd name="connsiteX9" fmla="*/ 923154 w 1468603"/>
              <a:gd name="connsiteY9" fmla="*/ 909193 h 1818385"/>
              <a:gd name="connsiteX10" fmla="*/ 748365 w 1468603"/>
              <a:gd name="connsiteY10" fmla="*/ 725699 h 1818385"/>
              <a:gd name="connsiteX11" fmla="*/ 748365 w 1468603"/>
              <a:gd name="connsiteY11" fmla="*/ 851451 h 1818385"/>
              <a:gd name="connsiteX12" fmla="*/ 439312 w 1468603"/>
              <a:gd name="connsiteY12" fmla="*/ 851451 h 1818385"/>
              <a:gd name="connsiteX13" fmla="*/ 0 w 1468603"/>
              <a:gd name="connsiteY13" fmla="*/ 412140 h 1818385"/>
              <a:gd name="connsiteX14" fmla="*/ 360072 w 1468603"/>
              <a:gd name="connsiteY14" fmla="*/ 52068 h 1818385"/>
              <a:gd name="connsiteX15" fmla="*/ 485776 w 1468603"/>
              <a:gd name="connsiteY15" fmla="*/ 0 h 181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8603" h="1818385">
                <a:moveTo>
                  <a:pt x="485776" y="0"/>
                </a:moveTo>
                <a:cubicBezTo>
                  <a:pt x="531271" y="0"/>
                  <a:pt x="576768" y="17356"/>
                  <a:pt x="611480" y="52068"/>
                </a:cubicBezTo>
                <a:lnTo>
                  <a:pt x="1468603" y="909193"/>
                </a:lnTo>
                <a:lnTo>
                  <a:pt x="611480" y="1766317"/>
                </a:lnTo>
                <a:cubicBezTo>
                  <a:pt x="542054" y="1835742"/>
                  <a:pt x="429496" y="1835742"/>
                  <a:pt x="360072" y="1766317"/>
                </a:cubicBezTo>
                <a:lnTo>
                  <a:pt x="1" y="1406246"/>
                </a:lnTo>
                <a:lnTo>
                  <a:pt x="439313" y="966934"/>
                </a:lnTo>
                <a:lnTo>
                  <a:pt x="748365" y="966934"/>
                </a:lnTo>
                <a:lnTo>
                  <a:pt x="748365" y="1092686"/>
                </a:lnTo>
                <a:lnTo>
                  <a:pt x="923154" y="909193"/>
                </a:lnTo>
                <a:lnTo>
                  <a:pt x="748365" y="725699"/>
                </a:lnTo>
                <a:lnTo>
                  <a:pt x="748365" y="851451"/>
                </a:lnTo>
                <a:lnTo>
                  <a:pt x="439312" y="851451"/>
                </a:lnTo>
                <a:lnTo>
                  <a:pt x="0" y="412140"/>
                </a:lnTo>
                <a:lnTo>
                  <a:pt x="360072" y="52068"/>
                </a:lnTo>
                <a:cubicBezTo>
                  <a:pt x="394784" y="17356"/>
                  <a:pt x="440280" y="0"/>
                  <a:pt x="4857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33952" y="3585291"/>
            <a:ext cx="1463595" cy="253866"/>
          </a:xfrm>
          <a:prstGeom prst="rect">
            <a:avLst/>
          </a:prstGeom>
        </p:spPr>
        <p:txBody>
          <a:bodyPr wrap="square" lIns="68561" tIns="34281" rIns="68561" bIns="34281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47"/>
          <p:cNvSpPr>
            <a:spLocks noChangeArrowheads="1"/>
          </p:cNvSpPr>
          <p:nvPr/>
        </p:nvSpPr>
        <p:spPr bwMode="auto">
          <a:xfrm>
            <a:off x="360265" y="3876987"/>
            <a:ext cx="1937283" cy="56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1" tIns="34281" rIns="68561" bIns="34281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888032" y="1168632"/>
            <a:ext cx="1463595" cy="253866"/>
          </a:xfrm>
          <a:prstGeom prst="rect">
            <a:avLst/>
          </a:prstGeom>
        </p:spPr>
        <p:txBody>
          <a:bodyPr wrap="square" lIns="68561" tIns="34281" rIns="68561" bIns="34281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1296205" y="1460326"/>
            <a:ext cx="2055421" cy="40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1" tIns="34281" rIns="68561" bIns="34281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4667803" y="3468678"/>
            <a:ext cx="0" cy="278214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3935478" y="3787809"/>
            <a:ext cx="1463595" cy="253866"/>
          </a:xfrm>
          <a:prstGeom prst="rect">
            <a:avLst/>
          </a:prstGeom>
        </p:spPr>
        <p:txBody>
          <a:bodyPr wrap="square" lIns="68561" tIns="34281" rIns="68561" bIns="34281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4104029" y="4079504"/>
            <a:ext cx="1729274" cy="567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1" tIns="34281" rIns="68561" bIns="34281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0" name="矩形 29"/>
          <p:cNvSpPr/>
          <p:nvPr/>
        </p:nvSpPr>
        <p:spPr>
          <a:xfrm>
            <a:off x="7036925" y="3585291"/>
            <a:ext cx="1463595" cy="253866"/>
          </a:xfrm>
          <a:prstGeom prst="rect">
            <a:avLst/>
          </a:prstGeom>
        </p:spPr>
        <p:txBody>
          <a:bodyPr wrap="square" lIns="68561" tIns="34281" rIns="68561" bIns="34281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6947853" y="3876986"/>
            <a:ext cx="1937283" cy="567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1" tIns="34281" rIns="68561" bIns="34281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41" name="矩形 40"/>
          <p:cNvSpPr/>
          <p:nvPr/>
        </p:nvSpPr>
        <p:spPr>
          <a:xfrm>
            <a:off x="5954834" y="1168632"/>
            <a:ext cx="1463595" cy="253866"/>
          </a:xfrm>
          <a:prstGeom prst="rect">
            <a:avLst/>
          </a:prstGeom>
        </p:spPr>
        <p:txBody>
          <a:bodyPr wrap="square" lIns="68561" tIns="34281" rIns="68561" bIns="34281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5975912" y="1460326"/>
            <a:ext cx="1871883" cy="56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1" tIns="34281" rIns="68561" bIns="34281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3362090" y="1356583"/>
            <a:ext cx="362438" cy="738324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" fmla="*/ 0 w 670708"/>
              <a:gd name="connsiteY0" fmla="*/ 983247 h 1095765"/>
              <a:gd name="connsiteX1" fmla="*/ 0 w 670708"/>
              <a:gd name="connsiteY1" fmla="*/ 112518 h 1095765"/>
              <a:gd name="connsiteX2" fmla="*/ 112518 w 670708"/>
              <a:gd name="connsiteY2" fmla="*/ 0 h 1095765"/>
              <a:gd name="connsiteX3" fmla="*/ 558190 w 670708"/>
              <a:gd name="connsiteY3" fmla="*/ 0 h 1095765"/>
              <a:gd name="connsiteX4" fmla="*/ 670708 w 670708"/>
              <a:gd name="connsiteY4" fmla="*/ 112518 h 1095765"/>
              <a:gd name="connsiteX5" fmla="*/ 670708 w 670708"/>
              <a:gd name="connsiteY5" fmla="*/ 983247 h 1095765"/>
              <a:gd name="connsiteX6" fmla="*/ 558190 w 670708"/>
              <a:gd name="connsiteY6" fmla="*/ 1095765 h 1095765"/>
              <a:gd name="connsiteX7" fmla="*/ 112518 w 670708"/>
              <a:gd name="connsiteY7" fmla="*/ 1095765 h 1095765"/>
              <a:gd name="connsiteX8" fmla="*/ 91440 w 670708"/>
              <a:gd name="connsiteY8" fmla="*/ 1074687 h 1095765"/>
              <a:gd name="connsiteX0" fmla="*/ 0 w 670708"/>
              <a:gd name="connsiteY0" fmla="*/ 983247 h 1095765"/>
              <a:gd name="connsiteX1" fmla="*/ 0 w 670708"/>
              <a:gd name="connsiteY1" fmla="*/ 112518 h 1095765"/>
              <a:gd name="connsiteX2" fmla="*/ 112518 w 670708"/>
              <a:gd name="connsiteY2" fmla="*/ 0 h 1095765"/>
              <a:gd name="connsiteX3" fmla="*/ 558190 w 670708"/>
              <a:gd name="connsiteY3" fmla="*/ 0 h 1095765"/>
              <a:gd name="connsiteX4" fmla="*/ 670708 w 670708"/>
              <a:gd name="connsiteY4" fmla="*/ 112518 h 1095765"/>
              <a:gd name="connsiteX5" fmla="*/ 670708 w 670708"/>
              <a:gd name="connsiteY5" fmla="*/ 983247 h 1095765"/>
              <a:gd name="connsiteX6" fmla="*/ 558190 w 670708"/>
              <a:gd name="connsiteY6" fmla="*/ 1095765 h 1095765"/>
              <a:gd name="connsiteX7" fmla="*/ 112518 w 670708"/>
              <a:gd name="connsiteY7" fmla="*/ 1095765 h 1095765"/>
              <a:gd name="connsiteX0" fmla="*/ 0 w 670708"/>
              <a:gd name="connsiteY0" fmla="*/ 983247 h 1095765"/>
              <a:gd name="connsiteX1" fmla="*/ 0 w 670708"/>
              <a:gd name="connsiteY1" fmla="*/ 112518 h 1095765"/>
              <a:gd name="connsiteX2" fmla="*/ 112518 w 670708"/>
              <a:gd name="connsiteY2" fmla="*/ 0 h 1095765"/>
              <a:gd name="connsiteX3" fmla="*/ 558190 w 670708"/>
              <a:gd name="connsiteY3" fmla="*/ 0 h 1095765"/>
              <a:gd name="connsiteX4" fmla="*/ 670708 w 670708"/>
              <a:gd name="connsiteY4" fmla="*/ 112518 h 1095765"/>
              <a:gd name="connsiteX5" fmla="*/ 670708 w 670708"/>
              <a:gd name="connsiteY5" fmla="*/ 983247 h 1095765"/>
              <a:gd name="connsiteX6" fmla="*/ 558190 w 670708"/>
              <a:gd name="connsiteY6" fmla="*/ 1095765 h 1095765"/>
              <a:gd name="connsiteX0" fmla="*/ 0 w 670708"/>
              <a:gd name="connsiteY0" fmla="*/ 983247 h 983247"/>
              <a:gd name="connsiteX1" fmla="*/ 0 w 670708"/>
              <a:gd name="connsiteY1" fmla="*/ 112518 h 983247"/>
              <a:gd name="connsiteX2" fmla="*/ 112518 w 670708"/>
              <a:gd name="connsiteY2" fmla="*/ 0 h 983247"/>
              <a:gd name="connsiteX3" fmla="*/ 558190 w 670708"/>
              <a:gd name="connsiteY3" fmla="*/ 0 h 983247"/>
              <a:gd name="connsiteX4" fmla="*/ 670708 w 670708"/>
              <a:gd name="connsiteY4" fmla="*/ 112518 h 983247"/>
              <a:gd name="connsiteX5" fmla="*/ 670708 w 670708"/>
              <a:gd name="connsiteY5" fmla="*/ 983247 h 983247"/>
              <a:gd name="connsiteX0" fmla="*/ 0 w 670708"/>
              <a:gd name="connsiteY0" fmla="*/ 112518 h 983247"/>
              <a:gd name="connsiteX1" fmla="*/ 112518 w 670708"/>
              <a:gd name="connsiteY1" fmla="*/ 0 h 983247"/>
              <a:gd name="connsiteX2" fmla="*/ 558190 w 670708"/>
              <a:gd name="connsiteY2" fmla="*/ 0 h 983247"/>
              <a:gd name="connsiteX3" fmla="*/ 670708 w 670708"/>
              <a:gd name="connsiteY3" fmla="*/ 112518 h 983247"/>
              <a:gd name="connsiteX4" fmla="*/ 670708 w 670708"/>
              <a:gd name="connsiteY4" fmla="*/ 983247 h 983247"/>
              <a:gd name="connsiteX0" fmla="*/ 0 w 558190"/>
              <a:gd name="connsiteY0" fmla="*/ 0 h 983247"/>
              <a:gd name="connsiteX1" fmla="*/ 445672 w 558190"/>
              <a:gd name="connsiteY1" fmla="*/ 0 h 983247"/>
              <a:gd name="connsiteX2" fmla="*/ 558190 w 558190"/>
              <a:gd name="connsiteY2" fmla="*/ 112518 h 983247"/>
              <a:gd name="connsiteX3" fmla="*/ 558190 w 558190"/>
              <a:gd name="connsiteY3" fmla="*/ 983247 h 98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190" h="983247">
                <a:moveTo>
                  <a:pt x="0" y="0"/>
                </a:moveTo>
                <a:lnTo>
                  <a:pt x="445672" y="0"/>
                </a:lnTo>
                <a:cubicBezTo>
                  <a:pt x="507814" y="0"/>
                  <a:pt x="558190" y="50376"/>
                  <a:pt x="558190" y="112518"/>
                </a:cubicBezTo>
                <a:lnTo>
                  <a:pt x="558190" y="983247"/>
                </a:lnTo>
              </a:path>
            </a:pathLst>
          </a:custGeom>
          <a:ln w="12700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圆角矩形 6"/>
          <p:cNvSpPr/>
          <p:nvPr/>
        </p:nvSpPr>
        <p:spPr>
          <a:xfrm flipH="1">
            <a:off x="5595633" y="1356583"/>
            <a:ext cx="331404" cy="738324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" fmla="*/ 0 w 670708"/>
              <a:gd name="connsiteY0" fmla="*/ 983247 h 1095765"/>
              <a:gd name="connsiteX1" fmla="*/ 0 w 670708"/>
              <a:gd name="connsiteY1" fmla="*/ 112518 h 1095765"/>
              <a:gd name="connsiteX2" fmla="*/ 112518 w 670708"/>
              <a:gd name="connsiteY2" fmla="*/ 0 h 1095765"/>
              <a:gd name="connsiteX3" fmla="*/ 558190 w 670708"/>
              <a:gd name="connsiteY3" fmla="*/ 0 h 1095765"/>
              <a:gd name="connsiteX4" fmla="*/ 670708 w 670708"/>
              <a:gd name="connsiteY4" fmla="*/ 112518 h 1095765"/>
              <a:gd name="connsiteX5" fmla="*/ 670708 w 670708"/>
              <a:gd name="connsiteY5" fmla="*/ 983247 h 1095765"/>
              <a:gd name="connsiteX6" fmla="*/ 558190 w 670708"/>
              <a:gd name="connsiteY6" fmla="*/ 1095765 h 1095765"/>
              <a:gd name="connsiteX7" fmla="*/ 112518 w 670708"/>
              <a:gd name="connsiteY7" fmla="*/ 1095765 h 1095765"/>
              <a:gd name="connsiteX8" fmla="*/ 91440 w 670708"/>
              <a:gd name="connsiteY8" fmla="*/ 1074687 h 1095765"/>
              <a:gd name="connsiteX0" fmla="*/ 0 w 670708"/>
              <a:gd name="connsiteY0" fmla="*/ 983247 h 1095765"/>
              <a:gd name="connsiteX1" fmla="*/ 0 w 670708"/>
              <a:gd name="connsiteY1" fmla="*/ 112518 h 1095765"/>
              <a:gd name="connsiteX2" fmla="*/ 112518 w 670708"/>
              <a:gd name="connsiteY2" fmla="*/ 0 h 1095765"/>
              <a:gd name="connsiteX3" fmla="*/ 558190 w 670708"/>
              <a:gd name="connsiteY3" fmla="*/ 0 h 1095765"/>
              <a:gd name="connsiteX4" fmla="*/ 670708 w 670708"/>
              <a:gd name="connsiteY4" fmla="*/ 112518 h 1095765"/>
              <a:gd name="connsiteX5" fmla="*/ 670708 w 670708"/>
              <a:gd name="connsiteY5" fmla="*/ 983247 h 1095765"/>
              <a:gd name="connsiteX6" fmla="*/ 558190 w 670708"/>
              <a:gd name="connsiteY6" fmla="*/ 1095765 h 1095765"/>
              <a:gd name="connsiteX7" fmla="*/ 112518 w 670708"/>
              <a:gd name="connsiteY7" fmla="*/ 1095765 h 1095765"/>
              <a:gd name="connsiteX0" fmla="*/ 0 w 670708"/>
              <a:gd name="connsiteY0" fmla="*/ 983247 h 1095765"/>
              <a:gd name="connsiteX1" fmla="*/ 0 w 670708"/>
              <a:gd name="connsiteY1" fmla="*/ 112518 h 1095765"/>
              <a:gd name="connsiteX2" fmla="*/ 112518 w 670708"/>
              <a:gd name="connsiteY2" fmla="*/ 0 h 1095765"/>
              <a:gd name="connsiteX3" fmla="*/ 558190 w 670708"/>
              <a:gd name="connsiteY3" fmla="*/ 0 h 1095765"/>
              <a:gd name="connsiteX4" fmla="*/ 670708 w 670708"/>
              <a:gd name="connsiteY4" fmla="*/ 112518 h 1095765"/>
              <a:gd name="connsiteX5" fmla="*/ 670708 w 670708"/>
              <a:gd name="connsiteY5" fmla="*/ 983247 h 1095765"/>
              <a:gd name="connsiteX6" fmla="*/ 558190 w 670708"/>
              <a:gd name="connsiteY6" fmla="*/ 1095765 h 1095765"/>
              <a:gd name="connsiteX0" fmla="*/ 0 w 670708"/>
              <a:gd name="connsiteY0" fmla="*/ 983247 h 983247"/>
              <a:gd name="connsiteX1" fmla="*/ 0 w 670708"/>
              <a:gd name="connsiteY1" fmla="*/ 112518 h 983247"/>
              <a:gd name="connsiteX2" fmla="*/ 112518 w 670708"/>
              <a:gd name="connsiteY2" fmla="*/ 0 h 983247"/>
              <a:gd name="connsiteX3" fmla="*/ 558190 w 670708"/>
              <a:gd name="connsiteY3" fmla="*/ 0 h 983247"/>
              <a:gd name="connsiteX4" fmla="*/ 670708 w 670708"/>
              <a:gd name="connsiteY4" fmla="*/ 112518 h 983247"/>
              <a:gd name="connsiteX5" fmla="*/ 670708 w 670708"/>
              <a:gd name="connsiteY5" fmla="*/ 983247 h 983247"/>
              <a:gd name="connsiteX0" fmla="*/ 0 w 670708"/>
              <a:gd name="connsiteY0" fmla="*/ 112518 h 983247"/>
              <a:gd name="connsiteX1" fmla="*/ 112518 w 670708"/>
              <a:gd name="connsiteY1" fmla="*/ 0 h 983247"/>
              <a:gd name="connsiteX2" fmla="*/ 558190 w 670708"/>
              <a:gd name="connsiteY2" fmla="*/ 0 h 983247"/>
              <a:gd name="connsiteX3" fmla="*/ 670708 w 670708"/>
              <a:gd name="connsiteY3" fmla="*/ 112518 h 983247"/>
              <a:gd name="connsiteX4" fmla="*/ 670708 w 670708"/>
              <a:gd name="connsiteY4" fmla="*/ 983247 h 983247"/>
              <a:gd name="connsiteX0" fmla="*/ 0 w 558190"/>
              <a:gd name="connsiteY0" fmla="*/ 0 h 983247"/>
              <a:gd name="connsiteX1" fmla="*/ 445672 w 558190"/>
              <a:gd name="connsiteY1" fmla="*/ 0 h 983247"/>
              <a:gd name="connsiteX2" fmla="*/ 558190 w 558190"/>
              <a:gd name="connsiteY2" fmla="*/ 112518 h 983247"/>
              <a:gd name="connsiteX3" fmla="*/ 558190 w 558190"/>
              <a:gd name="connsiteY3" fmla="*/ 983247 h 98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190" h="983247">
                <a:moveTo>
                  <a:pt x="0" y="0"/>
                </a:moveTo>
                <a:lnTo>
                  <a:pt x="445672" y="0"/>
                </a:lnTo>
                <a:cubicBezTo>
                  <a:pt x="507814" y="0"/>
                  <a:pt x="558190" y="50376"/>
                  <a:pt x="558190" y="112518"/>
                </a:cubicBezTo>
                <a:lnTo>
                  <a:pt x="558190" y="983247"/>
                </a:lnTo>
              </a:path>
            </a:pathLst>
          </a:custGeom>
          <a:ln w="12700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圆角矩形 6"/>
          <p:cNvSpPr/>
          <p:nvPr/>
        </p:nvSpPr>
        <p:spPr>
          <a:xfrm flipV="1">
            <a:off x="2297546" y="3451391"/>
            <a:ext cx="491259" cy="295502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" fmla="*/ 0 w 670708"/>
              <a:gd name="connsiteY0" fmla="*/ 983247 h 1095765"/>
              <a:gd name="connsiteX1" fmla="*/ 0 w 670708"/>
              <a:gd name="connsiteY1" fmla="*/ 112518 h 1095765"/>
              <a:gd name="connsiteX2" fmla="*/ 112518 w 670708"/>
              <a:gd name="connsiteY2" fmla="*/ 0 h 1095765"/>
              <a:gd name="connsiteX3" fmla="*/ 558190 w 670708"/>
              <a:gd name="connsiteY3" fmla="*/ 0 h 1095765"/>
              <a:gd name="connsiteX4" fmla="*/ 670708 w 670708"/>
              <a:gd name="connsiteY4" fmla="*/ 112518 h 1095765"/>
              <a:gd name="connsiteX5" fmla="*/ 670708 w 670708"/>
              <a:gd name="connsiteY5" fmla="*/ 983247 h 1095765"/>
              <a:gd name="connsiteX6" fmla="*/ 558190 w 670708"/>
              <a:gd name="connsiteY6" fmla="*/ 1095765 h 1095765"/>
              <a:gd name="connsiteX7" fmla="*/ 112518 w 670708"/>
              <a:gd name="connsiteY7" fmla="*/ 1095765 h 1095765"/>
              <a:gd name="connsiteX8" fmla="*/ 91440 w 670708"/>
              <a:gd name="connsiteY8" fmla="*/ 1074687 h 1095765"/>
              <a:gd name="connsiteX0" fmla="*/ 0 w 670708"/>
              <a:gd name="connsiteY0" fmla="*/ 983247 h 1095765"/>
              <a:gd name="connsiteX1" fmla="*/ 0 w 670708"/>
              <a:gd name="connsiteY1" fmla="*/ 112518 h 1095765"/>
              <a:gd name="connsiteX2" fmla="*/ 112518 w 670708"/>
              <a:gd name="connsiteY2" fmla="*/ 0 h 1095765"/>
              <a:gd name="connsiteX3" fmla="*/ 558190 w 670708"/>
              <a:gd name="connsiteY3" fmla="*/ 0 h 1095765"/>
              <a:gd name="connsiteX4" fmla="*/ 670708 w 670708"/>
              <a:gd name="connsiteY4" fmla="*/ 112518 h 1095765"/>
              <a:gd name="connsiteX5" fmla="*/ 670708 w 670708"/>
              <a:gd name="connsiteY5" fmla="*/ 983247 h 1095765"/>
              <a:gd name="connsiteX6" fmla="*/ 558190 w 670708"/>
              <a:gd name="connsiteY6" fmla="*/ 1095765 h 1095765"/>
              <a:gd name="connsiteX7" fmla="*/ 112518 w 670708"/>
              <a:gd name="connsiteY7" fmla="*/ 1095765 h 1095765"/>
              <a:gd name="connsiteX0" fmla="*/ 0 w 670708"/>
              <a:gd name="connsiteY0" fmla="*/ 983247 h 1095765"/>
              <a:gd name="connsiteX1" fmla="*/ 0 w 670708"/>
              <a:gd name="connsiteY1" fmla="*/ 112518 h 1095765"/>
              <a:gd name="connsiteX2" fmla="*/ 112518 w 670708"/>
              <a:gd name="connsiteY2" fmla="*/ 0 h 1095765"/>
              <a:gd name="connsiteX3" fmla="*/ 558190 w 670708"/>
              <a:gd name="connsiteY3" fmla="*/ 0 h 1095765"/>
              <a:gd name="connsiteX4" fmla="*/ 670708 w 670708"/>
              <a:gd name="connsiteY4" fmla="*/ 112518 h 1095765"/>
              <a:gd name="connsiteX5" fmla="*/ 670708 w 670708"/>
              <a:gd name="connsiteY5" fmla="*/ 983247 h 1095765"/>
              <a:gd name="connsiteX6" fmla="*/ 558190 w 670708"/>
              <a:gd name="connsiteY6" fmla="*/ 1095765 h 1095765"/>
              <a:gd name="connsiteX0" fmla="*/ 0 w 670708"/>
              <a:gd name="connsiteY0" fmla="*/ 983247 h 983247"/>
              <a:gd name="connsiteX1" fmla="*/ 0 w 670708"/>
              <a:gd name="connsiteY1" fmla="*/ 112518 h 983247"/>
              <a:gd name="connsiteX2" fmla="*/ 112518 w 670708"/>
              <a:gd name="connsiteY2" fmla="*/ 0 h 983247"/>
              <a:gd name="connsiteX3" fmla="*/ 558190 w 670708"/>
              <a:gd name="connsiteY3" fmla="*/ 0 h 983247"/>
              <a:gd name="connsiteX4" fmla="*/ 670708 w 670708"/>
              <a:gd name="connsiteY4" fmla="*/ 112518 h 983247"/>
              <a:gd name="connsiteX5" fmla="*/ 670708 w 670708"/>
              <a:gd name="connsiteY5" fmla="*/ 983247 h 983247"/>
              <a:gd name="connsiteX0" fmla="*/ 0 w 670708"/>
              <a:gd name="connsiteY0" fmla="*/ 112518 h 983247"/>
              <a:gd name="connsiteX1" fmla="*/ 112518 w 670708"/>
              <a:gd name="connsiteY1" fmla="*/ 0 h 983247"/>
              <a:gd name="connsiteX2" fmla="*/ 558190 w 670708"/>
              <a:gd name="connsiteY2" fmla="*/ 0 h 983247"/>
              <a:gd name="connsiteX3" fmla="*/ 670708 w 670708"/>
              <a:gd name="connsiteY3" fmla="*/ 112518 h 983247"/>
              <a:gd name="connsiteX4" fmla="*/ 670708 w 670708"/>
              <a:gd name="connsiteY4" fmla="*/ 983247 h 983247"/>
              <a:gd name="connsiteX0" fmla="*/ 0 w 558190"/>
              <a:gd name="connsiteY0" fmla="*/ 0 h 983247"/>
              <a:gd name="connsiteX1" fmla="*/ 445672 w 558190"/>
              <a:gd name="connsiteY1" fmla="*/ 0 h 983247"/>
              <a:gd name="connsiteX2" fmla="*/ 558190 w 558190"/>
              <a:gd name="connsiteY2" fmla="*/ 112518 h 983247"/>
              <a:gd name="connsiteX3" fmla="*/ 558190 w 558190"/>
              <a:gd name="connsiteY3" fmla="*/ 983247 h 983247"/>
              <a:gd name="connsiteX0" fmla="*/ 0 w 558190"/>
              <a:gd name="connsiteY0" fmla="*/ 0 h 983247"/>
              <a:gd name="connsiteX1" fmla="*/ 445672 w 558190"/>
              <a:gd name="connsiteY1" fmla="*/ 0 h 983247"/>
              <a:gd name="connsiteX2" fmla="*/ 558190 w 558190"/>
              <a:gd name="connsiteY2" fmla="*/ 112518 h 983247"/>
              <a:gd name="connsiteX3" fmla="*/ 556463 w 558190"/>
              <a:gd name="connsiteY3" fmla="*/ 541893 h 983247"/>
              <a:gd name="connsiteX4" fmla="*/ 558190 w 558190"/>
              <a:gd name="connsiteY4" fmla="*/ 983247 h 983247"/>
              <a:gd name="connsiteX0" fmla="*/ 0 w 558190"/>
              <a:gd name="connsiteY0" fmla="*/ 0 h 541893"/>
              <a:gd name="connsiteX1" fmla="*/ 445672 w 558190"/>
              <a:gd name="connsiteY1" fmla="*/ 0 h 541893"/>
              <a:gd name="connsiteX2" fmla="*/ 558190 w 558190"/>
              <a:gd name="connsiteY2" fmla="*/ 112518 h 541893"/>
              <a:gd name="connsiteX3" fmla="*/ 556463 w 558190"/>
              <a:gd name="connsiteY3" fmla="*/ 541893 h 541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190" h="541893">
                <a:moveTo>
                  <a:pt x="0" y="0"/>
                </a:moveTo>
                <a:lnTo>
                  <a:pt x="445672" y="0"/>
                </a:lnTo>
                <a:cubicBezTo>
                  <a:pt x="507814" y="0"/>
                  <a:pt x="558190" y="50376"/>
                  <a:pt x="558190" y="112518"/>
                </a:cubicBezTo>
                <a:cubicBezTo>
                  <a:pt x="557614" y="255643"/>
                  <a:pt x="557039" y="398768"/>
                  <a:pt x="556463" y="541893"/>
                </a:cubicBezTo>
              </a:path>
            </a:pathLst>
          </a:custGeom>
          <a:ln w="12700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圆角矩形 6"/>
          <p:cNvSpPr/>
          <p:nvPr/>
        </p:nvSpPr>
        <p:spPr>
          <a:xfrm flipH="1" flipV="1">
            <a:off x="6557025" y="3451391"/>
            <a:ext cx="491259" cy="295502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" fmla="*/ 0 w 670708"/>
              <a:gd name="connsiteY0" fmla="*/ 983247 h 1095765"/>
              <a:gd name="connsiteX1" fmla="*/ 0 w 670708"/>
              <a:gd name="connsiteY1" fmla="*/ 112518 h 1095765"/>
              <a:gd name="connsiteX2" fmla="*/ 112518 w 670708"/>
              <a:gd name="connsiteY2" fmla="*/ 0 h 1095765"/>
              <a:gd name="connsiteX3" fmla="*/ 558190 w 670708"/>
              <a:gd name="connsiteY3" fmla="*/ 0 h 1095765"/>
              <a:gd name="connsiteX4" fmla="*/ 670708 w 670708"/>
              <a:gd name="connsiteY4" fmla="*/ 112518 h 1095765"/>
              <a:gd name="connsiteX5" fmla="*/ 670708 w 670708"/>
              <a:gd name="connsiteY5" fmla="*/ 983247 h 1095765"/>
              <a:gd name="connsiteX6" fmla="*/ 558190 w 670708"/>
              <a:gd name="connsiteY6" fmla="*/ 1095765 h 1095765"/>
              <a:gd name="connsiteX7" fmla="*/ 112518 w 670708"/>
              <a:gd name="connsiteY7" fmla="*/ 1095765 h 1095765"/>
              <a:gd name="connsiteX8" fmla="*/ 91440 w 670708"/>
              <a:gd name="connsiteY8" fmla="*/ 1074687 h 1095765"/>
              <a:gd name="connsiteX0" fmla="*/ 0 w 670708"/>
              <a:gd name="connsiteY0" fmla="*/ 983247 h 1095765"/>
              <a:gd name="connsiteX1" fmla="*/ 0 w 670708"/>
              <a:gd name="connsiteY1" fmla="*/ 112518 h 1095765"/>
              <a:gd name="connsiteX2" fmla="*/ 112518 w 670708"/>
              <a:gd name="connsiteY2" fmla="*/ 0 h 1095765"/>
              <a:gd name="connsiteX3" fmla="*/ 558190 w 670708"/>
              <a:gd name="connsiteY3" fmla="*/ 0 h 1095765"/>
              <a:gd name="connsiteX4" fmla="*/ 670708 w 670708"/>
              <a:gd name="connsiteY4" fmla="*/ 112518 h 1095765"/>
              <a:gd name="connsiteX5" fmla="*/ 670708 w 670708"/>
              <a:gd name="connsiteY5" fmla="*/ 983247 h 1095765"/>
              <a:gd name="connsiteX6" fmla="*/ 558190 w 670708"/>
              <a:gd name="connsiteY6" fmla="*/ 1095765 h 1095765"/>
              <a:gd name="connsiteX7" fmla="*/ 112518 w 670708"/>
              <a:gd name="connsiteY7" fmla="*/ 1095765 h 1095765"/>
              <a:gd name="connsiteX0" fmla="*/ 0 w 670708"/>
              <a:gd name="connsiteY0" fmla="*/ 983247 h 1095765"/>
              <a:gd name="connsiteX1" fmla="*/ 0 w 670708"/>
              <a:gd name="connsiteY1" fmla="*/ 112518 h 1095765"/>
              <a:gd name="connsiteX2" fmla="*/ 112518 w 670708"/>
              <a:gd name="connsiteY2" fmla="*/ 0 h 1095765"/>
              <a:gd name="connsiteX3" fmla="*/ 558190 w 670708"/>
              <a:gd name="connsiteY3" fmla="*/ 0 h 1095765"/>
              <a:gd name="connsiteX4" fmla="*/ 670708 w 670708"/>
              <a:gd name="connsiteY4" fmla="*/ 112518 h 1095765"/>
              <a:gd name="connsiteX5" fmla="*/ 670708 w 670708"/>
              <a:gd name="connsiteY5" fmla="*/ 983247 h 1095765"/>
              <a:gd name="connsiteX6" fmla="*/ 558190 w 670708"/>
              <a:gd name="connsiteY6" fmla="*/ 1095765 h 1095765"/>
              <a:gd name="connsiteX0" fmla="*/ 0 w 670708"/>
              <a:gd name="connsiteY0" fmla="*/ 983247 h 983247"/>
              <a:gd name="connsiteX1" fmla="*/ 0 w 670708"/>
              <a:gd name="connsiteY1" fmla="*/ 112518 h 983247"/>
              <a:gd name="connsiteX2" fmla="*/ 112518 w 670708"/>
              <a:gd name="connsiteY2" fmla="*/ 0 h 983247"/>
              <a:gd name="connsiteX3" fmla="*/ 558190 w 670708"/>
              <a:gd name="connsiteY3" fmla="*/ 0 h 983247"/>
              <a:gd name="connsiteX4" fmla="*/ 670708 w 670708"/>
              <a:gd name="connsiteY4" fmla="*/ 112518 h 983247"/>
              <a:gd name="connsiteX5" fmla="*/ 670708 w 670708"/>
              <a:gd name="connsiteY5" fmla="*/ 983247 h 983247"/>
              <a:gd name="connsiteX0" fmla="*/ 0 w 670708"/>
              <a:gd name="connsiteY0" fmla="*/ 112518 h 983247"/>
              <a:gd name="connsiteX1" fmla="*/ 112518 w 670708"/>
              <a:gd name="connsiteY1" fmla="*/ 0 h 983247"/>
              <a:gd name="connsiteX2" fmla="*/ 558190 w 670708"/>
              <a:gd name="connsiteY2" fmla="*/ 0 h 983247"/>
              <a:gd name="connsiteX3" fmla="*/ 670708 w 670708"/>
              <a:gd name="connsiteY3" fmla="*/ 112518 h 983247"/>
              <a:gd name="connsiteX4" fmla="*/ 670708 w 670708"/>
              <a:gd name="connsiteY4" fmla="*/ 983247 h 983247"/>
              <a:gd name="connsiteX0" fmla="*/ 0 w 558190"/>
              <a:gd name="connsiteY0" fmla="*/ 0 h 983247"/>
              <a:gd name="connsiteX1" fmla="*/ 445672 w 558190"/>
              <a:gd name="connsiteY1" fmla="*/ 0 h 983247"/>
              <a:gd name="connsiteX2" fmla="*/ 558190 w 558190"/>
              <a:gd name="connsiteY2" fmla="*/ 112518 h 983247"/>
              <a:gd name="connsiteX3" fmla="*/ 558190 w 558190"/>
              <a:gd name="connsiteY3" fmla="*/ 983247 h 983247"/>
              <a:gd name="connsiteX0" fmla="*/ 0 w 558190"/>
              <a:gd name="connsiteY0" fmla="*/ 0 h 983247"/>
              <a:gd name="connsiteX1" fmla="*/ 445672 w 558190"/>
              <a:gd name="connsiteY1" fmla="*/ 0 h 983247"/>
              <a:gd name="connsiteX2" fmla="*/ 558190 w 558190"/>
              <a:gd name="connsiteY2" fmla="*/ 112518 h 983247"/>
              <a:gd name="connsiteX3" fmla="*/ 556463 w 558190"/>
              <a:gd name="connsiteY3" fmla="*/ 541893 h 983247"/>
              <a:gd name="connsiteX4" fmla="*/ 558190 w 558190"/>
              <a:gd name="connsiteY4" fmla="*/ 983247 h 983247"/>
              <a:gd name="connsiteX0" fmla="*/ 0 w 558190"/>
              <a:gd name="connsiteY0" fmla="*/ 0 h 541893"/>
              <a:gd name="connsiteX1" fmla="*/ 445672 w 558190"/>
              <a:gd name="connsiteY1" fmla="*/ 0 h 541893"/>
              <a:gd name="connsiteX2" fmla="*/ 558190 w 558190"/>
              <a:gd name="connsiteY2" fmla="*/ 112518 h 541893"/>
              <a:gd name="connsiteX3" fmla="*/ 556463 w 558190"/>
              <a:gd name="connsiteY3" fmla="*/ 541893 h 541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190" h="541893">
                <a:moveTo>
                  <a:pt x="0" y="0"/>
                </a:moveTo>
                <a:lnTo>
                  <a:pt x="445672" y="0"/>
                </a:lnTo>
                <a:cubicBezTo>
                  <a:pt x="507814" y="0"/>
                  <a:pt x="558190" y="50376"/>
                  <a:pt x="558190" y="112518"/>
                </a:cubicBezTo>
                <a:cubicBezTo>
                  <a:pt x="557614" y="255643"/>
                  <a:pt x="557039" y="398768"/>
                  <a:pt x="556463" y="541893"/>
                </a:cubicBezTo>
              </a:path>
            </a:pathLst>
          </a:custGeom>
          <a:ln w="12700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02747416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5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00"/>
                            </p:stCondLst>
                            <p:childTnLst>
                              <p:par>
                                <p:cTn id="3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00"/>
                            </p:stCondLst>
                            <p:childTnLst>
                              <p:par>
                                <p:cTn id="4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60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85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50"/>
                            </p:stCondLst>
                            <p:childTnLst>
                              <p:par>
                                <p:cTn id="7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750"/>
                            </p:stCondLst>
                            <p:childTnLst>
                              <p:par>
                                <p:cTn id="7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150"/>
                            </p:stCondLst>
                            <p:childTnLst>
                              <p:par>
                                <p:cTn id="9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65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8" grpId="0"/>
      <p:bldP spid="9" grpId="0"/>
      <p:bldP spid="20" grpId="0"/>
      <p:bldP spid="21" grpId="0"/>
      <p:bldP spid="24" grpId="0"/>
      <p:bldP spid="25" grpId="0"/>
      <p:bldP spid="30" grpId="0"/>
      <p:bldP spid="31" grpId="0"/>
      <p:bldP spid="41" grpId="0"/>
      <p:bldP spid="42" grpId="0"/>
      <p:bldP spid="7" grpId="0" animBg="1"/>
      <p:bldP spid="26" grpId="0" animBg="1"/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>
            <a:spLocks noChangeArrowheads="1"/>
          </p:cNvSpPr>
          <p:nvPr/>
        </p:nvSpPr>
        <p:spPr bwMode="auto">
          <a:xfrm>
            <a:off x="2319071" y="1789013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lvl="0"/>
            <a:r>
              <a:rPr lang="zh-CN" altLang="en-US" sz="20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0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691804" y="2170974"/>
            <a:ext cx="163538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ADD YOUR TITLE HERE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424480" y="2417118"/>
            <a:ext cx="341801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333551" y="2663081"/>
            <a:ext cx="4119155" cy="483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点击输入简要文字内容，文字内容需概括精炼，不用多余的文字修饰，言简意赅的说明该项内容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01053A8-64F5-40E6-A722-16E8FE9AFE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47985" y="1171626"/>
            <a:ext cx="5240283" cy="275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53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淘宝店chenying0907 22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3792453" y="2858173"/>
            <a:ext cx="1508546" cy="1509478"/>
          </a:xfrm>
          <a:custGeom>
            <a:avLst/>
            <a:gdLst>
              <a:gd name="T0" fmla="*/ 187 w 240"/>
              <a:gd name="T1" fmla="*/ 0 h 240"/>
              <a:gd name="T2" fmla="*/ 134 w 240"/>
              <a:gd name="T3" fmla="*/ 53 h 240"/>
              <a:gd name="T4" fmla="*/ 53 w 240"/>
              <a:gd name="T5" fmla="*/ 134 h 240"/>
              <a:gd name="T6" fmla="*/ 53 w 240"/>
              <a:gd name="T7" fmla="*/ 134 h 240"/>
              <a:gd name="T8" fmla="*/ 53 w 240"/>
              <a:gd name="T9" fmla="*/ 134 h 240"/>
              <a:gd name="T10" fmla="*/ 0 w 240"/>
              <a:gd name="T11" fmla="*/ 187 h 240"/>
              <a:gd name="T12" fmla="*/ 53 w 240"/>
              <a:gd name="T13" fmla="*/ 240 h 240"/>
              <a:gd name="T14" fmla="*/ 106 w 240"/>
              <a:gd name="T15" fmla="*/ 187 h 240"/>
              <a:gd name="T16" fmla="*/ 106 w 240"/>
              <a:gd name="T17" fmla="*/ 187 h 240"/>
              <a:gd name="T18" fmla="*/ 106 w 240"/>
              <a:gd name="T19" fmla="*/ 187 h 240"/>
              <a:gd name="T20" fmla="*/ 187 w 240"/>
              <a:gd name="T21" fmla="*/ 106 h 240"/>
              <a:gd name="T22" fmla="*/ 187 w 240"/>
              <a:gd name="T23" fmla="*/ 106 h 240"/>
              <a:gd name="T24" fmla="*/ 240 w 240"/>
              <a:gd name="T25" fmla="*/ 53 h 240"/>
              <a:gd name="T26" fmla="*/ 187 w 240"/>
              <a:gd name="T27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0" h="240">
                <a:moveTo>
                  <a:pt x="187" y="0"/>
                </a:moveTo>
                <a:cubicBezTo>
                  <a:pt x="157" y="0"/>
                  <a:pt x="134" y="24"/>
                  <a:pt x="134" y="53"/>
                </a:cubicBezTo>
                <a:cubicBezTo>
                  <a:pt x="134" y="106"/>
                  <a:pt x="106" y="134"/>
                  <a:pt x="53" y="134"/>
                </a:cubicBezTo>
                <a:cubicBezTo>
                  <a:pt x="53" y="134"/>
                  <a:pt x="53" y="134"/>
                  <a:pt x="53" y="134"/>
                </a:cubicBezTo>
                <a:cubicBezTo>
                  <a:pt x="53" y="134"/>
                  <a:pt x="53" y="134"/>
                  <a:pt x="53" y="134"/>
                </a:cubicBezTo>
                <a:cubicBezTo>
                  <a:pt x="24" y="134"/>
                  <a:pt x="0" y="157"/>
                  <a:pt x="0" y="187"/>
                </a:cubicBezTo>
                <a:cubicBezTo>
                  <a:pt x="0" y="216"/>
                  <a:pt x="24" y="240"/>
                  <a:pt x="53" y="240"/>
                </a:cubicBezTo>
                <a:cubicBezTo>
                  <a:pt x="82" y="240"/>
                  <a:pt x="106" y="216"/>
                  <a:pt x="106" y="187"/>
                </a:cubicBezTo>
                <a:cubicBezTo>
                  <a:pt x="106" y="187"/>
                  <a:pt x="106" y="187"/>
                  <a:pt x="106" y="187"/>
                </a:cubicBezTo>
                <a:cubicBezTo>
                  <a:pt x="106" y="187"/>
                  <a:pt x="106" y="187"/>
                  <a:pt x="106" y="187"/>
                </a:cubicBezTo>
                <a:cubicBezTo>
                  <a:pt x="106" y="134"/>
                  <a:pt x="134" y="106"/>
                  <a:pt x="187" y="106"/>
                </a:cubicBezTo>
                <a:cubicBezTo>
                  <a:pt x="187" y="106"/>
                  <a:pt x="187" y="106"/>
                  <a:pt x="187" y="106"/>
                </a:cubicBezTo>
                <a:cubicBezTo>
                  <a:pt x="216" y="106"/>
                  <a:pt x="240" y="82"/>
                  <a:pt x="240" y="53"/>
                </a:cubicBezTo>
                <a:cubicBezTo>
                  <a:pt x="240" y="24"/>
                  <a:pt x="216" y="0"/>
                  <a:pt x="187" y="0"/>
                </a:cubicBezTo>
                <a:close/>
              </a:path>
            </a:pathLst>
          </a:custGeom>
          <a:solidFill>
            <a:schemeClr val="accent3"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PA_淘宝店chenying0907 23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3039510" y="2104766"/>
            <a:ext cx="1505885" cy="1509478"/>
          </a:xfrm>
          <a:custGeom>
            <a:avLst/>
            <a:gdLst>
              <a:gd name="T0" fmla="*/ 0 w 240"/>
              <a:gd name="T1" fmla="*/ 53 h 240"/>
              <a:gd name="T2" fmla="*/ 53 w 240"/>
              <a:gd name="T3" fmla="*/ 106 h 240"/>
              <a:gd name="T4" fmla="*/ 134 w 240"/>
              <a:gd name="T5" fmla="*/ 187 h 240"/>
              <a:gd name="T6" fmla="*/ 134 w 240"/>
              <a:gd name="T7" fmla="*/ 187 h 240"/>
              <a:gd name="T8" fmla="*/ 134 w 240"/>
              <a:gd name="T9" fmla="*/ 187 h 240"/>
              <a:gd name="T10" fmla="*/ 187 w 240"/>
              <a:gd name="T11" fmla="*/ 240 h 240"/>
              <a:gd name="T12" fmla="*/ 240 w 240"/>
              <a:gd name="T13" fmla="*/ 187 h 240"/>
              <a:gd name="T14" fmla="*/ 187 w 240"/>
              <a:gd name="T15" fmla="*/ 134 h 240"/>
              <a:gd name="T16" fmla="*/ 187 w 240"/>
              <a:gd name="T17" fmla="*/ 134 h 240"/>
              <a:gd name="T18" fmla="*/ 187 w 240"/>
              <a:gd name="T19" fmla="*/ 134 h 240"/>
              <a:gd name="T20" fmla="*/ 106 w 240"/>
              <a:gd name="T21" fmla="*/ 53 h 240"/>
              <a:gd name="T22" fmla="*/ 106 w 240"/>
              <a:gd name="T23" fmla="*/ 53 h 240"/>
              <a:gd name="T24" fmla="*/ 53 w 240"/>
              <a:gd name="T25" fmla="*/ 0 h 240"/>
              <a:gd name="T26" fmla="*/ 0 w 240"/>
              <a:gd name="T27" fmla="*/ 53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0" h="240">
                <a:moveTo>
                  <a:pt x="0" y="53"/>
                </a:moveTo>
                <a:cubicBezTo>
                  <a:pt x="0" y="83"/>
                  <a:pt x="24" y="106"/>
                  <a:pt x="53" y="106"/>
                </a:cubicBezTo>
                <a:cubicBezTo>
                  <a:pt x="106" y="106"/>
                  <a:pt x="134" y="134"/>
                  <a:pt x="134" y="187"/>
                </a:cubicBezTo>
                <a:cubicBezTo>
                  <a:pt x="134" y="187"/>
                  <a:pt x="134" y="187"/>
                  <a:pt x="134" y="187"/>
                </a:cubicBezTo>
                <a:cubicBezTo>
                  <a:pt x="134" y="187"/>
                  <a:pt x="134" y="187"/>
                  <a:pt x="134" y="187"/>
                </a:cubicBezTo>
                <a:cubicBezTo>
                  <a:pt x="134" y="216"/>
                  <a:pt x="157" y="240"/>
                  <a:pt x="187" y="240"/>
                </a:cubicBezTo>
                <a:cubicBezTo>
                  <a:pt x="216" y="240"/>
                  <a:pt x="240" y="216"/>
                  <a:pt x="240" y="187"/>
                </a:cubicBezTo>
                <a:cubicBezTo>
                  <a:pt x="240" y="158"/>
                  <a:pt x="216" y="134"/>
                  <a:pt x="187" y="134"/>
                </a:cubicBezTo>
                <a:cubicBezTo>
                  <a:pt x="187" y="134"/>
                  <a:pt x="187" y="134"/>
                  <a:pt x="187" y="134"/>
                </a:cubicBezTo>
                <a:cubicBezTo>
                  <a:pt x="187" y="134"/>
                  <a:pt x="187" y="134"/>
                  <a:pt x="187" y="134"/>
                </a:cubicBezTo>
                <a:cubicBezTo>
                  <a:pt x="134" y="134"/>
                  <a:pt x="106" y="106"/>
                  <a:pt x="106" y="53"/>
                </a:cubicBezTo>
                <a:cubicBezTo>
                  <a:pt x="106" y="53"/>
                  <a:pt x="106" y="5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ubicBezTo>
                  <a:pt x="24" y="0"/>
                  <a:pt x="0" y="24"/>
                  <a:pt x="0" y="53"/>
                </a:cubicBezTo>
                <a:close/>
              </a:path>
            </a:pathLst>
          </a:custGeom>
          <a:solidFill>
            <a:schemeClr val="accent3"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PA_淘宝店chenying0907 24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3848325" y="1348695"/>
            <a:ext cx="1508546" cy="1509478"/>
          </a:xfrm>
          <a:custGeom>
            <a:avLst/>
            <a:gdLst>
              <a:gd name="T0" fmla="*/ 186 w 240"/>
              <a:gd name="T1" fmla="*/ 0 h 240"/>
              <a:gd name="T2" fmla="*/ 133 w 240"/>
              <a:gd name="T3" fmla="*/ 53 h 240"/>
              <a:gd name="T4" fmla="*/ 53 w 240"/>
              <a:gd name="T5" fmla="*/ 134 h 240"/>
              <a:gd name="T6" fmla="*/ 53 w 240"/>
              <a:gd name="T7" fmla="*/ 134 h 240"/>
              <a:gd name="T8" fmla="*/ 53 w 240"/>
              <a:gd name="T9" fmla="*/ 134 h 240"/>
              <a:gd name="T10" fmla="*/ 0 w 240"/>
              <a:gd name="T11" fmla="*/ 187 h 240"/>
              <a:gd name="T12" fmla="*/ 53 w 240"/>
              <a:gd name="T13" fmla="*/ 240 h 240"/>
              <a:gd name="T14" fmla="*/ 106 w 240"/>
              <a:gd name="T15" fmla="*/ 187 h 240"/>
              <a:gd name="T16" fmla="*/ 106 w 240"/>
              <a:gd name="T17" fmla="*/ 187 h 240"/>
              <a:gd name="T18" fmla="*/ 106 w 240"/>
              <a:gd name="T19" fmla="*/ 187 h 240"/>
              <a:gd name="T20" fmla="*/ 186 w 240"/>
              <a:gd name="T21" fmla="*/ 106 h 240"/>
              <a:gd name="T22" fmla="*/ 186 w 240"/>
              <a:gd name="T23" fmla="*/ 106 h 240"/>
              <a:gd name="T24" fmla="*/ 240 w 240"/>
              <a:gd name="T25" fmla="*/ 53 h 240"/>
              <a:gd name="T26" fmla="*/ 186 w 240"/>
              <a:gd name="T27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0" h="240">
                <a:moveTo>
                  <a:pt x="186" y="0"/>
                </a:moveTo>
                <a:cubicBezTo>
                  <a:pt x="157" y="0"/>
                  <a:pt x="133" y="24"/>
                  <a:pt x="133" y="53"/>
                </a:cubicBezTo>
                <a:cubicBezTo>
                  <a:pt x="133" y="106"/>
                  <a:pt x="106" y="134"/>
                  <a:pt x="53" y="134"/>
                </a:cubicBezTo>
                <a:cubicBezTo>
                  <a:pt x="53" y="134"/>
                  <a:pt x="53" y="134"/>
                  <a:pt x="53" y="134"/>
                </a:cubicBezTo>
                <a:cubicBezTo>
                  <a:pt x="53" y="134"/>
                  <a:pt x="53" y="134"/>
                  <a:pt x="53" y="134"/>
                </a:cubicBezTo>
                <a:cubicBezTo>
                  <a:pt x="23" y="134"/>
                  <a:pt x="0" y="158"/>
                  <a:pt x="0" y="187"/>
                </a:cubicBezTo>
                <a:cubicBezTo>
                  <a:pt x="0" y="216"/>
                  <a:pt x="23" y="240"/>
                  <a:pt x="53" y="240"/>
                </a:cubicBezTo>
                <a:cubicBezTo>
                  <a:pt x="82" y="240"/>
                  <a:pt x="106" y="216"/>
                  <a:pt x="106" y="187"/>
                </a:cubicBezTo>
                <a:cubicBezTo>
                  <a:pt x="106" y="187"/>
                  <a:pt x="106" y="187"/>
                  <a:pt x="106" y="187"/>
                </a:cubicBezTo>
                <a:cubicBezTo>
                  <a:pt x="106" y="187"/>
                  <a:pt x="106" y="187"/>
                  <a:pt x="106" y="187"/>
                </a:cubicBezTo>
                <a:cubicBezTo>
                  <a:pt x="106" y="134"/>
                  <a:pt x="133" y="106"/>
                  <a:pt x="186" y="106"/>
                </a:cubicBezTo>
                <a:cubicBezTo>
                  <a:pt x="186" y="106"/>
                  <a:pt x="186" y="106"/>
                  <a:pt x="186" y="106"/>
                </a:cubicBezTo>
                <a:cubicBezTo>
                  <a:pt x="216" y="106"/>
                  <a:pt x="240" y="83"/>
                  <a:pt x="240" y="53"/>
                </a:cubicBezTo>
                <a:cubicBezTo>
                  <a:pt x="240" y="24"/>
                  <a:pt x="216" y="0"/>
                  <a:pt x="186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PA_淘宝店chenying0907 25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4603927" y="2104766"/>
            <a:ext cx="1500563" cy="1509478"/>
          </a:xfrm>
          <a:custGeom>
            <a:avLst/>
            <a:gdLst>
              <a:gd name="T0" fmla="*/ 0 w 239"/>
              <a:gd name="T1" fmla="*/ 53 h 240"/>
              <a:gd name="T2" fmla="*/ 53 w 239"/>
              <a:gd name="T3" fmla="*/ 106 h 240"/>
              <a:gd name="T4" fmla="*/ 133 w 239"/>
              <a:gd name="T5" fmla="*/ 187 h 240"/>
              <a:gd name="T6" fmla="*/ 133 w 239"/>
              <a:gd name="T7" fmla="*/ 187 h 240"/>
              <a:gd name="T8" fmla="*/ 133 w 239"/>
              <a:gd name="T9" fmla="*/ 187 h 240"/>
              <a:gd name="T10" fmla="*/ 186 w 239"/>
              <a:gd name="T11" fmla="*/ 240 h 240"/>
              <a:gd name="T12" fmla="*/ 239 w 239"/>
              <a:gd name="T13" fmla="*/ 187 h 240"/>
              <a:gd name="T14" fmla="*/ 186 w 239"/>
              <a:gd name="T15" fmla="*/ 134 h 240"/>
              <a:gd name="T16" fmla="*/ 186 w 239"/>
              <a:gd name="T17" fmla="*/ 134 h 240"/>
              <a:gd name="T18" fmla="*/ 186 w 239"/>
              <a:gd name="T19" fmla="*/ 134 h 240"/>
              <a:gd name="T20" fmla="*/ 106 w 239"/>
              <a:gd name="T21" fmla="*/ 53 h 240"/>
              <a:gd name="T22" fmla="*/ 106 w 239"/>
              <a:gd name="T23" fmla="*/ 53 h 240"/>
              <a:gd name="T24" fmla="*/ 53 w 239"/>
              <a:gd name="T25" fmla="*/ 0 h 240"/>
              <a:gd name="T26" fmla="*/ 0 w 239"/>
              <a:gd name="T27" fmla="*/ 53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9" h="240">
                <a:moveTo>
                  <a:pt x="0" y="53"/>
                </a:moveTo>
                <a:cubicBezTo>
                  <a:pt x="0" y="83"/>
                  <a:pt x="23" y="106"/>
                  <a:pt x="53" y="106"/>
                </a:cubicBezTo>
                <a:cubicBezTo>
                  <a:pt x="106" y="106"/>
                  <a:pt x="133" y="134"/>
                  <a:pt x="133" y="187"/>
                </a:cubicBezTo>
                <a:cubicBezTo>
                  <a:pt x="133" y="187"/>
                  <a:pt x="133" y="187"/>
                  <a:pt x="133" y="187"/>
                </a:cubicBezTo>
                <a:cubicBezTo>
                  <a:pt x="133" y="187"/>
                  <a:pt x="133" y="187"/>
                  <a:pt x="133" y="187"/>
                </a:cubicBezTo>
                <a:cubicBezTo>
                  <a:pt x="133" y="216"/>
                  <a:pt x="157" y="240"/>
                  <a:pt x="186" y="240"/>
                </a:cubicBezTo>
                <a:cubicBezTo>
                  <a:pt x="216" y="240"/>
                  <a:pt x="239" y="216"/>
                  <a:pt x="239" y="187"/>
                </a:cubicBezTo>
                <a:cubicBezTo>
                  <a:pt x="239" y="158"/>
                  <a:pt x="216" y="134"/>
                  <a:pt x="186" y="134"/>
                </a:cubicBezTo>
                <a:cubicBezTo>
                  <a:pt x="186" y="134"/>
                  <a:pt x="186" y="134"/>
                  <a:pt x="186" y="134"/>
                </a:cubicBezTo>
                <a:cubicBezTo>
                  <a:pt x="186" y="134"/>
                  <a:pt x="186" y="134"/>
                  <a:pt x="186" y="134"/>
                </a:cubicBezTo>
                <a:cubicBezTo>
                  <a:pt x="133" y="134"/>
                  <a:pt x="106" y="106"/>
                  <a:pt x="106" y="53"/>
                </a:cubicBezTo>
                <a:cubicBezTo>
                  <a:pt x="106" y="53"/>
                  <a:pt x="106" y="5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ubicBezTo>
                  <a:pt x="23" y="0"/>
                  <a:pt x="0" y="24"/>
                  <a:pt x="0" y="53"/>
                </a:cubicBezTo>
                <a:close/>
              </a:path>
            </a:pathLst>
          </a:custGeom>
          <a:solidFill>
            <a:schemeClr val="accent3"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PA_淘宝店chenying0907 26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3833129" y="3729757"/>
            <a:ext cx="586452" cy="604909"/>
          </a:xfrm>
          <a:custGeom>
            <a:avLst/>
            <a:gdLst>
              <a:gd name="T0" fmla="*/ 11 w 96"/>
              <a:gd name="T1" fmla="*/ 20 h 99"/>
              <a:gd name="T2" fmla="*/ 43 w 96"/>
              <a:gd name="T3" fmla="*/ 3 h 99"/>
              <a:gd name="T4" fmla="*/ 94 w 96"/>
              <a:gd name="T5" fmla="*/ 44 h 99"/>
              <a:gd name="T6" fmla="*/ 84 w 96"/>
              <a:gd name="T7" fmla="*/ 79 h 99"/>
              <a:gd name="T8" fmla="*/ 53 w 96"/>
              <a:gd name="T9" fmla="*/ 96 h 99"/>
              <a:gd name="T10" fmla="*/ 1 w 96"/>
              <a:gd name="T11" fmla="*/ 54 h 99"/>
              <a:gd name="T12" fmla="*/ 11 w 96"/>
              <a:gd name="T13" fmla="*/ 2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" h="99">
                <a:moveTo>
                  <a:pt x="11" y="20"/>
                </a:moveTo>
                <a:cubicBezTo>
                  <a:pt x="19" y="11"/>
                  <a:pt x="30" y="4"/>
                  <a:pt x="43" y="3"/>
                </a:cubicBezTo>
                <a:cubicBezTo>
                  <a:pt x="69" y="0"/>
                  <a:pt x="92" y="18"/>
                  <a:pt x="94" y="44"/>
                </a:cubicBezTo>
                <a:cubicBezTo>
                  <a:pt x="96" y="57"/>
                  <a:pt x="92" y="69"/>
                  <a:pt x="84" y="79"/>
                </a:cubicBezTo>
                <a:cubicBezTo>
                  <a:pt x="77" y="88"/>
                  <a:pt x="66" y="94"/>
                  <a:pt x="53" y="96"/>
                </a:cubicBezTo>
                <a:cubicBezTo>
                  <a:pt x="27" y="99"/>
                  <a:pt x="4" y="80"/>
                  <a:pt x="1" y="54"/>
                </a:cubicBezTo>
                <a:cubicBezTo>
                  <a:pt x="0" y="42"/>
                  <a:pt x="4" y="29"/>
                  <a:pt x="11" y="20"/>
                </a:cubicBezTo>
                <a:close/>
              </a:path>
            </a:pathLst>
          </a:custGeom>
          <a:solidFill>
            <a:schemeClr val="accent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zh-CN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PA_淘宝店chenying0907 27"/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4673870" y="2893704"/>
            <a:ext cx="586452" cy="597154"/>
          </a:xfrm>
          <a:custGeom>
            <a:avLst/>
            <a:gdLst>
              <a:gd name="T0" fmla="*/ 11 w 96"/>
              <a:gd name="T1" fmla="*/ 20 h 98"/>
              <a:gd name="T2" fmla="*/ 43 w 96"/>
              <a:gd name="T3" fmla="*/ 3 h 98"/>
              <a:gd name="T4" fmla="*/ 94 w 96"/>
              <a:gd name="T5" fmla="*/ 44 h 98"/>
              <a:gd name="T6" fmla="*/ 84 w 96"/>
              <a:gd name="T7" fmla="*/ 78 h 98"/>
              <a:gd name="T8" fmla="*/ 53 w 96"/>
              <a:gd name="T9" fmla="*/ 96 h 98"/>
              <a:gd name="T10" fmla="*/ 1 w 96"/>
              <a:gd name="T11" fmla="*/ 54 h 98"/>
              <a:gd name="T12" fmla="*/ 11 w 96"/>
              <a:gd name="T13" fmla="*/ 2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" h="98">
                <a:moveTo>
                  <a:pt x="11" y="20"/>
                </a:moveTo>
                <a:cubicBezTo>
                  <a:pt x="19" y="10"/>
                  <a:pt x="30" y="4"/>
                  <a:pt x="43" y="3"/>
                </a:cubicBezTo>
                <a:cubicBezTo>
                  <a:pt x="68" y="0"/>
                  <a:pt x="92" y="18"/>
                  <a:pt x="94" y="44"/>
                </a:cubicBezTo>
                <a:cubicBezTo>
                  <a:pt x="96" y="57"/>
                  <a:pt x="92" y="69"/>
                  <a:pt x="84" y="78"/>
                </a:cubicBezTo>
                <a:cubicBezTo>
                  <a:pt x="77" y="88"/>
                  <a:pt x="66" y="94"/>
                  <a:pt x="53" y="96"/>
                </a:cubicBezTo>
                <a:cubicBezTo>
                  <a:pt x="27" y="98"/>
                  <a:pt x="4" y="80"/>
                  <a:pt x="1" y="54"/>
                </a:cubicBezTo>
                <a:cubicBezTo>
                  <a:pt x="0" y="41"/>
                  <a:pt x="4" y="29"/>
                  <a:pt x="11" y="2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1" name="PA_淘宝店chenying0907 28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3915568" y="2973687"/>
            <a:ext cx="583867" cy="604909"/>
          </a:xfrm>
          <a:custGeom>
            <a:avLst/>
            <a:gdLst>
              <a:gd name="T0" fmla="*/ 12 w 96"/>
              <a:gd name="T1" fmla="*/ 21 h 99"/>
              <a:gd name="T2" fmla="*/ 43 w 96"/>
              <a:gd name="T3" fmla="*/ 3 h 99"/>
              <a:gd name="T4" fmla="*/ 95 w 96"/>
              <a:gd name="T5" fmla="*/ 45 h 99"/>
              <a:gd name="T6" fmla="*/ 85 w 96"/>
              <a:gd name="T7" fmla="*/ 79 h 99"/>
              <a:gd name="T8" fmla="*/ 53 w 96"/>
              <a:gd name="T9" fmla="*/ 96 h 99"/>
              <a:gd name="T10" fmla="*/ 2 w 96"/>
              <a:gd name="T11" fmla="*/ 55 h 99"/>
              <a:gd name="T12" fmla="*/ 12 w 96"/>
              <a:gd name="T13" fmla="*/ 21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" h="99">
                <a:moveTo>
                  <a:pt x="12" y="21"/>
                </a:moveTo>
                <a:cubicBezTo>
                  <a:pt x="19" y="11"/>
                  <a:pt x="30" y="5"/>
                  <a:pt x="43" y="3"/>
                </a:cubicBezTo>
                <a:cubicBezTo>
                  <a:pt x="69" y="0"/>
                  <a:pt x="92" y="19"/>
                  <a:pt x="95" y="45"/>
                </a:cubicBezTo>
                <a:cubicBezTo>
                  <a:pt x="96" y="58"/>
                  <a:pt x="92" y="70"/>
                  <a:pt x="85" y="79"/>
                </a:cubicBezTo>
                <a:cubicBezTo>
                  <a:pt x="77" y="88"/>
                  <a:pt x="66" y="95"/>
                  <a:pt x="53" y="96"/>
                </a:cubicBezTo>
                <a:cubicBezTo>
                  <a:pt x="28" y="99"/>
                  <a:pt x="5" y="81"/>
                  <a:pt x="2" y="55"/>
                </a:cubicBezTo>
                <a:cubicBezTo>
                  <a:pt x="0" y="42"/>
                  <a:pt x="4" y="30"/>
                  <a:pt x="12" y="2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2" name="PA_淘宝店chenying0907 29"/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3889001" y="2220279"/>
            <a:ext cx="586452" cy="604909"/>
          </a:xfrm>
          <a:custGeom>
            <a:avLst/>
            <a:gdLst>
              <a:gd name="T0" fmla="*/ 11 w 96"/>
              <a:gd name="T1" fmla="*/ 21 h 99"/>
              <a:gd name="T2" fmla="*/ 43 w 96"/>
              <a:gd name="T3" fmla="*/ 3 h 99"/>
              <a:gd name="T4" fmla="*/ 94 w 96"/>
              <a:gd name="T5" fmla="*/ 45 h 99"/>
              <a:gd name="T6" fmla="*/ 84 w 96"/>
              <a:gd name="T7" fmla="*/ 79 h 99"/>
              <a:gd name="T8" fmla="*/ 53 w 96"/>
              <a:gd name="T9" fmla="*/ 96 h 99"/>
              <a:gd name="T10" fmla="*/ 1 w 96"/>
              <a:gd name="T11" fmla="*/ 55 h 99"/>
              <a:gd name="T12" fmla="*/ 11 w 96"/>
              <a:gd name="T13" fmla="*/ 21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" h="99">
                <a:moveTo>
                  <a:pt x="11" y="21"/>
                </a:moveTo>
                <a:cubicBezTo>
                  <a:pt x="19" y="11"/>
                  <a:pt x="30" y="5"/>
                  <a:pt x="43" y="3"/>
                </a:cubicBezTo>
                <a:cubicBezTo>
                  <a:pt x="68" y="0"/>
                  <a:pt x="91" y="19"/>
                  <a:pt x="94" y="45"/>
                </a:cubicBezTo>
                <a:cubicBezTo>
                  <a:pt x="96" y="58"/>
                  <a:pt x="92" y="70"/>
                  <a:pt x="84" y="79"/>
                </a:cubicBezTo>
                <a:cubicBezTo>
                  <a:pt x="77" y="88"/>
                  <a:pt x="66" y="95"/>
                  <a:pt x="53" y="96"/>
                </a:cubicBezTo>
                <a:cubicBezTo>
                  <a:pt x="27" y="99"/>
                  <a:pt x="4" y="81"/>
                  <a:pt x="1" y="55"/>
                </a:cubicBezTo>
                <a:cubicBezTo>
                  <a:pt x="0" y="42"/>
                  <a:pt x="4" y="30"/>
                  <a:pt x="11" y="2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3" name="PA_淘宝店chenying0907 30"/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4644487" y="2132427"/>
            <a:ext cx="578702" cy="604909"/>
          </a:xfrm>
          <a:custGeom>
            <a:avLst/>
            <a:gdLst>
              <a:gd name="T0" fmla="*/ 11 w 95"/>
              <a:gd name="T1" fmla="*/ 21 h 99"/>
              <a:gd name="T2" fmla="*/ 42 w 95"/>
              <a:gd name="T3" fmla="*/ 3 h 99"/>
              <a:gd name="T4" fmla="*/ 94 w 95"/>
              <a:gd name="T5" fmla="*/ 45 h 99"/>
              <a:gd name="T6" fmla="*/ 84 w 95"/>
              <a:gd name="T7" fmla="*/ 79 h 99"/>
              <a:gd name="T8" fmla="*/ 53 w 95"/>
              <a:gd name="T9" fmla="*/ 96 h 99"/>
              <a:gd name="T10" fmla="*/ 1 w 95"/>
              <a:gd name="T11" fmla="*/ 55 h 99"/>
              <a:gd name="T12" fmla="*/ 11 w 95"/>
              <a:gd name="T13" fmla="*/ 21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5" h="99">
                <a:moveTo>
                  <a:pt x="11" y="21"/>
                </a:moveTo>
                <a:cubicBezTo>
                  <a:pt x="18" y="11"/>
                  <a:pt x="30" y="5"/>
                  <a:pt x="42" y="3"/>
                </a:cubicBezTo>
                <a:cubicBezTo>
                  <a:pt x="68" y="0"/>
                  <a:pt x="91" y="19"/>
                  <a:pt x="94" y="45"/>
                </a:cubicBezTo>
                <a:cubicBezTo>
                  <a:pt x="95" y="58"/>
                  <a:pt x="92" y="70"/>
                  <a:pt x="84" y="79"/>
                </a:cubicBezTo>
                <a:cubicBezTo>
                  <a:pt x="77" y="89"/>
                  <a:pt x="65" y="95"/>
                  <a:pt x="53" y="96"/>
                </a:cubicBezTo>
                <a:cubicBezTo>
                  <a:pt x="27" y="99"/>
                  <a:pt x="4" y="81"/>
                  <a:pt x="1" y="55"/>
                </a:cubicBezTo>
                <a:cubicBezTo>
                  <a:pt x="0" y="42"/>
                  <a:pt x="3" y="30"/>
                  <a:pt x="11" y="2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4" name="PA_淘宝店chenying0907 31"/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4719100" y="1384304"/>
            <a:ext cx="586452" cy="602325"/>
          </a:xfrm>
          <a:custGeom>
            <a:avLst/>
            <a:gdLst>
              <a:gd name="T0" fmla="*/ 12 w 96"/>
              <a:gd name="T1" fmla="*/ 20 h 99"/>
              <a:gd name="T2" fmla="*/ 43 w 96"/>
              <a:gd name="T3" fmla="*/ 3 h 99"/>
              <a:gd name="T4" fmla="*/ 95 w 96"/>
              <a:gd name="T5" fmla="*/ 44 h 99"/>
              <a:gd name="T6" fmla="*/ 85 w 96"/>
              <a:gd name="T7" fmla="*/ 78 h 99"/>
              <a:gd name="T8" fmla="*/ 53 w 96"/>
              <a:gd name="T9" fmla="*/ 96 h 99"/>
              <a:gd name="T10" fmla="*/ 2 w 96"/>
              <a:gd name="T11" fmla="*/ 54 h 99"/>
              <a:gd name="T12" fmla="*/ 12 w 96"/>
              <a:gd name="T13" fmla="*/ 2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" h="99">
                <a:moveTo>
                  <a:pt x="12" y="20"/>
                </a:moveTo>
                <a:cubicBezTo>
                  <a:pt x="19" y="10"/>
                  <a:pt x="30" y="4"/>
                  <a:pt x="43" y="3"/>
                </a:cubicBezTo>
                <a:cubicBezTo>
                  <a:pt x="69" y="0"/>
                  <a:pt x="92" y="18"/>
                  <a:pt x="95" y="44"/>
                </a:cubicBezTo>
                <a:cubicBezTo>
                  <a:pt x="96" y="57"/>
                  <a:pt x="92" y="69"/>
                  <a:pt x="85" y="78"/>
                </a:cubicBezTo>
                <a:cubicBezTo>
                  <a:pt x="77" y="88"/>
                  <a:pt x="66" y="94"/>
                  <a:pt x="53" y="96"/>
                </a:cubicBezTo>
                <a:cubicBezTo>
                  <a:pt x="28" y="99"/>
                  <a:pt x="5" y="80"/>
                  <a:pt x="2" y="54"/>
                </a:cubicBezTo>
                <a:cubicBezTo>
                  <a:pt x="0" y="41"/>
                  <a:pt x="4" y="29"/>
                  <a:pt x="12" y="20"/>
                </a:cubicBezTo>
                <a:close/>
              </a:path>
            </a:pathLst>
          </a:custGeom>
          <a:solidFill>
            <a:schemeClr val="accent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zh-CN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PA_淘宝店chenying0907 32"/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5480023" y="2981633"/>
            <a:ext cx="586452" cy="602325"/>
          </a:xfrm>
          <a:custGeom>
            <a:avLst/>
            <a:gdLst>
              <a:gd name="T0" fmla="*/ 12 w 96"/>
              <a:gd name="T1" fmla="*/ 20 h 99"/>
              <a:gd name="T2" fmla="*/ 43 w 96"/>
              <a:gd name="T3" fmla="*/ 3 h 99"/>
              <a:gd name="T4" fmla="*/ 95 w 96"/>
              <a:gd name="T5" fmla="*/ 44 h 99"/>
              <a:gd name="T6" fmla="*/ 85 w 96"/>
              <a:gd name="T7" fmla="*/ 78 h 99"/>
              <a:gd name="T8" fmla="*/ 54 w 96"/>
              <a:gd name="T9" fmla="*/ 96 h 99"/>
              <a:gd name="T10" fmla="*/ 2 w 96"/>
              <a:gd name="T11" fmla="*/ 54 h 99"/>
              <a:gd name="T12" fmla="*/ 12 w 96"/>
              <a:gd name="T13" fmla="*/ 2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" h="99">
                <a:moveTo>
                  <a:pt x="12" y="20"/>
                </a:moveTo>
                <a:cubicBezTo>
                  <a:pt x="19" y="11"/>
                  <a:pt x="30" y="4"/>
                  <a:pt x="43" y="3"/>
                </a:cubicBezTo>
                <a:cubicBezTo>
                  <a:pt x="69" y="0"/>
                  <a:pt x="92" y="18"/>
                  <a:pt x="95" y="44"/>
                </a:cubicBezTo>
                <a:cubicBezTo>
                  <a:pt x="96" y="57"/>
                  <a:pt x="92" y="69"/>
                  <a:pt x="85" y="78"/>
                </a:cubicBezTo>
                <a:cubicBezTo>
                  <a:pt x="77" y="88"/>
                  <a:pt x="66" y="94"/>
                  <a:pt x="54" y="96"/>
                </a:cubicBezTo>
                <a:cubicBezTo>
                  <a:pt x="28" y="99"/>
                  <a:pt x="5" y="80"/>
                  <a:pt x="2" y="54"/>
                </a:cubicBezTo>
                <a:cubicBezTo>
                  <a:pt x="0" y="41"/>
                  <a:pt x="4" y="29"/>
                  <a:pt x="12" y="20"/>
                </a:cubicBezTo>
                <a:close/>
              </a:path>
            </a:pathLst>
          </a:custGeom>
          <a:solidFill>
            <a:schemeClr val="accent3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zh-CN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PA_淘宝店chenying0907 33"/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3072205" y="2132427"/>
            <a:ext cx="586452" cy="604909"/>
          </a:xfrm>
          <a:custGeom>
            <a:avLst/>
            <a:gdLst>
              <a:gd name="T0" fmla="*/ 12 w 96"/>
              <a:gd name="T1" fmla="*/ 20 h 99"/>
              <a:gd name="T2" fmla="*/ 43 w 96"/>
              <a:gd name="T3" fmla="*/ 3 h 99"/>
              <a:gd name="T4" fmla="*/ 95 w 96"/>
              <a:gd name="T5" fmla="*/ 45 h 99"/>
              <a:gd name="T6" fmla="*/ 85 w 96"/>
              <a:gd name="T7" fmla="*/ 79 h 99"/>
              <a:gd name="T8" fmla="*/ 53 w 96"/>
              <a:gd name="T9" fmla="*/ 96 h 99"/>
              <a:gd name="T10" fmla="*/ 2 w 96"/>
              <a:gd name="T11" fmla="*/ 55 h 99"/>
              <a:gd name="T12" fmla="*/ 12 w 96"/>
              <a:gd name="T13" fmla="*/ 2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" h="99">
                <a:moveTo>
                  <a:pt x="12" y="20"/>
                </a:moveTo>
                <a:cubicBezTo>
                  <a:pt x="19" y="11"/>
                  <a:pt x="30" y="5"/>
                  <a:pt x="43" y="3"/>
                </a:cubicBezTo>
                <a:cubicBezTo>
                  <a:pt x="69" y="0"/>
                  <a:pt x="92" y="19"/>
                  <a:pt x="95" y="45"/>
                </a:cubicBezTo>
                <a:cubicBezTo>
                  <a:pt x="96" y="58"/>
                  <a:pt x="92" y="70"/>
                  <a:pt x="85" y="79"/>
                </a:cubicBezTo>
                <a:cubicBezTo>
                  <a:pt x="77" y="88"/>
                  <a:pt x="66" y="95"/>
                  <a:pt x="53" y="96"/>
                </a:cubicBezTo>
                <a:cubicBezTo>
                  <a:pt x="28" y="99"/>
                  <a:pt x="5" y="81"/>
                  <a:pt x="2" y="55"/>
                </a:cubicBezTo>
                <a:cubicBezTo>
                  <a:pt x="0" y="42"/>
                  <a:pt x="4" y="30"/>
                  <a:pt x="12" y="20"/>
                </a:cubicBezTo>
                <a:close/>
              </a:path>
            </a:pathLst>
          </a:custGeom>
          <a:solidFill>
            <a:schemeClr val="accent3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zh-CN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PA_淘宝店chenying0907 59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4839714" y="3064400"/>
            <a:ext cx="254764" cy="255764"/>
          </a:xfrm>
          <a:custGeom>
            <a:avLst/>
            <a:gdLst>
              <a:gd name="T0" fmla="*/ 81 w 128"/>
              <a:gd name="T1" fmla="*/ 14 h 128"/>
              <a:gd name="T2" fmla="*/ 53 w 128"/>
              <a:gd name="T3" fmla="*/ 36 h 128"/>
              <a:gd name="T4" fmla="*/ 33 w 128"/>
              <a:gd name="T5" fmla="*/ 36 h 128"/>
              <a:gd name="T6" fmla="*/ 0 w 128"/>
              <a:gd name="T7" fmla="*/ 56 h 128"/>
              <a:gd name="T8" fmla="*/ 24 w 128"/>
              <a:gd name="T9" fmla="*/ 84 h 128"/>
              <a:gd name="T10" fmla="*/ 32 w 128"/>
              <a:gd name="T11" fmla="*/ 128 h 128"/>
              <a:gd name="T12" fmla="*/ 56 w 128"/>
              <a:gd name="T13" fmla="*/ 120 h 128"/>
              <a:gd name="T14" fmla="*/ 52 w 128"/>
              <a:gd name="T15" fmla="*/ 108 h 128"/>
              <a:gd name="T16" fmla="*/ 52 w 128"/>
              <a:gd name="T17" fmla="*/ 80 h 128"/>
              <a:gd name="T18" fmla="*/ 53 w 128"/>
              <a:gd name="T19" fmla="*/ 78 h 128"/>
              <a:gd name="T20" fmla="*/ 54 w 128"/>
              <a:gd name="T21" fmla="*/ 77 h 128"/>
              <a:gd name="T22" fmla="*/ 55 w 128"/>
              <a:gd name="T23" fmla="*/ 76 h 128"/>
              <a:gd name="T24" fmla="*/ 81 w 128"/>
              <a:gd name="T25" fmla="*/ 98 h 128"/>
              <a:gd name="T26" fmla="*/ 128 w 128"/>
              <a:gd name="T27" fmla="*/ 56 h 128"/>
              <a:gd name="T28" fmla="*/ 80 w 128"/>
              <a:gd name="T29" fmla="*/ 56 h 128"/>
              <a:gd name="T30" fmla="*/ 92 w 128"/>
              <a:gd name="T31" fmla="*/ 44 h 128"/>
              <a:gd name="T32" fmla="*/ 92 w 128"/>
              <a:gd name="T33" fmla="*/ 68 h 128"/>
              <a:gd name="T34" fmla="*/ 80 w 128"/>
              <a:gd name="T35" fmla="*/ 56 h 128"/>
              <a:gd name="T36" fmla="*/ 16 w 128"/>
              <a:gd name="T37" fmla="*/ 44 h 128"/>
              <a:gd name="T38" fmla="*/ 40 w 128"/>
              <a:gd name="T39" fmla="*/ 56 h 128"/>
              <a:gd name="T40" fmla="*/ 16 w 128"/>
              <a:gd name="T41" fmla="*/ 68 h 128"/>
              <a:gd name="T42" fmla="*/ 48 w 128"/>
              <a:gd name="T43" fmla="*/ 120 h 128"/>
              <a:gd name="T44" fmla="*/ 32 w 128"/>
              <a:gd name="T45" fmla="*/ 84 h 128"/>
              <a:gd name="T46" fmla="*/ 33 w 128"/>
              <a:gd name="T47" fmla="*/ 76 h 128"/>
              <a:gd name="T48" fmla="*/ 45 w 128"/>
              <a:gd name="T49" fmla="*/ 76 h 128"/>
              <a:gd name="T50" fmla="*/ 44 w 128"/>
              <a:gd name="T51" fmla="*/ 108 h 128"/>
              <a:gd name="T52" fmla="*/ 48 w 128"/>
              <a:gd name="T53" fmla="*/ 117 h 128"/>
              <a:gd name="T54" fmla="*/ 53 w 128"/>
              <a:gd name="T55" fmla="*/ 68 h 128"/>
              <a:gd name="T56" fmla="*/ 52 w 128"/>
              <a:gd name="T57" fmla="*/ 68 h 128"/>
              <a:gd name="T58" fmla="*/ 52 w 128"/>
              <a:gd name="T59" fmla="*/ 44 h 128"/>
              <a:gd name="T60" fmla="*/ 74 w 128"/>
              <a:gd name="T61" fmla="*/ 36 h 128"/>
              <a:gd name="T62" fmla="*/ 74 w 128"/>
              <a:gd name="T63" fmla="*/ 76 h 128"/>
              <a:gd name="T64" fmla="*/ 100 w 128"/>
              <a:gd name="T65" fmla="*/ 104 h 128"/>
              <a:gd name="T66" fmla="*/ 92 w 128"/>
              <a:gd name="T67" fmla="*/ 76 h 128"/>
              <a:gd name="T68" fmla="*/ 92 w 128"/>
              <a:gd name="T69" fmla="*/ 36 h 128"/>
              <a:gd name="T70" fmla="*/ 100 w 128"/>
              <a:gd name="T71" fmla="*/ 8 h 128"/>
              <a:gd name="T72" fmla="*/ 100 w 128"/>
              <a:gd name="T73" fmla="*/ 10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8" h="128">
                <a:moveTo>
                  <a:pt x="100" y="0"/>
                </a:moveTo>
                <a:cubicBezTo>
                  <a:pt x="92" y="0"/>
                  <a:pt x="85" y="6"/>
                  <a:pt x="81" y="14"/>
                </a:cubicBezTo>
                <a:cubicBezTo>
                  <a:pt x="81" y="14"/>
                  <a:pt x="81" y="14"/>
                  <a:pt x="81" y="14"/>
                </a:cubicBezTo>
                <a:cubicBezTo>
                  <a:pt x="74" y="27"/>
                  <a:pt x="64" y="36"/>
                  <a:pt x="53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7" y="36"/>
                  <a:pt x="0" y="45"/>
                  <a:pt x="0" y="56"/>
                </a:cubicBezTo>
                <a:cubicBezTo>
                  <a:pt x="0" y="67"/>
                  <a:pt x="7" y="76"/>
                  <a:pt x="16" y="76"/>
                </a:cubicBezTo>
                <a:cubicBezTo>
                  <a:pt x="20" y="76"/>
                  <a:pt x="24" y="80"/>
                  <a:pt x="24" y="84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4"/>
                  <a:pt x="28" y="128"/>
                  <a:pt x="32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52" y="128"/>
                  <a:pt x="56" y="124"/>
                  <a:pt x="56" y="120"/>
                </a:cubicBezTo>
                <a:cubicBezTo>
                  <a:pt x="56" y="116"/>
                  <a:pt x="56" y="116"/>
                  <a:pt x="56" y="116"/>
                </a:cubicBezTo>
                <a:cubicBezTo>
                  <a:pt x="56" y="112"/>
                  <a:pt x="52" y="110"/>
                  <a:pt x="52" y="108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79"/>
                  <a:pt x="52" y="79"/>
                  <a:pt x="53" y="78"/>
                </a:cubicBezTo>
                <a:cubicBezTo>
                  <a:pt x="53" y="78"/>
                  <a:pt x="53" y="78"/>
                  <a:pt x="53" y="78"/>
                </a:cubicBezTo>
                <a:cubicBezTo>
                  <a:pt x="53" y="77"/>
                  <a:pt x="53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6"/>
                  <a:pt x="55" y="76"/>
                  <a:pt x="55" y="76"/>
                </a:cubicBezTo>
                <a:cubicBezTo>
                  <a:pt x="65" y="77"/>
                  <a:pt x="74" y="85"/>
                  <a:pt x="81" y="98"/>
                </a:cubicBezTo>
                <a:cubicBezTo>
                  <a:pt x="81" y="98"/>
                  <a:pt x="81" y="98"/>
                  <a:pt x="81" y="98"/>
                </a:cubicBezTo>
                <a:cubicBezTo>
                  <a:pt x="85" y="106"/>
                  <a:pt x="92" y="112"/>
                  <a:pt x="100" y="112"/>
                </a:cubicBezTo>
                <a:cubicBezTo>
                  <a:pt x="118" y="112"/>
                  <a:pt x="128" y="84"/>
                  <a:pt x="128" y="56"/>
                </a:cubicBezTo>
                <a:cubicBezTo>
                  <a:pt x="128" y="28"/>
                  <a:pt x="118" y="0"/>
                  <a:pt x="100" y="0"/>
                </a:cubicBezTo>
                <a:close/>
                <a:moveTo>
                  <a:pt x="80" y="56"/>
                </a:moveTo>
                <a:cubicBezTo>
                  <a:pt x="80" y="52"/>
                  <a:pt x="80" y="48"/>
                  <a:pt x="81" y="44"/>
                </a:cubicBezTo>
                <a:cubicBezTo>
                  <a:pt x="92" y="44"/>
                  <a:pt x="92" y="44"/>
                  <a:pt x="92" y="44"/>
                </a:cubicBezTo>
                <a:cubicBezTo>
                  <a:pt x="96" y="44"/>
                  <a:pt x="100" y="49"/>
                  <a:pt x="100" y="56"/>
                </a:cubicBezTo>
                <a:cubicBezTo>
                  <a:pt x="100" y="63"/>
                  <a:pt x="96" y="68"/>
                  <a:pt x="92" y="68"/>
                </a:cubicBezTo>
                <a:cubicBezTo>
                  <a:pt x="81" y="68"/>
                  <a:pt x="81" y="68"/>
                  <a:pt x="81" y="68"/>
                </a:cubicBezTo>
                <a:cubicBezTo>
                  <a:pt x="80" y="64"/>
                  <a:pt x="80" y="60"/>
                  <a:pt x="80" y="56"/>
                </a:cubicBezTo>
                <a:close/>
                <a:moveTo>
                  <a:pt x="8" y="56"/>
                </a:moveTo>
                <a:cubicBezTo>
                  <a:pt x="8" y="49"/>
                  <a:pt x="12" y="44"/>
                  <a:pt x="16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2" y="47"/>
                  <a:pt x="40" y="51"/>
                  <a:pt x="40" y="56"/>
                </a:cubicBezTo>
                <a:cubicBezTo>
                  <a:pt x="40" y="61"/>
                  <a:pt x="42" y="65"/>
                  <a:pt x="44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2" y="68"/>
                  <a:pt x="8" y="63"/>
                  <a:pt x="8" y="56"/>
                </a:cubicBezTo>
                <a:close/>
                <a:moveTo>
                  <a:pt x="48" y="120"/>
                </a:moveTo>
                <a:cubicBezTo>
                  <a:pt x="32" y="120"/>
                  <a:pt x="32" y="120"/>
                  <a:pt x="32" y="120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81"/>
                  <a:pt x="31" y="78"/>
                  <a:pt x="30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45" y="76"/>
                  <a:pt x="45" y="76"/>
                  <a:pt x="45" y="76"/>
                </a:cubicBezTo>
                <a:cubicBezTo>
                  <a:pt x="44" y="77"/>
                  <a:pt x="44" y="79"/>
                  <a:pt x="44" y="80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4" y="112"/>
                  <a:pt x="46" y="114"/>
                  <a:pt x="47" y="116"/>
                </a:cubicBezTo>
                <a:cubicBezTo>
                  <a:pt x="48" y="116"/>
                  <a:pt x="48" y="116"/>
                  <a:pt x="48" y="117"/>
                </a:cubicBezTo>
                <a:lnTo>
                  <a:pt x="48" y="120"/>
                </a:lnTo>
                <a:close/>
                <a:moveTo>
                  <a:pt x="53" y="68"/>
                </a:moveTo>
                <a:cubicBezTo>
                  <a:pt x="52" y="68"/>
                  <a:pt x="52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48" y="68"/>
                  <a:pt x="44" y="63"/>
                  <a:pt x="44" y="56"/>
                </a:cubicBezTo>
                <a:cubicBezTo>
                  <a:pt x="44" y="49"/>
                  <a:pt x="48" y="44"/>
                  <a:pt x="52" y="44"/>
                </a:cubicBezTo>
                <a:cubicBezTo>
                  <a:pt x="53" y="44"/>
                  <a:pt x="53" y="44"/>
                  <a:pt x="53" y="44"/>
                </a:cubicBezTo>
                <a:cubicBezTo>
                  <a:pt x="60" y="44"/>
                  <a:pt x="68" y="41"/>
                  <a:pt x="74" y="36"/>
                </a:cubicBezTo>
                <a:cubicBezTo>
                  <a:pt x="73" y="42"/>
                  <a:pt x="72" y="49"/>
                  <a:pt x="72" y="56"/>
                </a:cubicBezTo>
                <a:cubicBezTo>
                  <a:pt x="72" y="63"/>
                  <a:pt x="73" y="70"/>
                  <a:pt x="74" y="76"/>
                </a:cubicBezTo>
                <a:cubicBezTo>
                  <a:pt x="68" y="71"/>
                  <a:pt x="60" y="68"/>
                  <a:pt x="53" y="68"/>
                </a:cubicBezTo>
                <a:close/>
                <a:moveTo>
                  <a:pt x="100" y="104"/>
                </a:moveTo>
                <a:cubicBezTo>
                  <a:pt x="92" y="104"/>
                  <a:pt x="85" y="93"/>
                  <a:pt x="82" y="76"/>
                </a:cubicBezTo>
                <a:cubicBezTo>
                  <a:pt x="92" y="76"/>
                  <a:pt x="92" y="76"/>
                  <a:pt x="92" y="76"/>
                </a:cubicBezTo>
                <a:cubicBezTo>
                  <a:pt x="101" y="76"/>
                  <a:pt x="108" y="67"/>
                  <a:pt x="108" y="56"/>
                </a:cubicBezTo>
                <a:cubicBezTo>
                  <a:pt x="108" y="45"/>
                  <a:pt x="101" y="36"/>
                  <a:pt x="9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5" y="19"/>
                  <a:pt x="92" y="8"/>
                  <a:pt x="100" y="8"/>
                </a:cubicBezTo>
                <a:cubicBezTo>
                  <a:pt x="111" y="8"/>
                  <a:pt x="120" y="29"/>
                  <a:pt x="120" y="56"/>
                </a:cubicBezTo>
                <a:cubicBezTo>
                  <a:pt x="120" y="83"/>
                  <a:pt x="111" y="104"/>
                  <a:pt x="100" y="10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18" name="PA_组合 238"/>
          <p:cNvGrpSpPr/>
          <p:nvPr>
            <p:custDataLst>
              <p:tags r:id="rId14"/>
            </p:custDataLst>
          </p:nvPr>
        </p:nvGrpSpPr>
        <p:grpSpPr>
          <a:xfrm>
            <a:off x="4071398" y="2423893"/>
            <a:ext cx="221658" cy="207930"/>
            <a:chOff x="2974975" y="2071688"/>
            <a:chExt cx="482600" cy="45243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9" name="Freeform 78"/>
            <p:cNvSpPr>
              <a:spLocks noEditPoints="1"/>
            </p:cNvSpPr>
            <p:nvPr/>
          </p:nvSpPr>
          <p:spPr bwMode="auto">
            <a:xfrm>
              <a:off x="2974975" y="2071688"/>
              <a:ext cx="482600" cy="452438"/>
            </a:xfrm>
            <a:custGeom>
              <a:avLst/>
              <a:gdLst>
                <a:gd name="T0" fmla="*/ 126 w 128"/>
                <a:gd name="T1" fmla="*/ 26 h 120"/>
                <a:gd name="T2" fmla="*/ 102 w 128"/>
                <a:gd name="T3" fmla="*/ 2 h 120"/>
                <a:gd name="T4" fmla="*/ 96 w 128"/>
                <a:gd name="T5" fmla="*/ 0 h 120"/>
                <a:gd name="T6" fmla="*/ 12 w 128"/>
                <a:gd name="T7" fmla="*/ 0 h 120"/>
                <a:gd name="T8" fmla="*/ 0 w 128"/>
                <a:gd name="T9" fmla="*/ 12 h 120"/>
                <a:gd name="T10" fmla="*/ 0 w 128"/>
                <a:gd name="T11" fmla="*/ 108 h 120"/>
                <a:gd name="T12" fmla="*/ 12 w 128"/>
                <a:gd name="T13" fmla="*/ 120 h 120"/>
                <a:gd name="T14" fmla="*/ 116 w 128"/>
                <a:gd name="T15" fmla="*/ 120 h 120"/>
                <a:gd name="T16" fmla="*/ 128 w 128"/>
                <a:gd name="T17" fmla="*/ 108 h 120"/>
                <a:gd name="T18" fmla="*/ 128 w 128"/>
                <a:gd name="T19" fmla="*/ 32 h 120"/>
                <a:gd name="T20" fmla="*/ 126 w 128"/>
                <a:gd name="T21" fmla="*/ 26 h 120"/>
                <a:gd name="T22" fmla="*/ 120 w 128"/>
                <a:gd name="T23" fmla="*/ 108 h 120"/>
                <a:gd name="T24" fmla="*/ 116 w 128"/>
                <a:gd name="T25" fmla="*/ 112 h 120"/>
                <a:gd name="T26" fmla="*/ 12 w 128"/>
                <a:gd name="T27" fmla="*/ 112 h 120"/>
                <a:gd name="T28" fmla="*/ 8 w 128"/>
                <a:gd name="T29" fmla="*/ 108 h 120"/>
                <a:gd name="T30" fmla="*/ 8 w 128"/>
                <a:gd name="T31" fmla="*/ 12 h 120"/>
                <a:gd name="T32" fmla="*/ 12 w 128"/>
                <a:gd name="T33" fmla="*/ 8 h 120"/>
                <a:gd name="T34" fmla="*/ 92 w 128"/>
                <a:gd name="T35" fmla="*/ 8 h 120"/>
                <a:gd name="T36" fmla="*/ 92 w 128"/>
                <a:gd name="T37" fmla="*/ 24 h 120"/>
                <a:gd name="T38" fmla="*/ 92 w 128"/>
                <a:gd name="T39" fmla="*/ 24 h 120"/>
                <a:gd name="T40" fmla="*/ 104 w 128"/>
                <a:gd name="T41" fmla="*/ 36 h 120"/>
                <a:gd name="T42" fmla="*/ 108 w 128"/>
                <a:gd name="T43" fmla="*/ 36 h 120"/>
                <a:gd name="T44" fmla="*/ 120 w 128"/>
                <a:gd name="T45" fmla="*/ 36 h 120"/>
                <a:gd name="T46" fmla="*/ 120 w 128"/>
                <a:gd name="T47" fmla="*/ 108 h 120"/>
                <a:gd name="T48" fmla="*/ 108 w 128"/>
                <a:gd name="T49" fmla="*/ 32 h 120"/>
                <a:gd name="T50" fmla="*/ 104 w 128"/>
                <a:gd name="T51" fmla="*/ 32 h 120"/>
                <a:gd name="T52" fmla="*/ 96 w 128"/>
                <a:gd name="T53" fmla="*/ 24 h 120"/>
                <a:gd name="T54" fmla="*/ 96 w 128"/>
                <a:gd name="T55" fmla="*/ 24 h 120"/>
                <a:gd name="T56" fmla="*/ 96 w 128"/>
                <a:gd name="T57" fmla="*/ 8 h 120"/>
                <a:gd name="T58" fmla="*/ 120 w 128"/>
                <a:gd name="T59" fmla="*/ 32 h 120"/>
                <a:gd name="T60" fmla="*/ 108 w 128"/>
                <a:gd name="T61" fmla="*/ 3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8" h="120">
                  <a:moveTo>
                    <a:pt x="126" y="26"/>
                  </a:moveTo>
                  <a:cubicBezTo>
                    <a:pt x="102" y="2"/>
                    <a:pt x="102" y="2"/>
                    <a:pt x="102" y="2"/>
                  </a:cubicBezTo>
                  <a:cubicBezTo>
                    <a:pt x="100" y="1"/>
                    <a:pt x="98" y="0"/>
                    <a:pt x="96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15"/>
                    <a:pt x="5" y="120"/>
                    <a:pt x="12" y="120"/>
                  </a:cubicBezTo>
                  <a:cubicBezTo>
                    <a:pt x="116" y="120"/>
                    <a:pt x="116" y="120"/>
                    <a:pt x="116" y="120"/>
                  </a:cubicBezTo>
                  <a:cubicBezTo>
                    <a:pt x="123" y="120"/>
                    <a:pt x="128" y="115"/>
                    <a:pt x="128" y="108"/>
                  </a:cubicBezTo>
                  <a:cubicBezTo>
                    <a:pt x="128" y="32"/>
                    <a:pt x="128" y="32"/>
                    <a:pt x="128" y="32"/>
                  </a:cubicBezTo>
                  <a:cubicBezTo>
                    <a:pt x="128" y="30"/>
                    <a:pt x="127" y="28"/>
                    <a:pt x="126" y="26"/>
                  </a:cubicBezTo>
                  <a:close/>
                  <a:moveTo>
                    <a:pt x="120" y="108"/>
                  </a:moveTo>
                  <a:cubicBezTo>
                    <a:pt x="120" y="110"/>
                    <a:pt x="118" y="112"/>
                    <a:pt x="116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0" y="112"/>
                    <a:pt x="8" y="110"/>
                    <a:pt x="8" y="108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2" y="31"/>
                    <a:pt x="97" y="36"/>
                    <a:pt x="104" y="36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20" y="36"/>
                    <a:pt x="120" y="36"/>
                    <a:pt x="120" y="36"/>
                  </a:cubicBezTo>
                  <a:lnTo>
                    <a:pt x="120" y="108"/>
                  </a:lnTo>
                  <a:close/>
                  <a:moveTo>
                    <a:pt x="108" y="32"/>
                  </a:moveTo>
                  <a:cubicBezTo>
                    <a:pt x="104" y="32"/>
                    <a:pt x="104" y="32"/>
                    <a:pt x="104" y="32"/>
                  </a:cubicBezTo>
                  <a:cubicBezTo>
                    <a:pt x="100" y="32"/>
                    <a:pt x="96" y="28"/>
                    <a:pt x="96" y="2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120" y="32"/>
                    <a:pt x="120" y="32"/>
                    <a:pt x="120" y="32"/>
                  </a:cubicBezTo>
                  <a:lnTo>
                    <a:pt x="108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87102C"/>
                </a:solidFill>
              </a:endParaRPr>
            </a:p>
          </p:txBody>
        </p:sp>
        <p:sp>
          <p:nvSpPr>
            <p:cNvPr id="20" name="Freeform 79"/>
            <p:cNvSpPr>
              <a:spLocks/>
            </p:cNvSpPr>
            <p:nvPr/>
          </p:nvSpPr>
          <p:spPr bwMode="auto">
            <a:xfrm>
              <a:off x="3200400" y="2162176"/>
              <a:ext cx="90487" cy="15875"/>
            </a:xfrm>
            <a:custGeom>
              <a:avLst/>
              <a:gdLst>
                <a:gd name="T0" fmla="*/ 2 w 24"/>
                <a:gd name="T1" fmla="*/ 4 h 4"/>
                <a:gd name="T2" fmla="*/ 22 w 24"/>
                <a:gd name="T3" fmla="*/ 4 h 4"/>
                <a:gd name="T4" fmla="*/ 24 w 24"/>
                <a:gd name="T5" fmla="*/ 2 h 4"/>
                <a:gd name="T6" fmla="*/ 22 w 24"/>
                <a:gd name="T7" fmla="*/ 0 h 4"/>
                <a:gd name="T8" fmla="*/ 2 w 24"/>
                <a:gd name="T9" fmla="*/ 0 h 4"/>
                <a:gd name="T10" fmla="*/ 0 w 24"/>
                <a:gd name="T11" fmla="*/ 2 h 4"/>
                <a:gd name="T12" fmla="*/ 2 w 24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4">
                  <a:moveTo>
                    <a:pt x="2" y="4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4" y="3"/>
                    <a:pt x="24" y="2"/>
                  </a:cubicBezTo>
                  <a:cubicBezTo>
                    <a:pt x="24" y="1"/>
                    <a:pt x="23" y="0"/>
                    <a:pt x="2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87102C"/>
                </a:solidFill>
              </a:endParaRPr>
            </a:p>
          </p:txBody>
        </p:sp>
        <p:sp>
          <p:nvSpPr>
            <p:cNvPr id="21" name="Freeform 80"/>
            <p:cNvSpPr>
              <a:spLocks/>
            </p:cNvSpPr>
            <p:nvPr/>
          </p:nvSpPr>
          <p:spPr bwMode="auto">
            <a:xfrm>
              <a:off x="3200400" y="2208213"/>
              <a:ext cx="90487" cy="14288"/>
            </a:xfrm>
            <a:custGeom>
              <a:avLst/>
              <a:gdLst>
                <a:gd name="T0" fmla="*/ 2 w 24"/>
                <a:gd name="T1" fmla="*/ 4 h 4"/>
                <a:gd name="T2" fmla="*/ 22 w 24"/>
                <a:gd name="T3" fmla="*/ 4 h 4"/>
                <a:gd name="T4" fmla="*/ 24 w 24"/>
                <a:gd name="T5" fmla="*/ 2 h 4"/>
                <a:gd name="T6" fmla="*/ 22 w 24"/>
                <a:gd name="T7" fmla="*/ 0 h 4"/>
                <a:gd name="T8" fmla="*/ 2 w 24"/>
                <a:gd name="T9" fmla="*/ 0 h 4"/>
                <a:gd name="T10" fmla="*/ 0 w 24"/>
                <a:gd name="T11" fmla="*/ 2 h 4"/>
                <a:gd name="T12" fmla="*/ 2 w 24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4">
                  <a:moveTo>
                    <a:pt x="2" y="4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4" y="3"/>
                    <a:pt x="24" y="2"/>
                  </a:cubicBezTo>
                  <a:cubicBezTo>
                    <a:pt x="24" y="1"/>
                    <a:pt x="23" y="0"/>
                    <a:pt x="2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87102C"/>
                </a:solidFill>
              </a:endParaRPr>
            </a:p>
          </p:txBody>
        </p:sp>
        <p:sp>
          <p:nvSpPr>
            <p:cNvPr id="22" name="Freeform 81"/>
            <p:cNvSpPr>
              <a:spLocks/>
            </p:cNvSpPr>
            <p:nvPr/>
          </p:nvSpPr>
          <p:spPr bwMode="auto">
            <a:xfrm>
              <a:off x="3200400" y="2252663"/>
              <a:ext cx="196850" cy="15875"/>
            </a:xfrm>
            <a:custGeom>
              <a:avLst/>
              <a:gdLst>
                <a:gd name="T0" fmla="*/ 0 w 52"/>
                <a:gd name="T1" fmla="*/ 2 h 4"/>
                <a:gd name="T2" fmla="*/ 2 w 52"/>
                <a:gd name="T3" fmla="*/ 4 h 4"/>
                <a:gd name="T4" fmla="*/ 50 w 52"/>
                <a:gd name="T5" fmla="*/ 4 h 4"/>
                <a:gd name="T6" fmla="*/ 52 w 52"/>
                <a:gd name="T7" fmla="*/ 2 h 4"/>
                <a:gd name="T8" fmla="*/ 50 w 52"/>
                <a:gd name="T9" fmla="*/ 0 h 4"/>
                <a:gd name="T10" fmla="*/ 2 w 52"/>
                <a:gd name="T11" fmla="*/ 0 h 4"/>
                <a:gd name="T12" fmla="*/ 0 w 52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4">
                  <a:moveTo>
                    <a:pt x="0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1" y="4"/>
                    <a:pt x="52" y="3"/>
                    <a:pt x="52" y="2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87102C"/>
                </a:solidFill>
              </a:endParaRPr>
            </a:p>
          </p:txBody>
        </p:sp>
        <p:sp>
          <p:nvSpPr>
            <p:cNvPr id="23" name="Freeform 82"/>
            <p:cNvSpPr>
              <a:spLocks/>
            </p:cNvSpPr>
            <p:nvPr/>
          </p:nvSpPr>
          <p:spPr bwMode="auto">
            <a:xfrm>
              <a:off x="3035300" y="2343151"/>
              <a:ext cx="361950" cy="15875"/>
            </a:xfrm>
            <a:custGeom>
              <a:avLst/>
              <a:gdLst>
                <a:gd name="T0" fmla="*/ 94 w 96"/>
                <a:gd name="T1" fmla="*/ 0 h 4"/>
                <a:gd name="T2" fmla="*/ 2 w 96"/>
                <a:gd name="T3" fmla="*/ 0 h 4"/>
                <a:gd name="T4" fmla="*/ 0 w 96"/>
                <a:gd name="T5" fmla="*/ 2 h 4"/>
                <a:gd name="T6" fmla="*/ 2 w 96"/>
                <a:gd name="T7" fmla="*/ 4 h 4"/>
                <a:gd name="T8" fmla="*/ 94 w 96"/>
                <a:gd name="T9" fmla="*/ 4 h 4"/>
                <a:gd name="T10" fmla="*/ 96 w 96"/>
                <a:gd name="T11" fmla="*/ 2 h 4"/>
                <a:gd name="T12" fmla="*/ 94 w 9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4">
                  <a:moveTo>
                    <a:pt x="9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5" y="4"/>
                    <a:pt x="96" y="3"/>
                    <a:pt x="96" y="2"/>
                  </a:cubicBezTo>
                  <a:cubicBezTo>
                    <a:pt x="96" y="1"/>
                    <a:pt x="95" y="0"/>
                    <a:pt x="9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87102C"/>
                </a:solidFill>
              </a:endParaRPr>
            </a:p>
          </p:txBody>
        </p:sp>
        <p:sp>
          <p:nvSpPr>
            <p:cNvPr id="24" name="Freeform 83"/>
            <p:cNvSpPr>
              <a:spLocks/>
            </p:cNvSpPr>
            <p:nvPr/>
          </p:nvSpPr>
          <p:spPr bwMode="auto">
            <a:xfrm>
              <a:off x="3035300" y="2389188"/>
              <a:ext cx="361950" cy="14288"/>
            </a:xfrm>
            <a:custGeom>
              <a:avLst/>
              <a:gdLst>
                <a:gd name="T0" fmla="*/ 94 w 96"/>
                <a:gd name="T1" fmla="*/ 0 h 4"/>
                <a:gd name="T2" fmla="*/ 2 w 96"/>
                <a:gd name="T3" fmla="*/ 0 h 4"/>
                <a:gd name="T4" fmla="*/ 0 w 96"/>
                <a:gd name="T5" fmla="*/ 2 h 4"/>
                <a:gd name="T6" fmla="*/ 2 w 96"/>
                <a:gd name="T7" fmla="*/ 4 h 4"/>
                <a:gd name="T8" fmla="*/ 94 w 96"/>
                <a:gd name="T9" fmla="*/ 4 h 4"/>
                <a:gd name="T10" fmla="*/ 96 w 96"/>
                <a:gd name="T11" fmla="*/ 2 h 4"/>
                <a:gd name="T12" fmla="*/ 94 w 9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4">
                  <a:moveTo>
                    <a:pt x="9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5" y="4"/>
                    <a:pt x="96" y="3"/>
                    <a:pt x="96" y="2"/>
                  </a:cubicBezTo>
                  <a:cubicBezTo>
                    <a:pt x="96" y="1"/>
                    <a:pt x="95" y="0"/>
                    <a:pt x="9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87102C"/>
                </a:solidFill>
              </a:endParaRPr>
            </a:p>
          </p:txBody>
        </p:sp>
        <p:sp>
          <p:nvSpPr>
            <p:cNvPr id="25" name="Freeform 84"/>
            <p:cNvSpPr>
              <a:spLocks/>
            </p:cNvSpPr>
            <p:nvPr/>
          </p:nvSpPr>
          <p:spPr bwMode="auto">
            <a:xfrm>
              <a:off x="3035300" y="2433638"/>
              <a:ext cx="361950" cy="14288"/>
            </a:xfrm>
            <a:custGeom>
              <a:avLst/>
              <a:gdLst>
                <a:gd name="T0" fmla="*/ 94 w 96"/>
                <a:gd name="T1" fmla="*/ 0 h 4"/>
                <a:gd name="T2" fmla="*/ 2 w 96"/>
                <a:gd name="T3" fmla="*/ 0 h 4"/>
                <a:gd name="T4" fmla="*/ 0 w 96"/>
                <a:gd name="T5" fmla="*/ 2 h 4"/>
                <a:gd name="T6" fmla="*/ 2 w 96"/>
                <a:gd name="T7" fmla="*/ 4 h 4"/>
                <a:gd name="T8" fmla="*/ 94 w 96"/>
                <a:gd name="T9" fmla="*/ 4 h 4"/>
                <a:gd name="T10" fmla="*/ 96 w 96"/>
                <a:gd name="T11" fmla="*/ 2 h 4"/>
                <a:gd name="T12" fmla="*/ 94 w 9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4">
                  <a:moveTo>
                    <a:pt x="9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5" y="4"/>
                    <a:pt x="96" y="3"/>
                    <a:pt x="96" y="2"/>
                  </a:cubicBezTo>
                  <a:cubicBezTo>
                    <a:pt x="96" y="1"/>
                    <a:pt x="95" y="0"/>
                    <a:pt x="9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87102C"/>
                </a:solidFill>
              </a:endParaRPr>
            </a:p>
          </p:txBody>
        </p:sp>
        <p:sp>
          <p:nvSpPr>
            <p:cNvPr id="26" name="Freeform 85"/>
            <p:cNvSpPr>
              <a:spLocks/>
            </p:cNvSpPr>
            <p:nvPr/>
          </p:nvSpPr>
          <p:spPr bwMode="auto">
            <a:xfrm>
              <a:off x="3035300" y="2298701"/>
              <a:ext cx="361950" cy="14288"/>
            </a:xfrm>
            <a:custGeom>
              <a:avLst/>
              <a:gdLst>
                <a:gd name="T0" fmla="*/ 94 w 96"/>
                <a:gd name="T1" fmla="*/ 0 h 4"/>
                <a:gd name="T2" fmla="*/ 2 w 96"/>
                <a:gd name="T3" fmla="*/ 0 h 4"/>
                <a:gd name="T4" fmla="*/ 0 w 96"/>
                <a:gd name="T5" fmla="*/ 2 h 4"/>
                <a:gd name="T6" fmla="*/ 2 w 96"/>
                <a:gd name="T7" fmla="*/ 4 h 4"/>
                <a:gd name="T8" fmla="*/ 94 w 96"/>
                <a:gd name="T9" fmla="*/ 4 h 4"/>
                <a:gd name="T10" fmla="*/ 96 w 96"/>
                <a:gd name="T11" fmla="*/ 2 h 4"/>
                <a:gd name="T12" fmla="*/ 94 w 9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4">
                  <a:moveTo>
                    <a:pt x="9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5" y="4"/>
                    <a:pt x="96" y="3"/>
                    <a:pt x="96" y="2"/>
                  </a:cubicBezTo>
                  <a:cubicBezTo>
                    <a:pt x="96" y="1"/>
                    <a:pt x="95" y="0"/>
                    <a:pt x="9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87102C"/>
                </a:solidFill>
              </a:endParaRPr>
            </a:p>
          </p:txBody>
        </p:sp>
        <p:sp>
          <p:nvSpPr>
            <p:cNvPr id="27" name="Freeform 86"/>
            <p:cNvSpPr>
              <a:spLocks noEditPoints="1"/>
            </p:cNvSpPr>
            <p:nvPr/>
          </p:nvSpPr>
          <p:spPr bwMode="auto">
            <a:xfrm>
              <a:off x="3035300" y="2147888"/>
              <a:ext cx="134937" cy="120650"/>
            </a:xfrm>
            <a:custGeom>
              <a:avLst/>
              <a:gdLst>
                <a:gd name="T0" fmla="*/ 4 w 36"/>
                <a:gd name="T1" fmla="*/ 32 h 32"/>
                <a:gd name="T2" fmla="*/ 32 w 36"/>
                <a:gd name="T3" fmla="*/ 32 h 32"/>
                <a:gd name="T4" fmla="*/ 36 w 36"/>
                <a:gd name="T5" fmla="*/ 28 h 32"/>
                <a:gd name="T6" fmla="*/ 36 w 36"/>
                <a:gd name="T7" fmla="*/ 4 h 32"/>
                <a:gd name="T8" fmla="*/ 32 w 36"/>
                <a:gd name="T9" fmla="*/ 0 h 32"/>
                <a:gd name="T10" fmla="*/ 4 w 36"/>
                <a:gd name="T11" fmla="*/ 0 h 32"/>
                <a:gd name="T12" fmla="*/ 0 w 36"/>
                <a:gd name="T13" fmla="*/ 4 h 32"/>
                <a:gd name="T14" fmla="*/ 0 w 36"/>
                <a:gd name="T15" fmla="*/ 28 h 32"/>
                <a:gd name="T16" fmla="*/ 4 w 36"/>
                <a:gd name="T17" fmla="*/ 32 h 32"/>
                <a:gd name="T18" fmla="*/ 8 w 36"/>
                <a:gd name="T19" fmla="*/ 8 h 32"/>
                <a:gd name="T20" fmla="*/ 28 w 36"/>
                <a:gd name="T21" fmla="*/ 8 h 32"/>
                <a:gd name="T22" fmla="*/ 28 w 36"/>
                <a:gd name="T23" fmla="*/ 24 h 32"/>
                <a:gd name="T24" fmla="*/ 8 w 36"/>
                <a:gd name="T25" fmla="*/ 24 h 32"/>
                <a:gd name="T26" fmla="*/ 8 w 36"/>
                <a:gd name="T27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2">
                  <a:moveTo>
                    <a:pt x="4" y="32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34" y="32"/>
                    <a:pt x="36" y="30"/>
                    <a:pt x="36" y="28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8" y="24"/>
                    <a:pt x="8" y="24"/>
                    <a:pt x="8" y="24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87102C"/>
                </a:solidFill>
              </a:endParaRPr>
            </a:p>
          </p:txBody>
        </p:sp>
      </p:grpSp>
      <p:grpSp>
        <p:nvGrpSpPr>
          <p:cNvPr id="28" name="PA_组合 236"/>
          <p:cNvGrpSpPr/>
          <p:nvPr>
            <p:custDataLst>
              <p:tags r:id="rId15"/>
            </p:custDataLst>
          </p:nvPr>
        </p:nvGrpSpPr>
        <p:grpSpPr>
          <a:xfrm>
            <a:off x="4812278" y="2312038"/>
            <a:ext cx="243120" cy="244072"/>
            <a:chOff x="1049338" y="2071688"/>
            <a:chExt cx="481012" cy="4826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9" name="Freeform 90"/>
            <p:cNvSpPr>
              <a:spLocks noEditPoints="1"/>
            </p:cNvSpPr>
            <p:nvPr/>
          </p:nvSpPr>
          <p:spPr bwMode="auto">
            <a:xfrm>
              <a:off x="1049338" y="2071688"/>
              <a:ext cx="481012" cy="482600"/>
            </a:xfrm>
            <a:custGeom>
              <a:avLst/>
              <a:gdLst>
                <a:gd name="T0" fmla="*/ 83 w 128"/>
                <a:gd name="T1" fmla="*/ 40 h 128"/>
                <a:gd name="T2" fmla="*/ 64 w 128"/>
                <a:gd name="T3" fmla="*/ 0 h 128"/>
                <a:gd name="T4" fmla="*/ 36 w 128"/>
                <a:gd name="T5" fmla="*/ 41 h 128"/>
                <a:gd name="T6" fmla="*/ 32 w 128"/>
                <a:gd name="T7" fmla="*/ 43 h 128"/>
                <a:gd name="T8" fmla="*/ 12 w 128"/>
                <a:gd name="T9" fmla="*/ 40 h 128"/>
                <a:gd name="T10" fmla="*/ 0 w 128"/>
                <a:gd name="T11" fmla="*/ 116 h 128"/>
                <a:gd name="T12" fmla="*/ 24 w 128"/>
                <a:gd name="T13" fmla="*/ 128 h 128"/>
                <a:gd name="T14" fmla="*/ 35 w 128"/>
                <a:gd name="T15" fmla="*/ 121 h 128"/>
                <a:gd name="T16" fmla="*/ 36 w 128"/>
                <a:gd name="T17" fmla="*/ 121 h 128"/>
                <a:gd name="T18" fmla="*/ 76 w 128"/>
                <a:gd name="T19" fmla="*/ 128 h 128"/>
                <a:gd name="T20" fmla="*/ 112 w 128"/>
                <a:gd name="T21" fmla="*/ 120 h 128"/>
                <a:gd name="T22" fmla="*/ 114 w 128"/>
                <a:gd name="T23" fmla="*/ 109 h 128"/>
                <a:gd name="T24" fmla="*/ 121 w 128"/>
                <a:gd name="T25" fmla="*/ 88 h 128"/>
                <a:gd name="T26" fmla="*/ 124 w 128"/>
                <a:gd name="T27" fmla="*/ 67 h 128"/>
                <a:gd name="T28" fmla="*/ 128 w 128"/>
                <a:gd name="T29" fmla="*/ 58 h 128"/>
                <a:gd name="T30" fmla="*/ 117 w 128"/>
                <a:gd name="T31" fmla="*/ 42 h 128"/>
                <a:gd name="T32" fmla="*/ 24 w 128"/>
                <a:gd name="T33" fmla="*/ 120 h 128"/>
                <a:gd name="T34" fmla="*/ 8 w 128"/>
                <a:gd name="T35" fmla="*/ 116 h 128"/>
                <a:gd name="T36" fmla="*/ 12 w 128"/>
                <a:gd name="T37" fmla="*/ 48 h 128"/>
                <a:gd name="T38" fmla="*/ 28 w 128"/>
                <a:gd name="T39" fmla="*/ 52 h 128"/>
                <a:gd name="T40" fmla="*/ 120 w 128"/>
                <a:gd name="T41" fmla="*/ 58 h 128"/>
                <a:gd name="T42" fmla="*/ 104 w 128"/>
                <a:gd name="T43" fmla="*/ 64 h 128"/>
                <a:gd name="T44" fmla="*/ 104 w 128"/>
                <a:gd name="T45" fmla="*/ 68 h 128"/>
                <a:gd name="T46" fmla="*/ 118 w 128"/>
                <a:gd name="T47" fmla="*/ 75 h 128"/>
                <a:gd name="T48" fmla="*/ 100 w 128"/>
                <a:gd name="T49" fmla="*/ 84 h 128"/>
                <a:gd name="T50" fmla="*/ 100 w 128"/>
                <a:gd name="T51" fmla="*/ 88 h 128"/>
                <a:gd name="T52" fmla="*/ 113 w 128"/>
                <a:gd name="T53" fmla="*/ 96 h 128"/>
                <a:gd name="T54" fmla="*/ 96 w 128"/>
                <a:gd name="T55" fmla="*/ 104 h 128"/>
                <a:gd name="T56" fmla="*/ 96 w 128"/>
                <a:gd name="T57" fmla="*/ 108 h 128"/>
                <a:gd name="T58" fmla="*/ 106 w 128"/>
                <a:gd name="T59" fmla="*/ 114 h 128"/>
                <a:gd name="T60" fmla="*/ 98 w 128"/>
                <a:gd name="T61" fmla="*/ 120 h 128"/>
                <a:gd name="T62" fmla="*/ 54 w 128"/>
                <a:gd name="T63" fmla="*/ 117 h 128"/>
                <a:gd name="T64" fmla="*/ 32 w 128"/>
                <a:gd name="T65" fmla="*/ 110 h 128"/>
                <a:gd name="T66" fmla="*/ 35 w 128"/>
                <a:gd name="T67" fmla="*/ 50 h 128"/>
                <a:gd name="T68" fmla="*/ 60 w 128"/>
                <a:gd name="T69" fmla="*/ 12 h 128"/>
                <a:gd name="T70" fmla="*/ 76 w 128"/>
                <a:gd name="T71" fmla="*/ 27 h 128"/>
                <a:gd name="T72" fmla="*/ 115 w 128"/>
                <a:gd name="T73" fmla="*/ 50 h 128"/>
                <a:gd name="T74" fmla="*/ 120 w 128"/>
                <a:gd name="T75" fmla="*/ 5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128">
                  <a:moveTo>
                    <a:pt x="117" y="42"/>
                  </a:moveTo>
                  <a:cubicBezTo>
                    <a:pt x="112" y="41"/>
                    <a:pt x="100" y="41"/>
                    <a:pt x="83" y="40"/>
                  </a:cubicBezTo>
                  <a:cubicBezTo>
                    <a:pt x="84" y="36"/>
                    <a:pt x="84" y="33"/>
                    <a:pt x="84" y="27"/>
                  </a:cubicBezTo>
                  <a:cubicBezTo>
                    <a:pt x="84" y="13"/>
                    <a:pt x="73" y="0"/>
                    <a:pt x="64" y="0"/>
                  </a:cubicBezTo>
                  <a:cubicBezTo>
                    <a:pt x="57" y="0"/>
                    <a:pt x="52" y="5"/>
                    <a:pt x="52" y="12"/>
                  </a:cubicBezTo>
                  <a:cubicBezTo>
                    <a:pt x="52" y="20"/>
                    <a:pt x="49" y="34"/>
                    <a:pt x="36" y="41"/>
                  </a:cubicBezTo>
                  <a:cubicBezTo>
                    <a:pt x="35" y="41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0" y="41"/>
                    <a:pt x="27" y="40"/>
                    <a:pt x="24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5" y="40"/>
                    <a:pt x="0" y="45"/>
                    <a:pt x="0" y="52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3"/>
                    <a:pt x="5" y="128"/>
                    <a:pt x="12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9" y="128"/>
                    <a:pt x="33" y="125"/>
                    <a:pt x="35" y="121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21"/>
                    <a:pt x="35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8" y="122"/>
                    <a:pt x="43" y="123"/>
                    <a:pt x="52" y="125"/>
                  </a:cubicBezTo>
                  <a:cubicBezTo>
                    <a:pt x="54" y="126"/>
                    <a:pt x="65" y="128"/>
                    <a:pt x="76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105" y="128"/>
                    <a:pt x="109" y="125"/>
                    <a:pt x="112" y="120"/>
                  </a:cubicBezTo>
                  <a:cubicBezTo>
                    <a:pt x="112" y="120"/>
                    <a:pt x="113" y="118"/>
                    <a:pt x="114" y="116"/>
                  </a:cubicBezTo>
                  <a:cubicBezTo>
                    <a:pt x="115" y="114"/>
                    <a:pt x="115" y="112"/>
                    <a:pt x="114" y="109"/>
                  </a:cubicBezTo>
                  <a:cubicBezTo>
                    <a:pt x="118" y="106"/>
                    <a:pt x="120" y="102"/>
                    <a:pt x="121" y="99"/>
                  </a:cubicBezTo>
                  <a:cubicBezTo>
                    <a:pt x="122" y="94"/>
                    <a:pt x="122" y="90"/>
                    <a:pt x="121" y="88"/>
                  </a:cubicBezTo>
                  <a:cubicBezTo>
                    <a:pt x="123" y="85"/>
                    <a:pt x="125" y="82"/>
                    <a:pt x="126" y="77"/>
                  </a:cubicBezTo>
                  <a:cubicBezTo>
                    <a:pt x="127" y="73"/>
                    <a:pt x="126" y="70"/>
                    <a:pt x="124" y="67"/>
                  </a:cubicBezTo>
                  <a:cubicBezTo>
                    <a:pt x="127" y="65"/>
                    <a:pt x="128" y="61"/>
                    <a:pt x="128" y="58"/>
                  </a:cubicBezTo>
                  <a:cubicBezTo>
                    <a:pt x="128" y="58"/>
                    <a:pt x="128" y="58"/>
                    <a:pt x="128" y="58"/>
                  </a:cubicBezTo>
                  <a:cubicBezTo>
                    <a:pt x="128" y="57"/>
                    <a:pt x="128" y="57"/>
                    <a:pt x="128" y="56"/>
                  </a:cubicBezTo>
                  <a:cubicBezTo>
                    <a:pt x="128" y="51"/>
                    <a:pt x="125" y="44"/>
                    <a:pt x="117" y="42"/>
                  </a:cubicBezTo>
                  <a:close/>
                  <a:moveTo>
                    <a:pt x="28" y="116"/>
                  </a:moveTo>
                  <a:cubicBezTo>
                    <a:pt x="28" y="118"/>
                    <a:pt x="26" y="120"/>
                    <a:pt x="24" y="120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0" y="120"/>
                    <a:pt x="8" y="118"/>
                    <a:pt x="8" y="116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0"/>
                    <a:pt x="10" y="48"/>
                    <a:pt x="12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6" y="48"/>
                    <a:pt x="28" y="50"/>
                    <a:pt x="28" y="52"/>
                  </a:cubicBezTo>
                  <a:lnTo>
                    <a:pt x="28" y="116"/>
                  </a:lnTo>
                  <a:close/>
                  <a:moveTo>
                    <a:pt x="120" y="58"/>
                  </a:moveTo>
                  <a:cubicBezTo>
                    <a:pt x="120" y="60"/>
                    <a:pt x="119" y="64"/>
                    <a:pt x="112" y="64"/>
                  </a:cubicBezTo>
                  <a:cubicBezTo>
                    <a:pt x="106" y="64"/>
                    <a:pt x="104" y="64"/>
                    <a:pt x="104" y="64"/>
                  </a:cubicBezTo>
                  <a:cubicBezTo>
                    <a:pt x="103" y="64"/>
                    <a:pt x="102" y="65"/>
                    <a:pt x="102" y="66"/>
                  </a:cubicBezTo>
                  <a:cubicBezTo>
                    <a:pt x="102" y="67"/>
                    <a:pt x="103" y="68"/>
                    <a:pt x="104" y="68"/>
                  </a:cubicBezTo>
                  <a:cubicBezTo>
                    <a:pt x="104" y="68"/>
                    <a:pt x="106" y="68"/>
                    <a:pt x="112" y="68"/>
                  </a:cubicBezTo>
                  <a:cubicBezTo>
                    <a:pt x="118" y="68"/>
                    <a:pt x="119" y="73"/>
                    <a:pt x="118" y="75"/>
                  </a:cubicBezTo>
                  <a:cubicBezTo>
                    <a:pt x="118" y="78"/>
                    <a:pt x="116" y="84"/>
                    <a:pt x="110" y="84"/>
                  </a:cubicBezTo>
                  <a:cubicBezTo>
                    <a:pt x="103" y="84"/>
                    <a:pt x="100" y="84"/>
                    <a:pt x="100" y="84"/>
                  </a:cubicBezTo>
                  <a:cubicBezTo>
                    <a:pt x="99" y="84"/>
                    <a:pt x="98" y="85"/>
                    <a:pt x="98" y="86"/>
                  </a:cubicBezTo>
                  <a:cubicBezTo>
                    <a:pt x="98" y="87"/>
                    <a:pt x="99" y="88"/>
                    <a:pt x="100" y="88"/>
                  </a:cubicBezTo>
                  <a:cubicBezTo>
                    <a:pt x="100" y="88"/>
                    <a:pt x="105" y="88"/>
                    <a:pt x="108" y="88"/>
                  </a:cubicBezTo>
                  <a:cubicBezTo>
                    <a:pt x="115" y="88"/>
                    <a:pt x="114" y="93"/>
                    <a:pt x="113" y="96"/>
                  </a:cubicBezTo>
                  <a:cubicBezTo>
                    <a:pt x="112" y="100"/>
                    <a:pt x="111" y="104"/>
                    <a:pt x="103" y="104"/>
                  </a:cubicBezTo>
                  <a:cubicBezTo>
                    <a:pt x="100" y="104"/>
                    <a:pt x="96" y="104"/>
                    <a:pt x="96" y="104"/>
                  </a:cubicBezTo>
                  <a:cubicBezTo>
                    <a:pt x="95" y="104"/>
                    <a:pt x="94" y="105"/>
                    <a:pt x="94" y="106"/>
                  </a:cubicBezTo>
                  <a:cubicBezTo>
                    <a:pt x="94" y="107"/>
                    <a:pt x="95" y="108"/>
                    <a:pt x="96" y="108"/>
                  </a:cubicBezTo>
                  <a:cubicBezTo>
                    <a:pt x="96" y="108"/>
                    <a:pt x="99" y="108"/>
                    <a:pt x="102" y="108"/>
                  </a:cubicBezTo>
                  <a:cubicBezTo>
                    <a:pt x="107" y="108"/>
                    <a:pt x="107" y="112"/>
                    <a:pt x="106" y="114"/>
                  </a:cubicBezTo>
                  <a:cubicBezTo>
                    <a:pt x="106" y="115"/>
                    <a:pt x="105" y="116"/>
                    <a:pt x="105" y="117"/>
                  </a:cubicBezTo>
                  <a:cubicBezTo>
                    <a:pt x="104" y="119"/>
                    <a:pt x="102" y="120"/>
                    <a:pt x="98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65" y="120"/>
                    <a:pt x="54" y="118"/>
                    <a:pt x="54" y="117"/>
                  </a:cubicBezTo>
                  <a:cubicBezTo>
                    <a:pt x="37" y="114"/>
                    <a:pt x="36" y="113"/>
                    <a:pt x="35" y="113"/>
                  </a:cubicBezTo>
                  <a:cubicBezTo>
                    <a:pt x="35" y="113"/>
                    <a:pt x="32" y="112"/>
                    <a:pt x="32" y="110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2" y="52"/>
                    <a:pt x="33" y="51"/>
                    <a:pt x="35" y="50"/>
                  </a:cubicBezTo>
                  <a:cubicBezTo>
                    <a:pt x="35" y="50"/>
                    <a:pt x="36" y="50"/>
                    <a:pt x="36" y="50"/>
                  </a:cubicBezTo>
                  <a:cubicBezTo>
                    <a:pt x="54" y="42"/>
                    <a:pt x="60" y="26"/>
                    <a:pt x="60" y="12"/>
                  </a:cubicBezTo>
                  <a:cubicBezTo>
                    <a:pt x="60" y="10"/>
                    <a:pt x="62" y="8"/>
                    <a:pt x="64" y="8"/>
                  </a:cubicBezTo>
                  <a:cubicBezTo>
                    <a:pt x="68" y="8"/>
                    <a:pt x="76" y="16"/>
                    <a:pt x="76" y="27"/>
                  </a:cubicBezTo>
                  <a:cubicBezTo>
                    <a:pt x="76" y="36"/>
                    <a:pt x="75" y="38"/>
                    <a:pt x="72" y="48"/>
                  </a:cubicBezTo>
                  <a:cubicBezTo>
                    <a:pt x="112" y="48"/>
                    <a:pt x="112" y="49"/>
                    <a:pt x="115" y="50"/>
                  </a:cubicBezTo>
                  <a:cubicBezTo>
                    <a:pt x="120" y="51"/>
                    <a:pt x="120" y="54"/>
                    <a:pt x="120" y="56"/>
                  </a:cubicBezTo>
                  <a:cubicBezTo>
                    <a:pt x="120" y="57"/>
                    <a:pt x="120" y="57"/>
                    <a:pt x="120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91"/>
            <p:cNvSpPr>
              <a:spLocks noEditPoints="1"/>
            </p:cNvSpPr>
            <p:nvPr/>
          </p:nvSpPr>
          <p:spPr bwMode="auto">
            <a:xfrm>
              <a:off x="1093788" y="2463801"/>
              <a:ext cx="44450" cy="44450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1" name="PA_组合 35"/>
          <p:cNvGrpSpPr/>
          <p:nvPr>
            <p:custDataLst>
              <p:tags r:id="rId16"/>
            </p:custDataLst>
          </p:nvPr>
        </p:nvGrpSpPr>
        <p:grpSpPr>
          <a:xfrm>
            <a:off x="4059470" y="3135649"/>
            <a:ext cx="296063" cy="294295"/>
            <a:chOff x="6853673" y="3715407"/>
            <a:chExt cx="379359" cy="376864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2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Freeform 154"/>
            <p:cNvSpPr>
              <a:spLocks/>
            </p:cNvSpPr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" name="Freeform 155"/>
            <p:cNvSpPr>
              <a:spLocks/>
            </p:cNvSpPr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" name="Freeform 156"/>
            <p:cNvSpPr>
              <a:spLocks/>
            </p:cNvSpPr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Freeform 157"/>
            <p:cNvSpPr>
              <a:spLocks/>
            </p:cNvSpPr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Freeform 158"/>
            <p:cNvSpPr>
              <a:spLocks/>
            </p:cNvSpPr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2" name="Freeform 160"/>
            <p:cNvSpPr>
              <a:spLocks/>
            </p:cNvSpPr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3" name="Freeform 161"/>
            <p:cNvSpPr>
              <a:spLocks/>
            </p:cNvSpPr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" name="Freeform 162"/>
            <p:cNvSpPr>
              <a:spLocks/>
            </p:cNvSpPr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" name="Freeform 163"/>
            <p:cNvSpPr>
              <a:spLocks/>
            </p:cNvSpPr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" name="Freeform 164"/>
            <p:cNvSpPr>
              <a:spLocks/>
            </p:cNvSpPr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7" name="Freeform 165"/>
            <p:cNvSpPr>
              <a:spLocks/>
            </p:cNvSpPr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8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9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4" tIns="45712" rIns="91424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60" name="PA_圆角淘宝店chenying0907 59"/>
          <p:cNvSpPr/>
          <p:nvPr>
            <p:custDataLst>
              <p:tags r:id="rId17"/>
            </p:custDataLst>
          </p:nvPr>
        </p:nvSpPr>
        <p:spPr>
          <a:xfrm>
            <a:off x="1368201" y="1973723"/>
            <a:ext cx="1454273" cy="246335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" name="PA_淘宝店chenying0907 66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445131" y="2339759"/>
            <a:ext cx="2433954" cy="307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内容专业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62" name="PA_圆角淘宝店chenying0907 61"/>
          <p:cNvSpPr/>
          <p:nvPr>
            <p:custDataLst>
              <p:tags r:id="rId19"/>
            </p:custDataLst>
          </p:nvPr>
        </p:nvSpPr>
        <p:spPr>
          <a:xfrm>
            <a:off x="2061764" y="3685640"/>
            <a:ext cx="1454273" cy="246335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3" name="PA_淘宝店chenying0907 66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138694" y="4051674"/>
            <a:ext cx="2433954" cy="307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内容专业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64" name="PA_圆角淘宝店chenying0907 63"/>
          <p:cNvSpPr/>
          <p:nvPr>
            <p:custDataLst>
              <p:tags r:id="rId21"/>
            </p:custDataLst>
          </p:nvPr>
        </p:nvSpPr>
        <p:spPr>
          <a:xfrm>
            <a:off x="5541530" y="1133310"/>
            <a:ext cx="1454273" cy="246335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5" name="PA_淘宝店chenying0907 66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5541530" y="1499345"/>
            <a:ext cx="2433954" cy="307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内容专业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66" name="PA_圆角淘宝店chenying0907 65"/>
          <p:cNvSpPr/>
          <p:nvPr>
            <p:custDataLst>
              <p:tags r:id="rId23"/>
            </p:custDataLst>
          </p:nvPr>
        </p:nvSpPr>
        <p:spPr>
          <a:xfrm>
            <a:off x="6299894" y="2881404"/>
            <a:ext cx="1454273" cy="246335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7" name="PA_淘宝店chenying0907 66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6299895" y="3247440"/>
            <a:ext cx="2433954" cy="307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内容专业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241903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nimBg="1" autoUpdateAnimBg="0"/>
      <p:bldP spid="7" grpId="0" animBg="1" autoUpdateAnimBg="0"/>
      <p:bldP spid="8" grpId="0" animBg="1" autoUpdateAnimBg="0"/>
      <p:bldP spid="9" grpId="0" animBg="1" autoUpdateAnimBg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 autoUpdateAnimBg="0"/>
      <p:bldP spid="16" grpId="0" animBg="1" autoUpdateAnimBg="0"/>
      <p:bldP spid="17" grpId="0" animBg="1" autoUpdateAnimBg="0"/>
      <p:bldP spid="60" grpId="0"/>
      <p:bldP spid="61" grpId="0"/>
      <p:bldP spid="62" grpId="0"/>
      <p:bldP spid="63" grpId="0"/>
      <p:bldP spid="64" grpId="0" animBg="1" autoUpdateAnimBg="0"/>
      <p:bldP spid="65" grpId="0" animBg="1" autoUpdateAnimBg="0"/>
      <p:bldP spid="66" grpId="0" animBg="1" autoUpdateAnimBg="0"/>
      <p:bldP spid="67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淘宝店chenying0907 3"/>
          <p:cNvSpPr/>
          <p:nvPr>
            <p:custDataLst>
              <p:tags r:id="rId1"/>
            </p:custDataLst>
          </p:nvPr>
        </p:nvSpPr>
        <p:spPr>
          <a:xfrm>
            <a:off x="797" y="3757114"/>
            <a:ext cx="9142412" cy="100013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zh-CN"/>
          </a:p>
        </p:txBody>
      </p:sp>
      <p:graphicFrame>
        <p:nvGraphicFramePr>
          <p:cNvPr id="6" name="PA_Chart 137"/>
          <p:cNvGraphicFramePr/>
          <p:nvPr>
            <p:custDataLst>
              <p:tags r:id="rId2"/>
            </p:custDataLst>
            <p:extLst/>
          </p:nvPr>
        </p:nvGraphicFramePr>
        <p:xfrm>
          <a:off x="962704" y="980168"/>
          <a:ext cx="7701438" cy="2449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7" name="PA_圆角淘宝店chenying0907 6"/>
          <p:cNvSpPr/>
          <p:nvPr>
            <p:custDataLst>
              <p:tags r:id="rId3"/>
            </p:custDataLst>
          </p:nvPr>
        </p:nvSpPr>
        <p:spPr>
          <a:xfrm>
            <a:off x="1332202" y="3633945"/>
            <a:ext cx="1439910" cy="246335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" name="PA_淘宝店chenying0907 6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332202" y="4037494"/>
            <a:ext cx="6192035" cy="492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内容专业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内容专业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  <a:p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内容专业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  <a:p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02637" y="4829388"/>
            <a:ext cx="213872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 smtClean="0"/>
              <a:t>小芥末素材 </a:t>
            </a:r>
            <a:r>
              <a:rPr lang="en-US" altLang="zh-CN" sz="1050" dirty="0" smtClean="0"/>
              <a:t>rosyhouse.taobao.com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15976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Graphic spid="6" grpId="0">
        <p:bldAsOne/>
      </p:bldGraphic>
      <p:bldP spid="7" grpId="0" animBg="1" autoUpdateAnimBg="0"/>
      <p:bldP spid="8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978694" y="1258212"/>
            <a:ext cx="1107282" cy="377024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123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78694" y="2139775"/>
            <a:ext cx="1107282" cy="377024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78694" y="2974194"/>
            <a:ext cx="1107282" cy="377024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78694" y="3852235"/>
            <a:ext cx="1107282" cy="377024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789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78694" y="1697830"/>
            <a:ext cx="1107282" cy="253950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78694" y="2579393"/>
            <a:ext cx="1107282" cy="253950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78694" y="3413812"/>
            <a:ext cx="1107282" cy="253950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78694" y="4291852"/>
            <a:ext cx="1107282" cy="253950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35757" y="2143862"/>
            <a:ext cx="642937" cy="6430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548188" y="1286495"/>
            <a:ext cx="4286250" cy="321512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700838" y="1286495"/>
            <a:ext cx="2133601" cy="32151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>
              <a:lnSpc>
                <a:spcPct val="150000"/>
              </a:lnSpc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DESCRIPTION SENTENCES ABOUT THIS PAR. THIS IS A SUMMARY PART. CLICK HERE TO ADD YOUR DESCRIPTION SENTENCES ABOUT THIS PAR.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35757" y="1286495"/>
            <a:ext cx="642937" cy="6430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35757" y="3001227"/>
            <a:ext cx="642937" cy="6430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35757" y="3858593"/>
            <a:ext cx="642937" cy="6430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>
            <a:spLocks noChangeAspect="1"/>
          </p:cNvSpPr>
          <p:nvPr/>
        </p:nvSpPr>
        <p:spPr>
          <a:xfrm>
            <a:off x="502092" y="1472990"/>
            <a:ext cx="310267" cy="270036"/>
          </a:xfrm>
          <a:custGeom>
            <a:avLst/>
            <a:gdLst>
              <a:gd name="connsiteX0" fmla="*/ 2136838 w 4244134"/>
              <a:gd name="connsiteY0" fmla="*/ 2537631 h 3693319"/>
              <a:gd name="connsiteX1" fmla="*/ 2299844 w 4244134"/>
              <a:gd name="connsiteY1" fmla="*/ 2700637 h 3693319"/>
              <a:gd name="connsiteX2" fmla="*/ 2462850 w 4244134"/>
              <a:gd name="connsiteY2" fmla="*/ 2537631 h 3693319"/>
              <a:gd name="connsiteX3" fmla="*/ 616723 w 4244134"/>
              <a:gd name="connsiteY3" fmla="*/ 1748051 h 3693319"/>
              <a:gd name="connsiteX4" fmla="*/ 2488723 w 4244134"/>
              <a:gd name="connsiteY4" fmla="*/ 1748051 h 3693319"/>
              <a:gd name="connsiteX5" fmla="*/ 2488723 w 4244134"/>
              <a:gd name="connsiteY5" fmla="*/ 1884677 h 3693319"/>
              <a:gd name="connsiteX6" fmla="*/ 616723 w 4244134"/>
              <a:gd name="connsiteY6" fmla="*/ 1884677 h 3693319"/>
              <a:gd name="connsiteX7" fmla="*/ 616723 w 4244134"/>
              <a:gd name="connsiteY7" fmla="*/ 1421574 h 3693319"/>
              <a:gd name="connsiteX8" fmla="*/ 2488723 w 4244134"/>
              <a:gd name="connsiteY8" fmla="*/ 1421574 h 3693319"/>
              <a:gd name="connsiteX9" fmla="*/ 2488723 w 4244134"/>
              <a:gd name="connsiteY9" fmla="*/ 1558200 h 3693319"/>
              <a:gd name="connsiteX10" fmla="*/ 616723 w 4244134"/>
              <a:gd name="connsiteY10" fmla="*/ 1558200 h 3693319"/>
              <a:gd name="connsiteX11" fmla="*/ 616723 w 4244134"/>
              <a:gd name="connsiteY11" fmla="*/ 1095097 h 3693319"/>
              <a:gd name="connsiteX12" fmla="*/ 2488723 w 4244134"/>
              <a:gd name="connsiteY12" fmla="*/ 1095097 h 3693319"/>
              <a:gd name="connsiteX13" fmla="*/ 2488723 w 4244134"/>
              <a:gd name="connsiteY13" fmla="*/ 1231723 h 3693319"/>
              <a:gd name="connsiteX14" fmla="*/ 616723 w 4244134"/>
              <a:gd name="connsiteY14" fmla="*/ 1231723 h 3693319"/>
              <a:gd name="connsiteX15" fmla="*/ 204718 w 4244134"/>
              <a:gd name="connsiteY15" fmla="*/ 204718 h 3693319"/>
              <a:gd name="connsiteX16" fmla="*/ 204718 w 4244134"/>
              <a:gd name="connsiteY16" fmla="*/ 3488601 h 3693319"/>
              <a:gd name="connsiteX17" fmla="*/ 2907082 w 4244134"/>
              <a:gd name="connsiteY17" fmla="*/ 3488601 h 3693319"/>
              <a:gd name="connsiteX18" fmla="*/ 2907082 w 4244134"/>
              <a:gd name="connsiteY18" fmla="*/ 3096000 h 3693319"/>
              <a:gd name="connsiteX19" fmla="*/ 2907082 w 4244134"/>
              <a:gd name="connsiteY19" fmla="*/ 2973318 h 3693319"/>
              <a:gd name="connsiteX20" fmla="*/ 2907082 w 4244134"/>
              <a:gd name="connsiteY20" fmla="*/ 2619924 h 3693319"/>
              <a:gd name="connsiteX21" fmla="*/ 2302633 w 4244134"/>
              <a:gd name="connsiteY21" fmla="*/ 3224372 h 3693319"/>
              <a:gd name="connsiteX22" fmla="*/ 2288873 w 4244134"/>
              <a:gd name="connsiteY22" fmla="*/ 3210611 h 3693319"/>
              <a:gd name="connsiteX23" fmla="*/ 2286083 w 4244134"/>
              <a:gd name="connsiteY23" fmla="*/ 3213400 h 3693319"/>
              <a:gd name="connsiteX24" fmla="*/ 1610314 w 4244134"/>
              <a:gd name="connsiteY24" fmla="*/ 2537631 h 3693319"/>
              <a:gd name="connsiteX25" fmla="*/ 616723 w 4244134"/>
              <a:gd name="connsiteY25" fmla="*/ 2537631 h 3693319"/>
              <a:gd name="connsiteX26" fmla="*/ 616723 w 4244134"/>
              <a:gd name="connsiteY26" fmla="*/ 2401005 h 3693319"/>
              <a:gd name="connsiteX27" fmla="*/ 1473688 w 4244134"/>
              <a:gd name="connsiteY27" fmla="*/ 2401005 h 3693319"/>
              <a:gd name="connsiteX28" fmla="*/ 1340342 w 4244134"/>
              <a:gd name="connsiteY28" fmla="*/ 2267659 h 3693319"/>
              <a:gd name="connsiteX29" fmla="*/ 1396846 w 4244134"/>
              <a:gd name="connsiteY29" fmla="*/ 2211154 h 3693319"/>
              <a:gd name="connsiteX30" fmla="*/ 616723 w 4244134"/>
              <a:gd name="connsiteY30" fmla="*/ 2211154 h 3693319"/>
              <a:gd name="connsiteX31" fmla="*/ 616723 w 4244134"/>
              <a:gd name="connsiteY31" fmla="*/ 2074528 h 3693319"/>
              <a:gd name="connsiteX32" fmla="*/ 1533472 w 4244134"/>
              <a:gd name="connsiteY32" fmla="*/ 2074528 h 3693319"/>
              <a:gd name="connsiteX33" fmla="*/ 1603604 w 4244134"/>
              <a:gd name="connsiteY33" fmla="*/ 2004396 h 3693319"/>
              <a:gd name="connsiteX34" fmla="*/ 1673735 w 4244134"/>
              <a:gd name="connsiteY34" fmla="*/ 2074528 h 3693319"/>
              <a:gd name="connsiteX35" fmla="*/ 2488723 w 4244134"/>
              <a:gd name="connsiteY35" fmla="*/ 2074528 h 3693319"/>
              <a:gd name="connsiteX36" fmla="*/ 2488723 w 4244134"/>
              <a:gd name="connsiteY36" fmla="*/ 2211154 h 3693319"/>
              <a:gd name="connsiteX37" fmla="*/ 1810361 w 4244134"/>
              <a:gd name="connsiteY37" fmla="*/ 2211154 h 3693319"/>
              <a:gd name="connsiteX38" fmla="*/ 2000212 w 4244134"/>
              <a:gd name="connsiteY38" fmla="*/ 2401005 h 3693319"/>
              <a:gd name="connsiteX39" fmla="*/ 2488723 w 4244134"/>
              <a:gd name="connsiteY39" fmla="*/ 2401005 h 3693319"/>
              <a:gd name="connsiteX40" fmla="*/ 2488723 w 4244134"/>
              <a:gd name="connsiteY40" fmla="*/ 2511758 h 3693319"/>
              <a:gd name="connsiteX41" fmla="*/ 2907082 w 4244134"/>
              <a:gd name="connsiteY41" fmla="*/ 2093399 h 3693319"/>
              <a:gd name="connsiteX42" fmla="*/ 2907082 w 4244134"/>
              <a:gd name="connsiteY42" fmla="*/ 204718 h 3693319"/>
              <a:gd name="connsiteX43" fmla="*/ 0 w 4244134"/>
              <a:gd name="connsiteY43" fmla="*/ 0 h 3693319"/>
              <a:gd name="connsiteX44" fmla="*/ 204718 w 4244134"/>
              <a:gd name="connsiteY44" fmla="*/ 0 h 3693319"/>
              <a:gd name="connsiteX45" fmla="*/ 204718 w 4244134"/>
              <a:gd name="connsiteY45" fmla="*/ 1 h 3693319"/>
              <a:gd name="connsiteX46" fmla="*/ 2907082 w 4244134"/>
              <a:gd name="connsiteY46" fmla="*/ 1 h 3693319"/>
              <a:gd name="connsiteX47" fmla="*/ 2907082 w 4244134"/>
              <a:gd name="connsiteY47" fmla="*/ 0 h 3693319"/>
              <a:gd name="connsiteX48" fmla="*/ 3111799 w 4244134"/>
              <a:gd name="connsiteY48" fmla="*/ 0 h 3693319"/>
              <a:gd name="connsiteX49" fmla="*/ 3111799 w 4244134"/>
              <a:gd name="connsiteY49" fmla="*/ 1888682 h 3693319"/>
              <a:gd name="connsiteX50" fmla="*/ 3980872 w 4244134"/>
              <a:gd name="connsiteY50" fmla="*/ 1019609 h 3693319"/>
              <a:gd name="connsiteX51" fmla="*/ 4244134 w 4244134"/>
              <a:gd name="connsiteY51" fmla="*/ 1282871 h 3693319"/>
              <a:gd name="connsiteX52" fmla="*/ 3111799 w 4244134"/>
              <a:gd name="connsiteY52" fmla="*/ 2415207 h 3693319"/>
              <a:gd name="connsiteX53" fmla="*/ 3111799 w 4244134"/>
              <a:gd name="connsiteY53" fmla="*/ 2973318 h 3693319"/>
              <a:gd name="connsiteX54" fmla="*/ 3111799 w 4244134"/>
              <a:gd name="connsiteY54" fmla="*/ 3096000 h 3693319"/>
              <a:gd name="connsiteX55" fmla="*/ 3111799 w 4244134"/>
              <a:gd name="connsiteY55" fmla="*/ 3693319 h 3693319"/>
              <a:gd name="connsiteX56" fmla="*/ 2907082 w 4244134"/>
              <a:gd name="connsiteY56" fmla="*/ 3693319 h 3693319"/>
              <a:gd name="connsiteX57" fmla="*/ 2907082 w 4244134"/>
              <a:gd name="connsiteY57" fmla="*/ 3693318 h 3693319"/>
              <a:gd name="connsiteX58" fmla="*/ 1 w 4244134"/>
              <a:gd name="connsiteY58" fmla="*/ 3693318 h 3693319"/>
              <a:gd name="connsiteX59" fmla="*/ 1 w 4244134"/>
              <a:gd name="connsiteY59" fmla="*/ 3636000 h 3693319"/>
              <a:gd name="connsiteX60" fmla="*/ 0 w 4244134"/>
              <a:gd name="connsiteY60" fmla="*/ 3636000 h 369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4244134" h="3693319">
                <a:moveTo>
                  <a:pt x="2136838" y="2537631"/>
                </a:moveTo>
                <a:lnTo>
                  <a:pt x="2299844" y="2700637"/>
                </a:lnTo>
                <a:lnTo>
                  <a:pt x="2462850" y="2537631"/>
                </a:lnTo>
                <a:close/>
                <a:moveTo>
                  <a:pt x="616723" y="1748051"/>
                </a:moveTo>
                <a:lnTo>
                  <a:pt x="2488723" y="1748051"/>
                </a:lnTo>
                <a:lnTo>
                  <a:pt x="2488723" y="1884677"/>
                </a:lnTo>
                <a:lnTo>
                  <a:pt x="616723" y="1884677"/>
                </a:lnTo>
                <a:close/>
                <a:moveTo>
                  <a:pt x="616723" y="1421574"/>
                </a:moveTo>
                <a:lnTo>
                  <a:pt x="2488723" y="1421574"/>
                </a:lnTo>
                <a:lnTo>
                  <a:pt x="2488723" y="1558200"/>
                </a:lnTo>
                <a:lnTo>
                  <a:pt x="616723" y="1558200"/>
                </a:lnTo>
                <a:close/>
                <a:moveTo>
                  <a:pt x="616723" y="1095097"/>
                </a:moveTo>
                <a:lnTo>
                  <a:pt x="2488723" y="1095097"/>
                </a:lnTo>
                <a:lnTo>
                  <a:pt x="2488723" y="1231723"/>
                </a:lnTo>
                <a:lnTo>
                  <a:pt x="616723" y="1231723"/>
                </a:lnTo>
                <a:close/>
                <a:moveTo>
                  <a:pt x="204718" y="204718"/>
                </a:moveTo>
                <a:lnTo>
                  <a:pt x="204718" y="3488601"/>
                </a:lnTo>
                <a:lnTo>
                  <a:pt x="2907082" y="3488601"/>
                </a:lnTo>
                <a:lnTo>
                  <a:pt x="2907082" y="3096000"/>
                </a:lnTo>
                <a:lnTo>
                  <a:pt x="2907082" y="2973318"/>
                </a:lnTo>
                <a:lnTo>
                  <a:pt x="2907082" y="2619924"/>
                </a:lnTo>
                <a:lnTo>
                  <a:pt x="2302633" y="3224372"/>
                </a:lnTo>
                <a:lnTo>
                  <a:pt x="2288873" y="3210611"/>
                </a:lnTo>
                <a:lnTo>
                  <a:pt x="2286083" y="3213400"/>
                </a:lnTo>
                <a:lnTo>
                  <a:pt x="1610314" y="2537631"/>
                </a:lnTo>
                <a:lnTo>
                  <a:pt x="616723" y="2537631"/>
                </a:lnTo>
                <a:lnTo>
                  <a:pt x="616723" y="2401005"/>
                </a:lnTo>
                <a:lnTo>
                  <a:pt x="1473688" y="2401005"/>
                </a:lnTo>
                <a:lnTo>
                  <a:pt x="1340342" y="2267659"/>
                </a:lnTo>
                <a:lnTo>
                  <a:pt x="1396846" y="2211154"/>
                </a:lnTo>
                <a:lnTo>
                  <a:pt x="616723" y="2211154"/>
                </a:lnTo>
                <a:lnTo>
                  <a:pt x="616723" y="2074528"/>
                </a:lnTo>
                <a:lnTo>
                  <a:pt x="1533472" y="2074528"/>
                </a:lnTo>
                <a:lnTo>
                  <a:pt x="1603604" y="2004396"/>
                </a:lnTo>
                <a:lnTo>
                  <a:pt x="1673735" y="2074528"/>
                </a:lnTo>
                <a:lnTo>
                  <a:pt x="2488723" y="2074528"/>
                </a:lnTo>
                <a:lnTo>
                  <a:pt x="2488723" y="2211154"/>
                </a:lnTo>
                <a:lnTo>
                  <a:pt x="1810361" y="2211154"/>
                </a:lnTo>
                <a:lnTo>
                  <a:pt x="2000212" y="2401005"/>
                </a:lnTo>
                <a:lnTo>
                  <a:pt x="2488723" y="2401005"/>
                </a:lnTo>
                <a:lnTo>
                  <a:pt x="2488723" y="2511758"/>
                </a:lnTo>
                <a:lnTo>
                  <a:pt x="2907082" y="2093399"/>
                </a:lnTo>
                <a:lnTo>
                  <a:pt x="2907082" y="204718"/>
                </a:lnTo>
                <a:close/>
                <a:moveTo>
                  <a:pt x="0" y="0"/>
                </a:moveTo>
                <a:lnTo>
                  <a:pt x="204718" y="0"/>
                </a:lnTo>
                <a:lnTo>
                  <a:pt x="204718" y="1"/>
                </a:lnTo>
                <a:lnTo>
                  <a:pt x="2907082" y="1"/>
                </a:lnTo>
                <a:lnTo>
                  <a:pt x="2907082" y="0"/>
                </a:lnTo>
                <a:lnTo>
                  <a:pt x="3111799" y="0"/>
                </a:lnTo>
                <a:lnTo>
                  <a:pt x="3111799" y="1888682"/>
                </a:lnTo>
                <a:lnTo>
                  <a:pt x="3980872" y="1019609"/>
                </a:lnTo>
                <a:lnTo>
                  <a:pt x="4244134" y="1282871"/>
                </a:lnTo>
                <a:lnTo>
                  <a:pt x="3111799" y="2415207"/>
                </a:lnTo>
                <a:lnTo>
                  <a:pt x="3111799" y="2973318"/>
                </a:lnTo>
                <a:lnTo>
                  <a:pt x="3111799" y="3096000"/>
                </a:lnTo>
                <a:lnTo>
                  <a:pt x="3111799" y="3693319"/>
                </a:lnTo>
                <a:lnTo>
                  <a:pt x="2907082" y="3693319"/>
                </a:lnTo>
                <a:lnTo>
                  <a:pt x="2907082" y="3693318"/>
                </a:lnTo>
                <a:lnTo>
                  <a:pt x="1" y="3693318"/>
                </a:lnTo>
                <a:lnTo>
                  <a:pt x="1" y="3636000"/>
                </a:lnTo>
                <a:lnTo>
                  <a:pt x="0" y="3636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>
            <a:spLocks noChangeAspect="1"/>
          </p:cNvSpPr>
          <p:nvPr/>
        </p:nvSpPr>
        <p:spPr>
          <a:xfrm>
            <a:off x="530363" y="3187722"/>
            <a:ext cx="250621" cy="270036"/>
          </a:xfrm>
          <a:custGeom>
            <a:avLst/>
            <a:gdLst>
              <a:gd name="connsiteX0" fmla="*/ 2149595 w 4366834"/>
              <a:gd name="connsiteY0" fmla="*/ 2482640 h 4704489"/>
              <a:gd name="connsiteX1" fmla="*/ 2102840 w 4366834"/>
              <a:gd name="connsiteY1" fmla="*/ 2492080 h 4704489"/>
              <a:gd name="connsiteX2" fmla="*/ 2012340 w 4366834"/>
              <a:gd name="connsiteY2" fmla="*/ 2628611 h 4704489"/>
              <a:gd name="connsiteX3" fmla="*/ 2160516 w 4366834"/>
              <a:gd name="connsiteY3" fmla="*/ 2776787 h 4704489"/>
              <a:gd name="connsiteX4" fmla="*/ 2308692 w 4366834"/>
              <a:gd name="connsiteY4" fmla="*/ 2628611 h 4704489"/>
              <a:gd name="connsiteX5" fmla="*/ 2218193 w 4366834"/>
              <a:gd name="connsiteY5" fmla="*/ 2492080 h 4704489"/>
              <a:gd name="connsiteX6" fmla="*/ 2171438 w 4366834"/>
              <a:gd name="connsiteY6" fmla="*/ 2482640 h 4704489"/>
              <a:gd name="connsiteX7" fmla="*/ 2160518 w 4366834"/>
              <a:gd name="connsiteY7" fmla="*/ 951351 h 4704489"/>
              <a:gd name="connsiteX8" fmla="*/ 2302218 w 4366834"/>
              <a:gd name="connsiteY8" fmla="*/ 1093052 h 4704489"/>
              <a:gd name="connsiteX9" fmla="*/ 2302218 w 4366834"/>
              <a:gd name="connsiteY9" fmla="*/ 2314238 h 4704489"/>
              <a:gd name="connsiteX10" fmla="*/ 2353661 w 4366834"/>
              <a:gd name="connsiteY10" fmla="*/ 2342160 h 4704489"/>
              <a:gd name="connsiteX11" fmla="*/ 2505965 w 4366834"/>
              <a:gd name="connsiteY11" fmla="*/ 2628611 h 4704489"/>
              <a:gd name="connsiteX12" fmla="*/ 2160517 w 4366834"/>
              <a:gd name="connsiteY12" fmla="*/ 2974059 h 4704489"/>
              <a:gd name="connsiteX13" fmla="*/ 1815069 w 4366834"/>
              <a:gd name="connsiteY13" fmla="*/ 2628611 h 4704489"/>
              <a:gd name="connsiteX14" fmla="*/ 1967374 w 4366834"/>
              <a:gd name="connsiteY14" fmla="*/ 2342160 h 4704489"/>
              <a:gd name="connsiteX15" fmla="*/ 2018817 w 4366834"/>
              <a:gd name="connsiteY15" fmla="*/ 2314238 h 4704489"/>
              <a:gd name="connsiteX16" fmla="*/ 2018817 w 4366834"/>
              <a:gd name="connsiteY16" fmla="*/ 1093052 h 4704489"/>
              <a:gd name="connsiteX17" fmla="*/ 2163170 w 4366834"/>
              <a:gd name="connsiteY17" fmla="*/ 761506 h 4704489"/>
              <a:gd name="connsiteX18" fmla="*/ 383357 w 4366834"/>
              <a:gd name="connsiteY18" fmla="*/ 2541318 h 4704489"/>
              <a:gd name="connsiteX19" fmla="*/ 2163170 w 4366834"/>
              <a:gd name="connsiteY19" fmla="*/ 4321131 h 4704489"/>
              <a:gd name="connsiteX20" fmla="*/ 3942983 w 4366834"/>
              <a:gd name="connsiteY20" fmla="*/ 2541318 h 4704489"/>
              <a:gd name="connsiteX21" fmla="*/ 2163170 w 4366834"/>
              <a:gd name="connsiteY21" fmla="*/ 761506 h 4704489"/>
              <a:gd name="connsiteX22" fmla="*/ 1914854 w 4366834"/>
              <a:gd name="connsiteY22" fmla="*/ 0 h 4704489"/>
              <a:gd name="connsiteX23" fmla="*/ 2451372 w 4366834"/>
              <a:gd name="connsiteY23" fmla="*/ 0 h 4704489"/>
              <a:gd name="connsiteX24" fmla="*/ 2451372 w 4366834"/>
              <a:gd name="connsiteY24" fmla="*/ 398363 h 4704489"/>
              <a:gd name="connsiteX25" fmla="*/ 2492601 w 4366834"/>
              <a:gd name="connsiteY25" fmla="*/ 403072 h 4704489"/>
              <a:gd name="connsiteX26" fmla="*/ 3372621 w 4366834"/>
              <a:gd name="connsiteY26" fmla="*/ 747583 h 4704489"/>
              <a:gd name="connsiteX27" fmla="*/ 3532765 w 4366834"/>
              <a:gd name="connsiteY27" fmla="*/ 867337 h 4704489"/>
              <a:gd name="connsiteX28" fmla="*/ 3733861 w 4366834"/>
              <a:gd name="connsiteY28" fmla="*/ 666241 h 4704489"/>
              <a:gd name="connsiteX29" fmla="*/ 3498760 w 4366834"/>
              <a:gd name="connsiteY29" fmla="*/ 431140 h 4704489"/>
              <a:gd name="connsiteX30" fmla="*/ 3711472 w 4366834"/>
              <a:gd name="connsiteY30" fmla="*/ 218428 h 4704489"/>
              <a:gd name="connsiteX31" fmla="*/ 4366834 w 4366834"/>
              <a:gd name="connsiteY31" fmla="*/ 873790 h 4704489"/>
              <a:gd name="connsiteX32" fmla="*/ 4154122 w 4366834"/>
              <a:gd name="connsiteY32" fmla="*/ 1086502 h 4704489"/>
              <a:gd name="connsiteX33" fmla="*/ 3919022 w 4366834"/>
              <a:gd name="connsiteY33" fmla="*/ 851401 h 4704489"/>
              <a:gd name="connsiteX34" fmla="*/ 3724157 w 4366834"/>
              <a:gd name="connsiteY34" fmla="*/ 1046266 h 4704489"/>
              <a:gd name="connsiteX35" fmla="*/ 3832379 w 4366834"/>
              <a:gd name="connsiteY35" fmla="*/ 1165341 h 4704489"/>
              <a:gd name="connsiteX36" fmla="*/ 4326342 w 4366834"/>
              <a:gd name="connsiteY36" fmla="*/ 2541318 h 4704489"/>
              <a:gd name="connsiteX37" fmla="*/ 2163171 w 4366834"/>
              <a:gd name="connsiteY37" fmla="*/ 4704489 h 4704489"/>
              <a:gd name="connsiteX38" fmla="*/ 0 w 4366834"/>
              <a:gd name="connsiteY38" fmla="*/ 2541318 h 4704489"/>
              <a:gd name="connsiteX39" fmla="*/ 1727217 w 4366834"/>
              <a:gd name="connsiteY39" fmla="*/ 422095 h 4704489"/>
              <a:gd name="connsiteX40" fmla="*/ 1914854 w 4366834"/>
              <a:gd name="connsiteY40" fmla="*/ 393458 h 470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66834" h="4704489">
                <a:moveTo>
                  <a:pt x="2149595" y="2482640"/>
                </a:moveTo>
                <a:lnTo>
                  <a:pt x="2102840" y="2492080"/>
                </a:lnTo>
                <a:cubicBezTo>
                  <a:pt x="2049657" y="2514574"/>
                  <a:pt x="2012340" y="2567235"/>
                  <a:pt x="2012340" y="2628611"/>
                </a:cubicBezTo>
                <a:cubicBezTo>
                  <a:pt x="2012340" y="2710446"/>
                  <a:pt x="2078681" y="2776787"/>
                  <a:pt x="2160516" y="2776787"/>
                </a:cubicBezTo>
                <a:cubicBezTo>
                  <a:pt x="2242351" y="2776787"/>
                  <a:pt x="2308692" y="2710446"/>
                  <a:pt x="2308692" y="2628611"/>
                </a:cubicBezTo>
                <a:cubicBezTo>
                  <a:pt x="2308692" y="2567235"/>
                  <a:pt x="2271375" y="2514574"/>
                  <a:pt x="2218193" y="2492080"/>
                </a:cubicBezTo>
                <a:lnTo>
                  <a:pt x="2171438" y="2482640"/>
                </a:lnTo>
                <a:close/>
                <a:moveTo>
                  <a:pt x="2160518" y="951351"/>
                </a:moveTo>
                <a:lnTo>
                  <a:pt x="2302218" y="1093052"/>
                </a:lnTo>
                <a:lnTo>
                  <a:pt x="2302218" y="2314238"/>
                </a:lnTo>
                <a:lnTo>
                  <a:pt x="2353661" y="2342160"/>
                </a:lnTo>
                <a:cubicBezTo>
                  <a:pt x="2445550" y="2404240"/>
                  <a:pt x="2505965" y="2509370"/>
                  <a:pt x="2505965" y="2628611"/>
                </a:cubicBezTo>
                <a:cubicBezTo>
                  <a:pt x="2505965" y="2819397"/>
                  <a:pt x="2351303" y="2974059"/>
                  <a:pt x="2160517" y="2974059"/>
                </a:cubicBezTo>
                <a:cubicBezTo>
                  <a:pt x="1969731" y="2974059"/>
                  <a:pt x="1815069" y="2819397"/>
                  <a:pt x="1815069" y="2628611"/>
                </a:cubicBezTo>
                <a:cubicBezTo>
                  <a:pt x="1815069" y="2509370"/>
                  <a:pt x="1875484" y="2404240"/>
                  <a:pt x="1967374" y="2342160"/>
                </a:cubicBezTo>
                <a:lnTo>
                  <a:pt x="2018817" y="2314238"/>
                </a:lnTo>
                <a:lnTo>
                  <a:pt x="2018817" y="1093052"/>
                </a:lnTo>
                <a:close/>
                <a:moveTo>
                  <a:pt x="2163170" y="761506"/>
                </a:moveTo>
                <a:cubicBezTo>
                  <a:pt x="1180206" y="761506"/>
                  <a:pt x="383357" y="1558354"/>
                  <a:pt x="383357" y="2541318"/>
                </a:cubicBezTo>
                <a:cubicBezTo>
                  <a:pt x="383357" y="3524282"/>
                  <a:pt x="1180206" y="4321131"/>
                  <a:pt x="2163170" y="4321131"/>
                </a:cubicBezTo>
                <a:cubicBezTo>
                  <a:pt x="3146134" y="4321131"/>
                  <a:pt x="3942983" y="3524282"/>
                  <a:pt x="3942983" y="2541318"/>
                </a:cubicBezTo>
                <a:cubicBezTo>
                  <a:pt x="3942983" y="1558354"/>
                  <a:pt x="3146134" y="761506"/>
                  <a:pt x="2163170" y="761506"/>
                </a:cubicBezTo>
                <a:close/>
                <a:moveTo>
                  <a:pt x="1914854" y="0"/>
                </a:moveTo>
                <a:lnTo>
                  <a:pt x="2451372" y="0"/>
                </a:lnTo>
                <a:lnTo>
                  <a:pt x="2451372" y="398363"/>
                </a:lnTo>
                <a:lnTo>
                  <a:pt x="2492601" y="403072"/>
                </a:lnTo>
                <a:cubicBezTo>
                  <a:pt x="2814843" y="452310"/>
                  <a:pt x="3113687" y="572651"/>
                  <a:pt x="3372621" y="747583"/>
                </a:cubicBezTo>
                <a:lnTo>
                  <a:pt x="3532765" y="867337"/>
                </a:lnTo>
                <a:lnTo>
                  <a:pt x="3733861" y="666241"/>
                </a:lnTo>
                <a:lnTo>
                  <a:pt x="3498760" y="431140"/>
                </a:lnTo>
                <a:lnTo>
                  <a:pt x="3711472" y="218428"/>
                </a:lnTo>
                <a:lnTo>
                  <a:pt x="4366834" y="873790"/>
                </a:lnTo>
                <a:lnTo>
                  <a:pt x="4154122" y="1086502"/>
                </a:lnTo>
                <a:lnTo>
                  <a:pt x="3919022" y="851401"/>
                </a:lnTo>
                <a:lnTo>
                  <a:pt x="3724157" y="1046266"/>
                </a:lnTo>
                <a:lnTo>
                  <a:pt x="3832379" y="1165341"/>
                </a:lnTo>
                <a:cubicBezTo>
                  <a:pt x="4140968" y="1539264"/>
                  <a:pt x="4326342" y="2018643"/>
                  <a:pt x="4326342" y="2541318"/>
                </a:cubicBezTo>
                <a:cubicBezTo>
                  <a:pt x="4326342" y="3736004"/>
                  <a:pt x="3357857" y="4704489"/>
                  <a:pt x="2163171" y="4704489"/>
                </a:cubicBezTo>
                <a:cubicBezTo>
                  <a:pt x="968485" y="4704489"/>
                  <a:pt x="0" y="3736004"/>
                  <a:pt x="0" y="2541318"/>
                </a:cubicBezTo>
                <a:cubicBezTo>
                  <a:pt x="0" y="1495968"/>
                  <a:pt x="741497" y="623803"/>
                  <a:pt x="1727217" y="422095"/>
                </a:cubicBezTo>
                <a:lnTo>
                  <a:pt x="1914854" y="3934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任意多边形 21"/>
          <p:cNvSpPr>
            <a:spLocks noChangeAspect="1"/>
          </p:cNvSpPr>
          <p:nvPr/>
        </p:nvSpPr>
        <p:spPr>
          <a:xfrm>
            <a:off x="525554" y="4045088"/>
            <a:ext cx="263342" cy="270036"/>
          </a:xfrm>
          <a:custGeom>
            <a:avLst/>
            <a:gdLst>
              <a:gd name="connsiteX0" fmla="*/ 2429303 w 4858607"/>
              <a:gd name="connsiteY0" fmla="*/ 566170 h 4981435"/>
              <a:gd name="connsiteX1" fmla="*/ 408311 w 4858607"/>
              <a:gd name="connsiteY1" fmla="*/ 2468125 h 4981435"/>
              <a:gd name="connsiteX2" fmla="*/ 1023582 w 4858607"/>
              <a:gd name="connsiteY2" fmla="*/ 2468125 h 4981435"/>
              <a:gd name="connsiteX3" fmla="*/ 1023582 w 4858607"/>
              <a:gd name="connsiteY3" fmla="*/ 2523405 h 4981435"/>
              <a:gd name="connsiteX4" fmla="*/ 1028702 w 4858607"/>
              <a:gd name="connsiteY4" fmla="*/ 2523405 h 4981435"/>
              <a:gd name="connsiteX5" fmla="*/ 1028702 w 4858607"/>
              <a:gd name="connsiteY5" fmla="*/ 4599293 h 4981435"/>
              <a:gd name="connsiteX6" fmla="*/ 1675256 w 4858607"/>
              <a:gd name="connsiteY6" fmla="*/ 4599293 h 4981435"/>
              <a:gd name="connsiteX7" fmla="*/ 1675256 w 4858607"/>
              <a:gd name="connsiteY7" fmla="*/ 2850266 h 4981435"/>
              <a:gd name="connsiteX8" fmla="*/ 1675265 w 4858607"/>
              <a:gd name="connsiteY8" fmla="*/ 2850266 h 4981435"/>
              <a:gd name="connsiteX9" fmla="*/ 1675265 w 4858607"/>
              <a:gd name="connsiteY9" fmla="*/ 2850266 h 4981435"/>
              <a:gd name="connsiteX10" fmla="*/ 2801200 w 4858607"/>
              <a:gd name="connsiteY10" fmla="*/ 2850266 h 4981435"/>
              <a:gd name="connsiteX11" fmla="*/ 2801200 w 4858607"/>
              <a:gd name="connsiteY11" fmla="*/ 2850265 h 4981435"/>
              <a:gd name="connsiteX12" fmla="*/ 3183342 w 4858607"/>
              <a:gd name="connsiteY12" fmla="*/ 2850265 h 4981435"/>
              <a:gd name="connsiteX13" fmla="*/ 3183342 w 4858607"/>
              <a:gd name="connsiteY13" fmla="*/ 2850266 h 4981435"/>
              <a:gd name="connsiteX14" fmla="*/ 3183342 w 4858607"/>
              <a:gd name="connsiteY14" fmla="*/ 2850266 h 4981435"/>
              <a:gd name="connsiteX15" fmla="*/ 3183342 w 4858607"/>
              <a:gd name="connsiteY15" fmla="*/ 3232407 h 4981435"/>
              <a:gd name="connsiteX16" fmla="*/ 3183342 w 4858607"/>
              <a:gd name="connsiteY16" fmla="*/ 3232407 h 4981435"/>
              <a:gd name="connsiteX17" fmla="*/ 3183342 w 4858607"/>
              <a:gd name="connsiteY17" fmla="*/ 4599293 h 4981435"/>
              <a:gd name="connsiteX18" fmla="*/ 3829904 w 4858607"/>
              <a:gd name="connsiteY18" fmla="*/ 4599293 h 4981435"/>
              <a:gd name="connsiteX19" fmla="*/ 3829904 w 4858607"/>
              <a:gd name="connsiteY19" fmla="*/ 2523405 h 4981435"/>
              <a:gd name="connsiteX20" fmla="*/ 3835025 w 4858607"/>
              <a:gd name="connsiteY20" fmla="*/ 2523405 h 4981435"/>
              <a:gd name="connsiteX21" fmla="*/ 3835025 w 4858607"/>
              <a:gd name="connsiteY21" fmla="*/ 2468125 h 4981435"/>
              <a:gd name="connsiteX22" fmla="*/ 4450297 w 4858607"/>
              <a:gd name="connsiteY22" fmla="*/ 2468125 h 4981435"/>
              <a:gd name="connsiteX23" fmla="*/ 2429303 w 4858607"/>
              <a:gd name="connsiteY23" fmla="*/ 0 h 4981435"/>
              <a:gd name="connsiteX24" fmla="*/ 4858607 w 4858607"/>
              <a:gd name="connsiteY24" fmla="*/ 2286215 h 4981435"/>
              <a:gd name="connsiteX25" fmla="*/ 4858607 w 4858607"/>
              <a:gd name="connsiteY25" fmla="*/ 2468125 h 4981435"/>
              <a:gd name="connsiteX26" fmla="*/ 4858607 w 4858607"/>
              <a:gd name="connsiteY26" fmla="*/ 2468125 h 4981435"/>
              <a:gd name="connsiteX27" fmla="*/ 4858607 w 4858607"/>
              <a:gd name="connsiteY27" fmla="*/ 2850266 h 4981435"/>
              <a:gd name="connsiteX28" fmla="*/ 4858607 w 4858607"/>
              <a:gd name="connsiteY28" fmla="*/ 2850266 h 4981435"/>
              <a:gd name="connsiteX29" fmla="*/ 4858607 w 4858607"/>
              <a:gd name="connsiteY29" fmla="*/ 2852385 h 4981435"/>
              <a:gd name="connsiteX30" fmla="*/ 4856355 w 4858607"/>
              <a:gd name="connsiteY30" fmla="*/ 2850266 h 4981435"/>
              <a:gd name="connsiteX31" fmla="*/ 4212045 w 4858607"/>
              <a:gd name="connsiteY31" fmla="*/ 2850266 h 4981435"/>
              <a:gd name="connsiteX32" fmla="*/ 4212045 w 4858607"/>
              <a:gd name="connsiteY32" fmla="*/ 4981434 h 4981435"/>
              <a:gd name="connsiteX33" fmla="*/ 4088357 w 4858607"/>
              <a:gd name="connsiteY33" fmla="*/ 4981434 h 4981435"/>
              <a:gd name="connsiteX34" fmla="*/ 3829904 w 4858607"/>
              <a:gd name="connsiteY34" fmla="*/ 4981434 h 4981435"/>
              <a:gd name="connsiteX35" fmla="*/ 2924889 w 4858607"/>
              <a:gd name="connsiteY35" fmla="*/ 4981434 h 4981435"/>
              <a:gd name="connsiteX36" fmla="*/ 2924889 w 4858607"/>
              <a:gd name="connsiteY36" fmla="*/ 4981434 h 4981435"/>
              <a:gd name="connsiteX37" fmla="*/ 2801200 w 4858607"/>
              <a:gd name="connsiteY37" fmla="*/ 4981434 h 4981435"/>
              <a:gd name="connsiteX38" fmla="*/ 2801200 w 4858607"/>
              <a:gd name="connsiteY38" fmla="*/ 3232407 h 4981435"/>
              <a:gd name="connsiteX39" fmla="*/ 2057397 w 4858607"/>
              <a:gd name="connsiteY39" fmla="*/ 3232407 h 4981435"/>
              <a:gd name="connsiteX40" fmla="*/ 2057397 w 4858607"/>
              <a:gd name="connsiteY40" fmla="*/ 4981435 h 4981435"/>
              <a:gd name="connsiteX41" fmla="*/ 1675256 w 4858607"/>
              <a:gd name="connsiteY41" fmla="*/ 4981435 h 4981435"/>
              <a:gd name="connsiteX42" fmla="*/ 1675256 w 4858607"/>
              <a:gd name="connsiteY42" fmla="*/ 4981434 h 4981435"/>
              <a:gd name="connsiteX43" fmla="*/ 1028702 w 4858607"/>
              <a:gd name="connsiteY43" fmla="*/ 4981434 h 4981435"/>
              <a:gd name="connsiteX44" fmla="*/ 733573 w 4858607"/>
              <a:gd name="connsiteY44" fmla="*/ 4981434 h 4981435"/>
              <a:gd name="connsiteX45" fmla="*/ 646561 w 4858607"/>
              <a:gd name="connsiteY45" fmla="*/ 4981434 h 4981435"/>
              <a:gd name="connsiteX46" fmla="*/ 646561 w 4858607"/>
              <a:gd name="connsiteY46" fmla="*/ 2850266 h 4981435"/>
              <a:gd name="connsiteX47" fmla="*/ 2253 w 4858607"/>
              <a:gd name="connsiteY47" fmla="*/ 2850266 h 4981435"/>
              <a:gd name="connsiteX48" fmla="*/ 0 w 4858607"/>
              <a:gd name="connsiteY48" fmla="*/ 2852385 h 4981435"/>
              <a:gd name="connsiteX49" fmla="*/ 0 w 4858607"/>
              <a:gd name="connsiteY49" fmla="*/ 2850266 h 4981435"/>
              <a:gd name="connsiteX50" fmla="*/ 0 w 4858607"/>
              <a:gd name="connsiteY50" fmla="*/ 2850266 h 4981435"/>
              <a:gd name="connsiteX51" fmla="*/ 0 w 4858607"/>
              <a:gd name="connsiteY51" fmla="*/ 2468125 h 4981435"/>
              <a:gd name="connsiteX52" fmla="*/ 0 w 4858607"/>
              <a:gd name="connsiteY52" fmla="*/ 2468125 h 4981435"/>
              <a:gd name="connsiteX53" fmla="*/ 0 w 4858607"/>
              <a:gd name="connsiteY53" fmla="*/ 2286215 h 498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4858607" h="4981435">
                <a:moveTo>
                  <a:pt x="2429303" y="566170"/>
                </a:moveTo>
                <a:lnTo>
                  <a:pt x="408311" y="2468125"/>
                </a:lnTo>
                <a:lnTo>
                  <a:pt x="1023582" y="2468125"/>
                </a:lnTo>
                <a:lnTo>
                  <a:pt x="1023582" y="2523405"/>
                </a:lnTo>
                <a:lnTo>
                  <a:pt x="1028702" y="2523405"/>
                </a:lnTo>
                <a:lnTo>
                  <a:pt x="1028702" y="4599293"/>
                </a:lnTo>
                <a:lnTo>
                  <a:pt x="1675256" y="4599293"/>
                </a:lnTo>
                <a:lnTo>
                  <a:pt x="1675256" y="2850266"/>
                </a:lnTo>
                <a:lnTo>
                  <a:pt x="1675265" y="2850266"/>
                </a:lnTo>
                <a:lnTo>
                  <a:pt x="1675265" y="2850266"/>
                </a:lnTo>
                <a:lnTo>
                  <a:pt x="2801200" y="2850266"/>
                </a:lnTo>
                <a:lnTo>
                  <a:pt x="2801200" y="2850265"/>
                </a:lnTo>
                <a:lnTo>
                  <a:pt x="3183342" y="2850265"/>
                </a:lnTo>
                <a:lnTo>
                  <a:pt x="3183342" y="2850266"/>
                </a:lnTo>
                <a:lnTo>
                  <a:pt x="3183342" y="2850266"/>
                </a:lnTo>
                <a:lnTo>
                  <a:pt x="3183342" y="3232407"/>
                </a:lnTo>
                <a:lnTo>
                  <a:pt x="3183342" y="3232407"/>
                </a:lnTo>
                <a:lnTo>
                  <a:pt x="3183342" y="4599293"/>
                </a:lnTo>
                <a:lnTo>
                  <a:pt x="3829904" y="4599293"/>
                </a:lnTo>
                <a:lnTo>
                  <a:pt x="3829904" y="2523405"/>
                </a:lnTo>
                <a:lnTo>
                  <a:pt x="3835025" y="2523405"/>
                </a:lnTo>
                <a:lnTo>
                  <a:pt x="3835025" y="2468125"/>
                </a:lnTo>
                <a:lnTo>
                  <a:pt x="4450297" y="2468125"/>
                </a:lnTo>
                <a:close/>
                <a:moveTo>
                  <a:pt x="2429303" y="0"/>
                </a:moveTo>
                <a:lnTo>
                  <a:pt x="4858607" y="2286215"/>
                </a:lnTo>
                <a:lnTo>
                  <a:pt x="4858607" y="2468125"/>
                </a:lnTo>
                <a:lnTo>
                  <a:pt x="4858607" y="2468125"/>
                </a:lnTo>
                <a:lnTo>
                  <a:pt x="4858607" y="2850266"/>
                </a:lnTo>
                <a:lnTo>
                  <a:pt x="4858607" y="2850266"/>
                </a:lnTo>
                <a:lnTo>
                  <a:pt x="4858607" y="2852385"/>
                </a:lnTo>
                <a:lnTo>
                  <a:pt x="4856355" y="2850266"/>
                </a:lnTo>
                <a:lnTo>
                  <a:pt x="4212045" y="2850266"/>
                </a:lnTo>
                <a:lnTo>
                  <a:pt x="4212045" y="4981434"/>
                </a:lnTo>
                <a:lnTo>
                  <a:pt x="4088357" y="4981434"/>
                </a:lnTo>
                <a:lnTo>
                  <a:pt x="3829904" y="4981434"/>
                </a:lnTo>
                <a:lnTo>
                  <a:pt x="2924889" y="4981434"/>
                </a:lnTo>
                <a:lnTo>
                  <a:pt x="2924889" y="4981434"/>
                </a:lnTo>
                <a:lnTo>
                  <a:pt x="2801200" y="4981434"/>
                </a:lnTo>
                <a:lnTo>
                  <a:pt x="2801200" y="3232407"/>
                </a:lnTo>
                <a:lnTo>
                  <a:pt x="2057397" y="3232407"/>
                </a:lnTo>
                <a:lnTo>
                  <a:pt x="2057397" y="4981435"/>
                </a:lnTo>
                <a:lnTo>
                  <a:pt x="1675256" y="4981435"/>
                </a:lnTo>
                <a:lnTo>
                  <a:pt x="1675256" y="4981434"/>
                </a:lnTo>
                <a:lnTo>
                  <a:pt x="1028702" y="4981434"/>
                </a:lnTo>
                <a:lnTo>
                  <a:pt x="733573" y="4981434"/>
                </a:lnTo>
                <a:lnTo>
                  <a:pt x="646561" y="4981434"/>
                </a:lnTo>
                <a:lnTo>
                  <a:pt x="646561" y="2850266"/>
                </a:lnTo>
                <a:lnTo>
                  <a:pt x="2253" y="2850266"/>
                </a:lnTo>
                <a:lnTo>
                  <a:pt x="0" y="2852385"/>
                </a:lnTo>
                <a:lnTo>
                  <a:pt x="0" y="2850266"/>
                </a:lnTo>
                <a:lnTo>
                  <a:pt x="0" y="2850266"/>
                </a:lnTo>
                <a:lnTo>
                  <a:pt x="0" y="2468125"/>
                </a:lnTo>
                <a:lnTo>
                  <a:pt x="0" y="2468125"/>
                </a:lnTo>
                <a:lnTo>
                  <a:pt x="0" y="22862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>
            <a:spLocks noChangeAspect="1"/>
          </p:cNvSpPr>
          <p:nvPr/>
        </p:nvSpPr>
        <p:spPr>
          <a:xfrm>
            <a:off x="514523" y="2330356"/>
            <a:ext cx="273277" cy="270036"/>
          </a:xfrm>
          <a:custGeom>
            <a:avLst/>
            <a:gdLst>
              <a:gd name="connsiteX0" fmla="*/ 3577275 w 5691115"/>
              <a:gd name="connsiteY0" fmla="*/ 3207225 h 5622876"/>
              <a:gd name="connsiteX1" fmla="*/ 3268639 w 5691115"/>
              <a:gd name="connsiteY1" fmla="*/ 3515861 h 5622876"/>
              <a:gd name="connsiteX2" fmla="*/ 3268639 w 5691115"/>
              <a:gd name="connsiteY2" fmla="*/ 5089053 h 5622876"/>
              <a:gd name="connsiteX3" fmla="*/ 3577275 w 5691115"/>
              <a:gd name="connsiteY3" fmla="*/ 5397689 h 5622876"/>
              <a:gd name="connsiteX4" fmla="*/ 5150467 w 5691115"/>
              <a:gd name="connsiteY4" fmla="*/ 5397689 h 5622876"/>
              <a:gd name="connsiteX5" fmla="*/ 5459103 w 5691115"/>
              <a:gd name="connsiteY5" fmla="*/ 5089053 h 5622876"/>
              <a:gd name="connsiteX6" fmla="*/ 5459103 w 5691115"/>
              <a:gd name="connsiteY6" fmla="*/ 3515861 h 5622876"/>
              <a:gd name="connsiteX7" fmla="*/ 5150467 w 5691115"/>
              <a:gd name="connsiteY7" fmla="*/ 3207225 h 5622876"/>
              <a:gd name="connsiteX8" fmla="*/ 533824 w 5691115"/>
              <a:gd name="connsiteY8" fmla="*/ 3207225 h 5622876"/>
              <a:gd name="connsiteX9" fmla="*/ 225188 w 5691115"/>
              <a:gd name="connsiteY9" fmla="*/ 3515861 h 5622876"/>
              <a:gd name="connsiteX10" fmla="*/ 225188 w 5691115"/>
              <a:gd name="connsiteY10" fmla="*/ 5089053 h 5622876"/>
              <a:gd name="connsiteX11" fmla="*/ 533824 w 5691115"/>
              <a:gd name="connsiteY11" fmla="*/ 5397689 h 5622876"/>
              <a:gd name="connsiteX12" fmla="*/ 2107016 w 5691115"/>
              <a:gd name="connsiteY12" fmla="*/ 5397689 h 5622876"/>
              <a:gd name="connsiteX13" fmla="*/ 2415652 w 5691115"/>
              <a:gd name="connsiteY13" fmla="*/ 5089053 h 5622876"/>
              <a:gd name="connsiteX14" fmla="*/ 2415652 w 5691115"/>
              <a:gd name="connsiteY14" fmla="*/ 3515861 h 5622876"/>
              <a:gd name="connsiteX15" fmla="*/ 2107016 w 5691115"/>
              <a:gd name="connsiteY15" fmla="*/ 3207225 h 5622876"/>
              <a:gd name="connsiteX16" fmla="*/ 3416507 w 5691115"/>
              <a:gd name="connsiteY16" fmla="*/ 2975212 h 5622876"/>
              <a:gd name="connsiteX17" fmla="*/ 5318059 w 5691115"/>
              <a:gd name="connsiteY17" fmla="*/ 2975212 h 5622876"/>
              <a:gd name="connsiteX18" fmla="*/ 5691115 w 5691115"/>
              <a:gd name="connsiteY18" fmla="*/ 3348268 h 5622876"/>
              <a:gd name="connsiteX19" fmla="*/ 5691115 w 5691115"/>
              <a:gd name="connsiteY19" fmla="*/ 5249820 h 5622876"/>
              <a:gd name="connsiteX20" fmla="*/ 5318059 w 5691115"/>
              <a:gd name="connsiteY20" fmla="*/ 5622876 h 5622876"/>
              <a:gd name="connsiteX21" fmla="*/ 3416507 w 5691115"/>
              <a:gd name="connsiteY21" fmla="*/ 5622876 h 5622876"/>
              <a:gd name="connsiteX22" fmla="*/ 3043451 w 5691115"/>
              <a:gd name="connsiteY22" fmla="*/ 5249820 h 5622876"/>
              <a:gd name="connsiteX23" fmla="*/ 3043451 w 5691115"/>
              <a:gd name="connsiteY23" fmla="*/ 3348268 h 5622876"/>
              <a:gd name="connsiteX24" fmla="*/ 3416507 w 5691115"/>
              <a:gd name="connsiteY24" fmla="*/ 2975212 h 5622876"/>
              <a:gd name="connsiteX25" fmla="*/ 373056 w 5691115"/>
              <a:gd name="connsiteY25" fmla="*/ 2975212 h 5622876"/>
              <a:gd name="connsiteX26" fmla="*/ 2274608 w 5691115"/>
              <a:gd name="connsiteY26" fmla="*/ 2975212 h 5622876"/>
              <a:gd name="connsiteX27" fmla="*/ 2647664 w 5691115"/>
              <a:gd name="connsiteY27" fmla="*/ 3348268 h 5622876"/>
              <a:gd name="connsiteX28" fmla="*/ 2647664 w 5691115"/>
              <a:gd name="connsiteY28" fmla="*/ 5249820 h 5622876"/>
              <a:gd name="connsiteX29" fmla="*/ 2274608 w 5691115"/>
              <a:gd name="connsiteY29" fmla="*/ 5622876 h 5622876"/>
              <a:gd name="connsiteX30" fmla="*/ 373056 w 5691115"/>
              <a:gd name="connsiteY30" fmla="*/ 5622876 h 5622876"/>
              <a:gd name="connsiteX31" fmla="*/ 0 w 5691115"/>
              <a:gd name="connsiteY31" fmla="*/ 5249820 h 5622876"/>
              <a:gd name="connsiteX32" fmla="*/ 0 w 5691115"/>
              <a:gd name="connsiteY32" fmla="*/ 3348268 h 5622876"/>
              <a:gd name="connsiteX33" fmla="*/ 373056 w 5691115"/>
              <a:gd name="connsiteY33" fmla="*/ 2975212 h 5622876"/>
              <a:gd name="connsiteX34" fmla="*/ 3577275 w 5691115"/>
              <a:gd name="connsiteY34" fmla="*/ 232013 h 5622876"/>
              <a:gd name="connsiteX35" fmla="*/ 3268639 w 5691115"/>
              <a:gd name="connsiteY35" fmla="*/ 540649 h 5622876"/>
              <a:gd name="connsiteX36" fmla="*/ 3268639 w 5691115"/>
              <a:gd name="connsiteY36" fmla="*/ 2113841 h 5622876"/>
              <a:gd name="connsiteX37" fmla="*/ 3577275 w 5691115"/>
              <a:gd name="connsiteY37" fmla="*/ 2422477 h 5622876"/>
              <a:gd name="connsiteX38" fmla="*/ 5150467 w 5691115"/>
              <a:gd name="connsiteY38" fmla="*/ 2422477 h 5622876"/>
              <a:gd name="connsiteX39" fmla="*/ 5459103 w 5691115"/>
              <a:gd name="connsiteY39" fmla="*/ 2113841 h 5622876"/>
              <a:gd name="connsiteX40" fmla="*/ 5459103 w 5691115"/>
              <a:gd name="connsiteY40" fmla="*/ 540649 h 5622876"/>
              <a:gd name="connsiteX41" fmla="*/ 5150467 w 5691115"/>
              <a:gd name="connsiteY41" fmla="*/ 232013 h 5622876"/>
              <a:gd name="connsiteX42" fmla="*/ 533824 w 5691115"/>
              <a:gd name="connsiteY42" fmla="*/ 232013 h 5622876"/>
              <a:gd name="connsiteX43" fmla="*/ 225188 w 5691115"/>
              <a:gd name="connsiteY43" fmla="*/ 540649 h 5622876"/>
              <a:gd name="connsiteX44" fmla="*/ 225188 w 5691115"/>
              <a:gd name="connsiteY44" fmla="*/ 2113841 h 5622876"/>
              <a:gd name="connsiteX45" fmla="*/ 533824 w 5691115"/>
              <a:gd name="connsiteY45" fmla="*/ 2422477 h 5622876"/>
              <a:gd name="connsiteX46" fmla="*/ 2107016 w 5691115"/>
              <a:gd name="connsiteY46" fmla="*/ 2422477 h 5622876"/>
              <a:gd name="connsiteX47" fmla="*/ 2415652 w 5691115"/>
              <a:gd name="connsiteY47" fmla="*/ 2113841 h 5622876"/>
              <a:gd name="connsiteX48" fmla="*/ 2415652 w 5691115"/>
              <a:gd name="connsiteY48" fmla="*/ 540649 h 5622876"/>
              <a:gd name="connsiteX49" fmla="*/ 2107016 w 5691115"/>
              <a:gd name="connsiteY49" fmla="*/ 232013 h 5622876"/>
              <a:gd name="connsiteX50" fmla="*/ 3416507 w 5691115"/>
              <a:gd name="connsiteY50" fmla="*/ 0 h 5622876"/>
              <a:gd name="connsiteX51" fmla="*/ 5318059 w 5691115"/>
              <a:gd name="connsiteY51" fmla="*/ 0 h 5622876"/>
              <a:gd name="connsiteX52" fmla="*/ 5691115 w 5691115"/>
              <a:gd name="connsiteY52" fmla="*/ 373056 h 5622876"/>
              <a:gd name="connsiteX53" fmla="*/ 5691115 w 5691115"/>
              <a:gd name="connsiteY53" fmla="*/ 2274608 h 5622876"/>
              <a:gd name="connsiteX54" fmla="*/ 5318059 w 5691115"/>
              <a:gd name="connsiteY54" fmla="*/ 2647664 h 5622876"/>
              <a:gd name="connsiteX55" fmla="*/ 3416507 w 5691115"/>
              <a:gd name="connsiteY55" fmla="*/ 2647664 h 5622876"/>
              <a:gd name="connsiteX56" fmla="*/ 3043451 w 5691115"/>
              <a:gd name="connsiteY56" fmla="*/ 2274608 h 5622876"/>
              <a:gd name="connsiteX57" fmla="*/ 3043451 w 5691115"/>
              <a:gd name="connsiteY57" fmla="*/ 373056 h 5622876"/>
              <a:gd name="connsiteX58" fmla="*/ 3416507 w 5691115"/>
              <a:gd name="connsiteY58" fmla="*/ 0 h 5622876"/>
              <a:gd name="connsiteX59" fmla="*/ 373056 w 5691115"/>
              <a:gd name="connsiteY59" fmla="*/ 0 h 5622876"/>
              <a:gd name="connsiteX60" fmla="*/ 2274608 w 5691115"/>
              <a:gd name="connsiteY60" fmla="*/ 0 h 5622876"/>
              <a:gd name="connsiteX61" fmla="*/ 2647664 w 5691115"/>
              <a:gd name="connsiteY61" fmla="*/ 373056 h 5622876"/>
              <a:gd name="connsiteX62" fmla="*/ 2647664 w 5691115"/>
              <a:gd name="connsiteY62" fmla="*/ 2274608 h 5622876"/>
              <a:gd name="connsiteX63" fmla="*/ 2274608 w 5691115"/>
              <a:gd name="connsiteY63" fmla="*/ 2647664 h 5622876"/>
              <a:gd name="connsiteX64" fmla="*/ 373056 w 5691115"/>
              <a:gd name="connsiteY64" fmla="*/ 2647664 h 5622876"/>
              <a:gd name="connsiteX65" fmla="*/ 0 w 5691115"/>
              <a:gd name="connsiteY65" fmla="*/ 2274608 h 5622876"/>
              <a:gd name="connsiteX66" fmla="*/ 0 w 5691115"/>
              <a:gd name="connsiteY66" fmla="*/ 373056 h 5622876"/>
              <a:gd name="connsiteX67" fmla="*/ 373056 w 5691115"/>
              <a:gd name="connsiteY67" fmla="*/ 0 h 5622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5691115" h="5622876">
                <a:moveTo>
                  <a:pt x="3577275" y="3207225"/>
                </a:moveTo>
                <a:cubicBezTo>
                  <a:pt x="3406820" y="3207225"/>
                  <a:pt x="3268639" y="3345406"/>
                  <a:pt x="3268639" y="3515861"/>
                </a:cubicBezTo>
                <a:lnTo>
                  <a:pt x="3268639" y="5089053"/>
                </a:lnTo>
                <a:cubicBezTo>
                  <a:pt x="3268639" y="5259508"/>
                  <a:pt x="3406820" y="5397689"/>
                  <a:pt x="3577275" y="5397689"/>
                </a:cubicBezTo>
                <a:lnTo>
                  <a:pt x="5150467" y="5397689"/>
                </a:lnTo>
                <a:cubicBezTo>
                  <a:pt x="5320922" y="5397689"/>
                  <a:pt x="5459103" y="5259508"/>
                  <a:pt x="5459103" y="5089053"/>
                </a:cubicBezTo>
                <a:lnTo>
                  <a:pt x="5459103" y="3515861"/>
                </a:lnTo>
                <a:cubicBezTo>
                  <a:pt x="5459103" y="3345406"/>
                  <a:pt x="5320922" y="3207225"/>
                  <a:pt x="5150467" y="3207225"/>
                </a:cubicBezTo>
                <a:close/>
                <a:moveTo>
                  <a:pt x="533824" y="3207225"/>
                </a:moveTo>
                <a:cubicBezTo>
                  <a:pt x="363369" y="3207225"/>
                  <a:pt x="225188" y="3345406"/>
                  <a:pt x="225188" y="3515861"/>
                </a:cubicBezTo>
                <a:lnTo>
                  <a:pt x="225188" y="5089053"/>
                </a:lnTo>
                <a:cubicBezTo>
                  <a:pt x="225188" y="5259508"/>
                  <a:pt x="363369" y="5397689"/>
                  <a:pt x="533824" y="5397689"/>
                </a:cubicBezTo>
                <a:lnTo>
                  <a:pt x="2107016" y="5397689"/>
                </a:lnTo>
                <a:cubicBezTo>
                  <a:pt x="2277471" y="5397689"/>
                  <a:pt x="2415652" y="5259508"/>
                  <a:pt x="2415652" y="5089053"/>
                </a:cubicBezTo>
                <a:lnTo>
                  <a:pt x="2415652" y="3515861"/>
                </a:lnTo>
                <a:cubicBezTo>
                  <a:pt x="2415652" y="3345406"/>
                  <a:pt x="2277471" y="3207225"/>
                  <a:pt x="2107016" y="3207225"/>
                </a:cubicBezTo>
                <a:close/>
                <a:moveTo>
                  <a:pt x="3416507" y="2975212"/>
                </a:moveTo>
                <a:lnTo>
                  <a:pt x="5318059" y="2975212"/>
                </a:lnTo>
                <a:cubicBezTo>
                  <a:pt x="5524092" y="2975212"/>
                  <a:pt x="5691115" y="3142235"/>
                  <a:pt x="5691115" y="3348268"/>
                </a:cubicBezTo>
                <a:lnTo>
                  <a:pt x="5691115" y="5249820"/>
                </a:lnTo>
                <a:cubicBezTo>
                  <a:pt x="5691115" y="5455853"/>
                  <a:pt x="5524092" y="5622876"/>
                  <a:pt x="5318059" y="5622876"/>
                </a:cubicBezTo>
                <a:lnTo>
                  <a:pt x="3416507" y="5622876"/>
                </a:lnTo>
                <a:cubicBezTo>
                  <a:pt x="3210474" y="5622876"/>
                  <a:pt x="3043451" y="5455853"/>
                  <a:pt x="3043451" y="5249820"/>
                </a:cubicBezTo>
                <a:lnTo>
                  <a:pt x="3043451" y="3348268"/>
                </a:lnTo>
                <a:cubicBezTo>
                  <a:pt x="3043451" y="3142235"/>
                  <a:pt x="3210474" y="2975212"/>
                  <a:pt x="3416507" y="2975212"/>
                </a:cubicBezTo>
                <a:close/>
                <a:moveTo>
                  <a:pt x="373056" y="2975212"/>
                </a:moveTo>
                <a:lnTo>
                  <a:pt x="2274608" y="2975212"/>
                </a:lnTo>
                <a:cubicBezTo>
                  <a:pt x="2480641" y="2975212"/>
                  <a:pt x="2647664" y="3142235"/>
                  <a:pt x="2647664" y="3348268"/>
                </a:cubicBezTo>
                <a:lnTo>
                  <a:pt x="2647664" y="5249820"/>
                </a:lnTo>
                <a:cubicBezTo>
                  <a:pt x="2647664" y="5455853"/>
                  <a:pt x="2480641" y="5622876"/>
                  <a:pt x="2274608" y="5622876"/>
                </a:cubicBezTo>
                <a:lnTo>
                  <a:pt x="373056" y="5622876"/>
                </a:lnTo>
                <a:cubicBezTo>
                  <a:pt x="167023" y="5622876"/>
                  <a:pt x="0" y="5455853"/>
                  <a:pt x="0" y="5249820"/>
                </a:cubicBezTo>
                <a:lnTo>
                  <a:pt x="0" y="3348268"/>
                </a:lnTo>
                <a:cubicBezTo>
                  <a:pt x="0" y="3142235"/>
                  <a:pt x="167023" y="2975212"/>
                  <a:pt x="373056" y="2975212"/>
                </a:cubicBezTo>
                <a:close/>
                <a:moveTo>
                  <a:pt x="3577275" y="232013"/>
                </a:moveTo>
                <a:cubicBezTo>
                  <a:pt x="3406820" y="232013"/>
                  <a:pt x="3268639" y="370194"/>
                  <a:pt x="3268639" y="540649"/>
                </a:cubicBezTo>
                <a:lnTo>
                  <a:pt x="3268639" y="2113841"/>
                </a:lnTo>
                <a:cubicBezTo>
                  <a:pt x="3268639" y="2284296"/>
                  <a:pt x="3406820" y="2422477"/>
                  <a:pt x="3577275" y="2422477"/>
                </a:cubicBezTo>
                <a:lnTo>
                  <a:pt x="5150467" y="2422477"/>
                </a:lnTo>
                <a:cubicBezTo>
                  <a:pt x="5320922" y="2422477"/>
                  <a:pt x="5459103" y="2284296"/>
                  <a:pt x="5459103" y="2113841"/>
                </a:cubicBezTo>
                <a:lnTo>
                  <a:pt x="5459103" y="540649"/>
                </a:lnTo>
                <a:cubicBezTo>
                  <a:pt x="5459103" y="370194"/>
                  <a:pt x="5320922" y="232013"/>
                  <a:pt x="5150467" y="232013"/>
                </a:cubicBezTo>
                <a:close/>
                <a:moveTo>
                  <a:pt x="533824" y="232013"/>
                </a:moveTo>
                <a:cubicBezTo>
                  <a:pt x="363369" y="232013"/>
                  <a:pt x="225188" y="370194"/>
                  <a:pt x="225188" y="540649"/>
                </a:cubicBezTo>
                <a:lnTo>
                  <a:pt x="225188" y="2113841"/>
                </a:lnTo>
                <a:cubicBezTo>
                  <a:pt x="225188" y="2284296"/>
                  <a:pt x="363369" y="2422477"/>
                  <a:pt x="533824" y="2422477"/>
                </a:cubicBezTo>
                <a:lnTo>
                  <a:pt x="2107016" y="2422477"/>
                </a:lnTo>
                <a:cubicBezTo>
                  <a:pt x="2277471" y="2422477"/>
                  <a:pt x="2415652" y="2284296"/>
                  <a:pt x="2415652" y="2113841"/>
                </a:cubicBezTo>
                <a:lnTo>
                  <a:pt x="2415652" y="540649"/>
                </a:lnTo>
                <a:cubicBezTo>
                  <a:pt x="2415652" y="370194"/>
                  <a:pt x="2277471" y="232013"/>
                  <a:pt x="2107016" y="232013"/>
                </a:cubicBezTo>
                <a:close/>
                <a:moveTo>
                  <a:pt x="3416507" y="0"/>
                </a:moveTo>
                <a:lnTo>
                  <a:pt x="5318059" y="0"/>
                </a:lnTo>
                <a:cubicBezTo>
                  <a:pt x="5524092" y="0"/>
                  <a:pt x="5691115" y="167023"/>
                  <a:pt x="5691115" y="373056"/>
                </a:cubicBezTo>
                <a:lnTo>
                  <a:pt x="5691115" y="2274608"/>
                </a:lnTo>
                <a:cubicBezTo>
                  <a:pt x="5691115" y="2480641"/>
                  <a:pt x="5524092" y="2647664"/>
                  <a:pt x="5318059" y="2647664"/>
                </a:cubicBezTo>
                <a:lnTo>
                  <a:pt x="3416507" y="2647664"/>
                </a:lnTo>
                <a:cubicBezTo>
                  <a:pt x="3210474" y="2647664"/>
                  <a:pt x="3043451" y="2480641"/>
                  <a:pt x="3043451" y="2274608"/>
                </a:cubicBezTo>
                <a:lnTo>
                  <a:pt x="3043451" y="373056"/>
                </a:lnTo>
                <a:cubicBezTo>
                  <a:pt x="3043451" y="167023"/>
                  <a:pt x="3210474" y="0"/>
                  <a:pt x="3416507" y="0"/>
                </a:cubicBezTo>
                <a:close/>
                <a:moveTo>
                  <a:pt x="373056" y="0"/>
                </a:moveTo>
                <a:lnTo>
                  <a:pt x="2274608" y="0"/>
                </a:lnTo>
                <a:cubicBezTo>
                  <a:pt x="2480641" y="0"/>
                  <a:pt x="2647664" y="167023"/>
                  <a:pt x="2647664" y="373056"/>
                </a:cubicBezTo>
                <a:lnTo>
                  <a:pt x="2647664" y="2274608"/>
                </a:lnTo>
                <a:cubicBezTo>
                  <a:pt x="2647664" y="2480641"/>
                  <a:pt x="2480641" y="2647664"/>
                  <a:pt x="2274608" y="2647664"/>
                </a:cubicBezTo>
                <a:lnTo>
                  <a:pt x="373056" y="2647664"/>
                </a:lnTo>
                <a:cubicBezTo>
                  <a:pt x="167023" y="2647664"/>
                  <a:pt x="0" y="2480641"/>
                  <a:pt x="0" y="2274608"/>
                </a:cubicBezTo>
                <a:lnTo>
                  <a:pt x="0" y="373056"/>
                </a:lnTo>
                <a:cubicBezTo>
                  <a:pt x="0" y="167023"/>
                  <a:pt x="167023" y="0"/>
                  <a:pt x="37305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2071335" y="1593216"/>
            <a:ext cx="2167290" cy="377024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071335" y="2448579"/>
            <a:ext cx="2167290" cy="377024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071335" y="3303941"/>
            <a:ext cx="2167290" cy="377024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071335" y="4159303"/>
            <a:ext cx="2167290" cy="377024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915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3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20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1911415" y="2255795"/>
            <a:ext cx="5527112" cy="1549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8" tIns="34284" rIns="68568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ea typeface="宋体"/>
            </a:endParaRPr>
          </a:p>
        </p:txBody>
      </p:sp>
      <p:sp>
        <p:nvSpPr>
          <p:cNvPr id="28" name="直角三角形 5"/>
          <p:cNvSpPr/>
          <p:nvPr/>
        </p:nvSpPr>
        <p:spPr>
          <a:xfrm flipH="1">
            <a:off x="2450676" y="1962863"/>
            <a:ext cx="289272" cy="292933"/>
          </a:xfrm>
          <a:custGeom>
            <a:avLst/>
            <a:gdLst>
              <a:gd name="connsiteX0" fmla="*/ 0 w 308606"/>
              <a:gd name="connsiteY0" fmla="*/ 432048 h 432048"/>
              <a:gd name="connsiteX1" fmla="*/ 0 w 308606"/>
              <a:gd name="connsiteY1" fmla="*/ 0 h 432048"/>
              <a:gd name="connsiteX2" fmla="*/ 308606 w 308606"/>
              <a:gd name="connsiteY2" fmla="*/ 432048 h 432048"/>
              <a:gd name="connsiteX3" fmla="*/ 0 w 308606"/>
              <a:gd name="connsiteY3" fmla="*/ 432048 h 432048"/>
              <a:gd name="connsiteX0" fmla="*/ 0 w 425837"/>
              <a:gd name="connsiteY0" fmla="*/ 432048 h 432048"/>
              <a:gd name="connsiteX1" fmla="*/ 117231 w 425837"/>
              <a:gd name="connsiteY1" fmla="*/ 0 h 432048"/>
              <a:gd name="connsiteX2" fmla="*/ 425837 w 425837"/>
              <a:gd name="connsiteY2" fmla="*/ 432048 h 432048"/>
              <a:gd name="connsiteX3" fmla="*/ 0 w 425837"/>
              <a:gd name="connsiteY3" fmla="*/ 432048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837" h="432048">
                <a:moveTo>
                  <a:pt x="0" y="432048"/>
                </a:moveTo>
                <a:lnTo>
                  <a:pt x="117231" y="0"/>
                </a:lnTo>
                <a:lnTo>
                  <a:pt x="425837" y="432048"/>
                </a:lnTo>
                <a:lnTo>
                  <a:pt x="0" y="43204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8" tIns="34284" rIns="68568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29" name="下箭头 6"/>
          <p:cNvSpPr/>
          <p:nvPr/>
        </p:nvSpPr>
        <p:spPr>
          <a:xfrm rot="21050905">
            <a:off x="2631619" y="1925949"/>
            <a:ext cx="534498" cy="881182"/>
          </a:xfrm>
          <a:custGeom>
            <a:avLst/>
            <a:gdLst>
              <a:gd name="connsiteX0" fmla="*/ 0 w 918392"/>
              <a:gd name="connsiteY0" fmla="*/ 1052972 h 1512168"/>
              <a:gd name="connsiteX1" fmla="*/ 170982 w 918392"/>
              <a:gd name="connsiteY1" fmla="*/ 1052972 h 1512168"/>
              <a:gd name="connsiteX2" fmla="*/ 170982 w 918392"/>
              <a:gd name="connsiteY2" fmla="*/ 0 h 1512168"/>
              <a:gd name="connsiteX3" fmla="*/ 747410 w 918392"/>
              <a:gd name="connsiteY3" fmla="*/ 0 h 1512168"/>
              <a:gd name="connsiteX4" fmla="*/ 747410 w 918392"/>
              <a:gd name="connsiteY4" fmla="*/ 1052972 h 1512168"/>
              <a:gd name="connsiteX5" fmla="*/ 918392 w 918392"/>
              <a:gd name="connsiteY5" fmla="*/ 1052972 h 1512168"/>
              <a:gd name="connsiteX6" fmla="*/ 459196 w 918392"/>
              <a:gd name="connsiteY6" fmla="*/ 1512168 h 1512168"/>
              <a:gd name="connsiteX7" fmla="*/ 0 w 918392"/>
              <a:gd name="connsiteY7" fmla="*/ 1052972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838850 w 918392"/>
              <a:gd name="connsiteY7" fmla="*/ 9144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47410 w 918392"/>
              <a:gd name="connsiteY7" fmla="*/ 0 h 1512168"/>
              <a:gd name="connsiteX0" fmla="*/ 725658 w 918392"/>
              <a:gd name="connsiteY0" fmla="*/ 135028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25658 w 918392"/>
              <a:gd name="connsiteY7" fmla="*/ 135028 h 151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8392" h="1512168">
                <a:moveTo>
                  <a:pt x="725658" y="135028"/>
                </a:moveTo>
                <a:lnTo>
                  <a:pt x="747410" y="1052972"/>
                </a:lnTo>
                <a:lnTo>
                  <a:pt x="918392" y="1052972"/>
                </a:lnTo>
                <a:lnTo>
                  <a:pt x="459196" y="1512168"/>
                </a:lnTo>
                <a:lnTo>
                  <a:pt x="0" y="1052972"/>
                </a:lnTo>
                <a:lnTo>
                  <a:pt x="170982" y="1052972"/>
                </a:lnTo>
                <a:lnTo>
                  <a:pt x="170982" y="0"/>
                </a:lnTo>
                <a:lnTo>
                  <a:pt x="725658" y="135028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vert="eaVert" lIns="0" tIns="0" rIns="0" bIns="0" anchor="ctr"/>
          <a:lstStyle/>
          <a:p>
            <a:pPr algn="ctr">
              <a:defRPr/>
            </a:pPr>
            <a:r>
              <a:rPr lang="zh-CN" altLang="en-US" sz="12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实物牵制</a:t>
            </a:r>
          </a:p>
        </p:txBody>
      </p:sp>
      <p:sp>
        <p:nvSpPr>
          <p:cNvPr id="47" name="直角三角形 5"/>
          <p:cNvSpPr/>
          <p:nvPr/>
        </p:nvSpPr>
        <p:spPr>
          <a:xfrm flipH="1">
            <a:off x="3597047" y="1962863"/>
            <a:ext cx="289272" cy="292933"/>
          </a:xfrm>
          <a:custGeom>
            <a:avLst/>
            <a:gdLst>
              <a:gd name="connsiteX0" fmla="*/ 0 w 308606"/>
              <a:gd name="connsiteY0" fmla="*/ 432048 h 432048"/>
              <a:gd name="connsiteX1" fmla="*/ 0 w 308606"/>
              <a:gd name="connsiteY1" fmla="*/ 0 h 432048"/>
              <a:gd name="connsiteX2" fmla="*/ 308606 w 308606"/>
              <a:gd name="connsiteY2" fmla="*/ 432048 h 432048"/>
              <a:gd name="connsiteX3" fmla="*/ 0 w 308606"/>
              <a:gd name="connsiteY3" fmla="*/ 432048 h 432048"/>
              <a:gd name="connsiteX0" fmla="*/ 0 w 425837"/>
              <a:gd name="connsiteY0" fmla="*/ 432048 h 432048"/>
              <a:gd name="connsiteX1" fmla="*/ 117231 w 425837"/>
              <a:gd name="connsiteY1" fmla="*/ 0 h 432048"/>
              <a:gd name="connsiteX2" fmla="*/ 425837 w 425837"/>
              <a:gd name="connsiteY2" fmla="*/ 432048 h 432048"/>
              <a:gd name="connsiteX3" fmla="*/ 0 w 425837"/>
              <a:gd name="connsiteY3" fmla="*/ 432048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837" h="432048">
                <a:moveTo>
                  <a:pt x="0" y="432048"/>
                </a:moveTo>
                <a:lnTo>
                  <a:pt x="117231" y="0"/>
                </a:lnTo>
                <a:lnTo>
                  <a:pt x="425837" y="432048"/>
                </a:lnTo>
                <a:lnTo>
                  <a:pt x="0" y="43204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8" tIns="34284" rIns="68568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48" name="下箭头 6"/>
          <p:cNvSpPr/>
          <p:nvPr/>
        </p:nvSpPr>
        <p:spPr>
          <a:xfrm rot="21050905">
            <a:off x="3776804" y="1925949"/>
            <a:ext cx="535688" cy="881182"/>
          </a:xfrm>
          <a:custGeom>
            <a:avLst/>
            <a:gdLst>
              <a:gd name="connsiteX0" fmla="*/ 0 w 918392"/>
              <a:gd name="connsiteY0" fmla="*/ 1052972 h 1512168"/>
              <a:gd name="connsiteX1" fmla="*/ 170982 w 918392"/>
              <a:gd name="connsiteY1" fmla="*/ 1052972 h 1512168"/>
              <a:gd name="connsiteX2" fmla="*/ 170982 w 918392"/>
              <a:gd name="connsiteY2" fmla="*/ 0 h 1512168"/>
              <a:gd name="connsiteX3" fmla="*/ 747410 w 918392"/>
              <a:gd name="connsiteY3" fmla="*/ 0 h 1512168"/>
              <a:gd name="connsiteX4" fmla="*/ 747410 w 918392"/>
              <a:gd name="connsiteY4" fmla="*/ 1052972 h 1512168"/>
              <a:gd name="connsiteX5" fmla="*/ 918392 w 918392"/>
              <a:gd name="connsiteY5" fmla="*/ 1052972 h 1512168"/>
              <a:gd name="connsiteX6" fmla="*/ 459196 w 918392"/>
              <a:gd name="connsiteY6" fmla="*/ 1512168 h 1512168"/>
              <a:gd name="connsiteX7" fmla="*/ 0 w 918392"/>
              <a:gd name="connsiteY7" fmla="*/ 1052972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838850 w 918392"/>
              <a:gd name="connsiteY7" fmla="*/ 9144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47410 w 918392"/>
              <a:gd name="connsiteY7" fmla="*/ 0 h 1512168"/>
              <a:gd name="connsiteX0" fmla="*/ 725658 w 918392"/>
              <a:gd name="connsiteY0" fmla="*/ 135028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25658 w 918392"/>
              <a:gd name="connsiteY7" fmla="*/ 135028 h 151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8392" h="1512168">
                <a:moveTo>
                  <a:pt x="725658" y="135028"/>
                </a:moveTo>
                <a:lnTo>
                  <a:pt x="747410" y="1052972"/>
                </a:lnTo>
                <a:lnTo>
                  <a:pt x="918392" y="1052972"/>
                </a:lnTo>
                <a:lnTo>
                  <a:pt x="459196" y="1512168"/>
                </a:lnTo>
                <a:lnTo>
                  <a:pt x="0" y="1052972"/>
                </a:lnTo>
                <a:lnTo>
                  <a:pt x="170982" y="1052972"/>
                </a:lnTo>
                <a:lnTo>
                  <a:pt x="170982" y="0"/>
                </a:lnTo>
                <a:lnTo>
                  <a:pt x="725658" y="135028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vert="eaVert" lIns="0" tIns="0" rIns="0" bIns="0" anchor="ctr"/>
          <a:lstStyle/>
          <a:p>
            <a:pPr algn="ctr">
              <a:defRPr/>
            </a:pPr>
            <a:r>
              <a:rPr lang="zh-CN" altLang="en-US" sz="12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机械牵制</a:t>
            </a:r>
          </a:p>
        </p:txBody>
      </p:sp>
      <p:sp>
        <p:nvSpPr>
          <p:cNvPr id="50" name="直角三角形 5"/>
          <p:cNvSpPr/>
          <p:nvPr/>
        </p:nvSpPr>
        <p:spPr>
          <a:xfrm flipH="1">
            <a:off x="4742230" y="1962863"/>
            <a:ext cx="289272" cy="292933"/>
          </a:xfrm>
          <a:custGeom>
            <a:avLst/>
            <a:gdLst>
              <a:gd name="connsiteX0" fmla="*/ 0 w 308606"/>
              <a:gd name="connsiteY0" fmla="*/ 432048 h 432048"/>
              <a:gd name="connsiteX1" fmla="*/ 0 w 308606"/>
              <a:gd name="connsiteY1" fmla="*/ 0 h 432048"/>
              <a:gd name="connsiteX2" fmla="*/ 308606 w 308606"/>
              <a:gd name="connsiteY2" fmla="*/ 432048 h 432048"/>
              <a:gd name="connsiteX3" fmla="*/ 0 w 308606"/>
              <a:gd name="connsiteY3" fmla="*/ 432048 h 432048"/>
              <a:gd name="connsiteX0" fmla="*/ 0 w 425837"/>
              <a:gd name="connsiteY0" fmla="*/ 432048 h 432048"/>
              <a:gd name="connsiteX1" fmla="*/ 117231 w 425837"/>
              <a:gd name="connsiteY1" fmla="*/ 0 h 432048"/>
              <a:gd name="connsiteX2" fmla="*/ 425837 w 425837"/>
              <a:gd name="connsiteY2" fmla="*/ 432048 h 432048"/>
              <a:gd name="connsiteX3" fmla="*/ 0 w 425837"/>
              <a:gd name="connsiteY3" fmla="*/ 432048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837" h="432048">
                <a:moveTo>
                  <a:pt x="0" y="432048"/>
                </a:moveTo>
                <a:lnTo>
                  <a:pt x="117231" y="0"/>
                </a:lnTo>
                <a:lnTo>
                  <a:pt x="425837" y="432048"/>
                </a:lnTo>
                <a:lnTo>
                  <a:pt x="0" y="43204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8" tIns="34284" rIns="68568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51" name="下箭头 6"/>
          <p:cNvSpPr/>
          <p:nvPr/>
        </p:nvSpPr>
        <p:spPr>
          <a:xfrm rot="21050905">
            <a:off x="4923175" y="1925949"/>
            <a:ext cx="534497" cy="881182"/>
          </a:xfrm>
          <a:custGeom>
            <a:avLst/>
            <a:gdLst>
              <a:gd name="connsiteX0" fmla="*/ 0 w 918392"/>
              <a:gd name="connsiteY0" fmla="*/ 1052972 h 1512168"/>
              <a:gd name="connsiteX1" fmla="*/ 170982 w 918392"/>
              <a:gd name="connsiteY1" fmla="*/ 1052972 h 1512168"/>
              <a:gd name="connsiteX2" fmla="*/ 170982 w 918392"/>
              <a:gd name="connsiteY2" fmla="*/ 0 h 1512168"/>
              <a:gd name="connsiteX3" fmla="*/ 747410 w 918392"/>
              <a:gd name="connsiteY3" fmla="*/ 0 h 1512168"/>
              <a:gd name="connsiteX4" fmla="*/ 747410 w 918392"/>
              <a:gd name="connsiteY4" fmla="*/ 1052972 h 1512168"/>
              <a:gd name="connsiteX5" fmla="*/ 918392 w 918392"/>
              <a:gd name="connsiteY5" fmla="*/ 1052972 h 1512168"/>
              <a:gd name="connsiteX6" fmla="*/ 459196 w 918392"/>
              <a:gd name="connsiteY6" fmla="*/ 1512168 h 1512168"/>
              <a:gd name="connsiteX7" fmla="*/ 0 w 918392"/>
              <a:gd name="connsiteY7" fmla="*/ 1052972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838850 w 918392"/>
              <a:gd name="connsiteY7" fmla="*/ 9144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47410 w 918392"/>
              <a:gd name="connsiteY7" fmla="*/ 0 h 1512168"/>
              <a:gd name="connsiteX0" fmla="*/ 725658 w 918392"/>
              <a:gd name="connsiteY0" fmla="*/ 135028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25658 w 918392"/>
              <a:gd name="connsiteY7" fmla="*/ 135028 h 151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8392" h="1512168">
                <a:moveTo>
                  <a:pt x="725658" y="135028"/>
                </a:moveTo>
                <a:lnTo>
                  <a:pt x="747410" y="1052972"/>
                </a:lnTo>
                <a:lnTo>
                  <a:pt x="918392" y="1052972"/>
                </a:lnTo>
                <a:lnTo>
                  <a:pt x="459196" y="1512168"/>
                </a:lnTo>
                <a:lnTo>
                  <a:pt x="0" y="1052972"/>
                </a:lnTo>
                <a:lnTo>
                  <a:pt x="170982" y="1052972"/>
                </a:lnTo>
                <a:lnTo>
                  <a:pt x="170982" y="0"/>
                </a:lnTo>
                <a:lnTo>
                  <a:pt x="725658" y="135028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vert="eaVert" lIns="0" tIns="0" rIns="0" bIns="0" anchor="ctr"/>
          <a:lstStyle/>
          <a:p>
            <a:pPr algn="ctr">
              <a:defRPr/>
            </a:pPr>
            <a:r>
              <a:rPr lang="zh-CN" altLang="en-US" sz="12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体制牵制</a:t>
            </a:r>
          </a:p>
        </p:txBody>
      </p:sp>
      <p:sp>
        <p:nvSpPr>
          <p:cNvPr id="53" name="直角三角形 5"/>
          <p:cNvSpPr/>
          <p:nvPr/>
        </p:nvSpPr>
        <p:spPr>
          <a:xfrm flipH="1">
            <a:off x="5888604" y="1962863"/>
            <a:ext cx="289272" cy="292933"/>
          </a:xfrm>
          <a:custGeom>
            <a:avLst/>
            <a:gdLst>
              <a:gd name="connsiteX0" fmla="*/ 0 w 308606"/>
              <a:gd name="connsiteY0" fmla="*/ 432048 h 432048"/>
              <a:gd name="connsiteX1" fmla="*/ 0 w 308606"/>
              <a:gd name="connsiteY1" fmla="*/ 0 h 432048"/>
              <a:gd name="connsiteX2" fmla="*/ 308606 w 308606"/>
              <a:gd name="connsiteY2" fmla="*/ 432048 h 432048"/>
              <a:gd name="connsiteX3" fmla="*/ 0 w 308606"/>
              <a:gd name="connsiteY3" fmla="*/ 432048 h 432048"/>
              <a:gd name="connsiteX0" fmla="*/ 0 w 425837"/>
              <a:gd name="connsiteY0" fmla="*/ 432048 h 432048"/>
              <a:gd name="connsiteX1" fmla="*/ 117231 w 425837"/>
              <a:gd name="connsiteY1" fmla="*/ 0 h 432048"/>
              <a:gd name="connsiteX2" fmla="*/ 425837 w 425837"/>
              <a:gd name="connsiteY2" fmla="*/ 432048 h 432048"/>
              <a:gd name="connsiteX3" fmla="*/ 0 w 425837"/>
              <a:gd name="connsiteY3" fmla="*/ 432048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837" h="432048">
                <a:moveTo>
                  <a:pt x="0" y="432048"/>
                </a:moveTo>
                <a:lnTo>
                  <a:pt x="117231" y="0"/>
                </a:lnTo>
                <a:lnTo>
                  <a:pt x="425837" y="432048"/>
                </a:lnTo>
                <a:lnTo>
                  <a:pt x="0" y="43204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8" tIns="34284" rIns="68568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54" name="下箭头 6"/>
          <p:cNvSpPr/>
          <p:nvPr/>
        </p:nvSpPr>
        <p:spPr>
          <a:xfrm rot="21050905">
            <a:off x="6068359" y="1925949"/>
            <a:ext cx="535688" cy="881182"/>
          </a:xfrm>
          <a:custGeom>
            <a:avLst/>
            <a:gdLst>
              <a:gd name="connsiteX0" fmla="*/ 0 w 918392"/>
              <a:gd name="connsiteY0" fmla="*/ 1052972 h 1512168"/>
              <a:gd name="connsiteX1" fmla="*/ 170982 w 918392"/>
              <a:gd name="connsiteY1" fmla="*/ 1052972 h 1512168"/>
              <a:gd name="connsiteX2" fmla="*/ 170982 w 918392"/>
              <a:gd name="connsiteY2" fmla="*/ 0 h 1512168"/>
              <a:gd name="connsiteX3" fmla="*/ 747410 w 918392"/>
              <a:gd name="connsiteY3" fmla="*/ 0 h 1512168"/>
              <a:gd name="connsiteX4" fmla="*/ 747410 w 918392"/>
              <a:gd name="connsiteY4" fmla="*/ 1052972 h 1512168"/>
              <a:gd name="connsiteX5" fmla="*/ 918392 w 918392"/>
              <a:gd name="connsiteY5" fmla="*/ 1052972 h 1512168"/>
              <a:gd name="connsiteX6" fmla="*/ 459196 w 918392"/>
              <a:gd name="connsiteY6" fmla="*/ 1512168 h 1512168"/>
              <a:gd name="connsiteX7" fmla="*/ 0 w 918392"/>
              <a:gd name="connsiteY7" fmla="*/ 1052972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838850 w 918392"/>
              <a:gd name="connsiteY7" fmla="*/ 9144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47410 w 918392"/>
              <a:gd name="connsiteY7" fmla="*/ 0 h 1512168"/>
              <a:gd name="connsiteX0" fmla="*/ 725658 w 918392"/>
              <a:gd name="connsiteY0" fmla="*/ 135028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25658 w 918392"/>
              <a:gd name="connsiteY7" fmla="*/ 135028 h 151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8392" h="1512168">
                <a:moveTo>
                  <a:pt x="725658" y="135028"/>
                </a:moveTo>
                <a:lnTo>
                  <a:pt x="747410" y="1052972"/>
                </a:lnTo>
                <a:lnTo>
                  <a:pt x="918392" y="1052972"/>
                </a:lnTo>
                <a:lnTo>
                  <a:pt x="459196" y="1512168"/>
                </a:lnTo>
                <a:lnTo>
                  <a:pt x="0" y="1052972"/>
                </a:lnTo>
                <a:lnTo>
                  <a:pt x="170982" y="1052972"/>
                </a:lnTo>
                <a:lnTo>
                  <a:pt x="170982" y="0"/>
                </a:lnTo>
                <a:lnTo>
                  <a:pt x="725658" y="135028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vert="eaVert" lIns="0" tIns="0" rIns="0" bIns="0" anchor="ctr"/>
          <a:lstStyle/>
          <a:p>
            <a:pPr algn="ctr">
              <a:defRPr/>
            </a:pPr>
            <a:r>
              <a:rPr lang="zh-CN" altLang="en-US" sz="12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簿记牵制</a:t>
            </a:r>
          </a:p>
        </p:txBody>
      </p:sp>
      <p:sp>
        <p:nvSpPr>
          <p:cNvPr id="13" name="TextBox 38"/>
          <p:cNvSpPr txBox="1"/>
          <p:nvPr/>
        </p:nvSpPr>
        <p:spPr>
          <a:xfrm>
            <a:off x="2337589" y="2858334"/>
            <a:ext cx="1248748" cy="401578"/>
          </a:xfrm>
          <a:prstGeom prst="rect">
            <a:avLst/>
          </a:prstGeom>
          <a:noFill/>
        </p:spPr>
        <p:txBody>
          <a:bodyPr lIns="68568" tIns="34284" rIns="68568" bIns="34284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6" name="TextBox 38"/>
          <p:cNvSpPr txBox="1"/>
          <p:nvPr/>
        </p:nvSpPr>
        <p:spPr>
          <a:xfrm>
            <a:off x="3494674" y="2858334"/>
            <a:ext cx="1247558" cy="401578"/>
          </a:xfrm>
          <a:prstGeom prst="rect">
            <a:avLst/>
          </a:prstGeom>
          <a:noFill/>
        </p:spPr>
        <p:txBody>
          <a:bodyPr lIns="68568" tIns="34284" rIns="68568" bIns="34284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7" name="TextBox 38"/>
          <p:cNvSpPr txBox="1"/>
          <p:nvPr/>
        </p:nvSpPr>
        <p:spPr>
          <a:xfrm>
            <a:off x="4650567" y="2858334"/>
            <a:ext cx="1248749" cy="401578"/>
          </a:xfrm>
          <a:prstGeom prst="rect">
            <a:avLst/>
          </a:prstGeom>
          <a:noFill/>
        </p:spPr>
        <p:txBody>
          <a:bodyPr lIns="68568" tIns="34284" rIns="68568" bIns="34284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8" name="TextBox 38"/>
          <p:cNvSpPr txBox="1"/>
          <p:nvPr/>
        </p:nvSpPr>
        <p:spPr>
          <a:xfrm>
            <a:off x="5806467" y="2858334"/>
            <a:ext cx="1248748" cy="401578"/>
          </a:xfrm>
          <a:prstGeom prst="rect">
            <a:avLst/>
          </a:prstGeom>
          <a:noFill/>
        </p:spPr>
        <p:txBody>
          <a:bodyPr lIns="68568" tIns="34284" rIns="68568" bIns="34284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186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4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9" grpId="0" animBg="1"/>
      <p:bldP spid="47" grpId="0" animBg="1"/>
      <p:bldP spid="48" grpId="0" animBg="1"/>
      <p:bldP spid="50" grpId="0" animBg="1"/>
      <p:bldP spid="51" grpId="0" animBg="1"/>
      <p:bldP spid="53" grpId="0" animBg="1"/>
      <p:bldP spid="54" grpId="0" animBg="1"/>
      <p:bldP spid="13" grpId="0"/>
      <p:bldP spid="16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>
            <a:spLocks noChangeArrowheads="1"/>
          </p:cNvSpPr>
          <p:nvPr/>
        </p:nvSpPr>
        <p:spPr bwMode="auto">
          <a:xfrm>
            <a:off x="2756383" y="1490915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lvl="0"/>
            <a:r>
              <a:rPr lang="zh-CN" altLang="en-US" sz="20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0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129116" y="1872876"/>
            <a:ext cx="163538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ADD YOUR TITLE HERE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861792" y="2119020"/>
            <a:ext cx="341801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740383" y="2364983"/>
            <a:ext cx="4119155" cy="483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点击输入简要文字内容，文字内容需概括精炼，不用多余的文字修饰，言简意赅的说明该项内容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6C67319-0C20-477A-B1C6-8FA33687C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47985" y="1171626"/>
            <a:ext cx="5240283" cy="275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883832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7"/>
          <p:cNvGrpSpPr/>
          <p:nvPr/>
        </p:nvGrpSpPr>
        <p:grpSpPr>
          <a:xfrm>
            <a:off x="1889986" y="2054295"/>
            <a:ext cx="715806" cy="617157"/>
            <a:chOff x="2708888" y="2737974"/>
            <a:chExt cx="954573" cy="822907"/>
          </a:xfrm>
        </p:grpSpPr>
        <p:sp>
          <p:nvSpPr>
            <p:cNvPr id="54" name="等腰三角形 53"/>
            <p:cNvSpPr/>
            <p:nvPr/>
          </p:nvSpPr>
          <p:spPr>
            <a:xfrm>
              <a:off x="2708888" y="2737974"/>
              <a:ext cx="954573" cy="822907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Freeform 80"/>
            <p:cNvSpPr>
              <a:spLocks noEditPoints="1"/>
            </p:cNvSpPr>
            <p:nvPr/>
          </p:nvSpPr>
          <p:spPr bwMode="auto">
            <a:xfrm>
              <a:off x="2986943" y="3120852"/>
              <a:ext cx="322263" cy="323850"/>
            </a:xfrm>
            <a:custGeom>
              <a:avLst/>
              <a:gdLst>
                <a:gd name="T0" fmla="*/ 1017 w 1017"/>
                <a:gd name="T1" fmla="*/ 28 h 1017"/>
                <a:gd name="T2" fmla="*/ 1017 w 1017"/>
                <a:gd name="T3" fmla="*/ 25 h 1017"/>
                <a:gd name="T4" fmla="*/ 1015 w 1017"/>
                <a:gd name="T5" fmla="*/ 19 h 1017"/>
                <a:gd name="T6" fmla="*/ 1014 w 1017"/>
                <a:gd name="T7" fmla="*/ 17 h 1017"/>
                <a:gd name="T8" fmla="*/ 1011 w 1017"/>
                <a:gd name="T9" fmla="*/ 12 h 1017"/>
                <a:gd name="T10" fmla="*/ 1008 w 1017"/>
                <a:gd name="T11" fmla="*/ 9 h 1017"/>
                <a:gd name="T12" fmla="*/ 1005 w 1017"/>
                <a:gd name="T13" fmla="*/ 6 h 1017"/>
                <a:gd name="T14" fmla="*/ 1003 w 1017"/>
                <a:gd name="T15" fmla="*/ 5 h 1017"/>
                <a:gd name="T16" fmla="*/ 1002 w 1017"/>
                <a:gd name="T17" fmla="*/ 4 h 1017"/>
                <a:gd name="T18" fmla="*/ 1002 w 1017"/>
                <a:gd name="T19" fmla="*/ 4 h 1017"/>
                <a:gd name="T20" fmla="*/ 995 w 1017"/>
                <a:gd name="T21" fmla="*/ 1 h 1017"/>
                <a:gd name="T22" fmla="*/ 991 w 1017"/>
                <a:gd name="T23" fmla="*/ 0 h 1017"/>
                <a:gd name="T24" fmla="*/ 984 w 1017"/>
                <a:gd name="T25" fmla="*/ 0 h 1017"/>
                <a:gd name="T26" fmla="*/ 983 w 1017"/>
                <a:gd name="T27" fmla="*/ 0 h 1017"/>
                <a:gd name="T28" fmla="*/ 977 w 1017"/>
                <a:gd name="T29" fmla="*/ 1 h 1017"/>
                <a:gd name="T30" fmla="*/ 973 w 1017"/>
                <a:gd name="T31" fmla="*/ 2 h 1017"/>
                <a:gd name="T32" fmla="*/ 968 w 1017"/>
                <a:gd name="T33" fmla="*/ 5 h 1017"/>
                <a:gd name="T34" fmla="*/ 968 w 1017"/>
                <a:gd name="T35" fmla="*/ 5 h 1017"/>
                <a:gd name="T36" fmla="*/ 10 w 1017"/>
                <a:gd name="T37" fmla="*/ 676 h 1017"/>
                <a:gd name="T38" fmla="*/ 1 w 1017"/>
                <a:gd name="T39" fmla="*/ 689 h 1017"/>
                <a:gd name="T40" fmla="*/ 0 w 1017"/>
                <a:gd name="T41" fmla="*/ 704 h 1017"/>
                <a:gd name="T42" fmla="*/ 3 w 1017"/>
                <a:gd name="T43" fmla="*/ 713 h 1017"/>
                <a:gd name="T44" fmla="*/ 13 w 1017"/>
                <a:gd name="T45" fmla="*/ 724 h 1017"/>
                <a:gd name="T46" fmla="*/ 27 w 1017"/>
                <a:gd name="T47" fmla="*/ 731 h 1017"/>
                <a:gd name="T48" fmla="*/ 350 w 1017"/>
                <a:gd name="T49" fmla="*/ 985 h 1017"/>
                <a:gd name="T50" fmla="*/ 351 w 1017"/>
                <a:gd name="T51" fmla="*/ 988 h 1017"/>
                <a:gd name="T52" fmla="*/ 354 w 1017"/>
                <a:gd name="T53" fmla="*/ 1000 h 1017"/>
                <a:gd name="T54" fmla="*/ 357 w 1017"/>
                <a:gd name="T55" fmla="*/ 1005 h 1017"/>
                <a:gd name="T56" fmla="*/ 365 w 1017"/>
                <a:gd name="T57" fmla="*/ 1012 h 1017"/>
                <a:gd name="T58" fmla="*/ 368 w 1017"/>
                <a:gd name="T59" fmla="*/ 1014 h 1017"/>
                <a:gd name="T60" fmla="*/ 376 w 1017"/>
                <a:gd name="T61" fmla="*/ 1016 h 1017"/>
                <a:gd name="T62" fmla="*/ 382 w 1017"/>
                <a:gd name="T63" fmla="*/ 1017 h 1017"/>
                <a:gd name="T64" fmla="*/ 393 w 1017"/>
                <a:gd name="T65" fmla="*/ 1015 h 1017"/>
                <a:gd name="T66" fmla="*/ 399 w 1017"/>
                <a:gd name="T67" fmla="*/ 1012 h 1017"/>
                <a:gd name="T68" fmla="*/ 405 w 1017"/>
                <a:gd name="T69" fmla="*/ 1006 h 1017"/>
                <a:gd name="T70" fmla="*/ 524 w 1017"/>
                <a:gd name="T71" fmla="*/ 821 h 1017"/>
                <a:gd name="T72" fmla="*/ 876 w 1017"/>
                <a:gd name="T73" fmla="*/ 1013 h 1017"/>
                <a:gd name="T74" fmla="*/ 891 w 1017"/>
                <a:gd name="T75" fmla="*/ 1017 h 1017"/>
                <a:gd name="T76" fmla="*/ 906 w 1017"/>
                <a:gd name="T77" fmla="*/ 1013 h 1017"/>
                <a:gd name="T78" fmla="*/ 921 w 1017"/>
                <a:gd name="T79" fmla="*/ 996 h 1017"/>
                <a:gd name="T80" fmla="*/ 1017 w 1017"/>
                <a:gd name="T81" fmla="*/ 34 h 1017"/>
                <a:gd name="T82" fmla="*/ 367 w 1017"/>
                <a:gd name="T83" fmla="*/ 667 h 1017"/>
                <a:gd name="T84" fmla="*/ 367 w 1017"/>
                <a:gd name="T85" fmla="*/ 667 h 1017"/>
                <a:gd name="T86" fmla="*/ 760 w 1017"/>
                <a:gd name="T87" fmla="*/ 328 h 1017"/>
                <a:gd name="T88" fmla="*/ 557 w 1017"/>
                <a:gd name="T89" fmla="*/ 76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7" h="1017">
                  <a:moveTo>
                    <a:pt x="1017" y="31"/>
                  </a:moveTo>
                  <a:lnTo>
                    <a:pt x="1017" y="31"/>
                  </a:lnTo>
                  <a:lnTo>
                    <a:pt x="1017" y="28"/>
                  </a:lnTo>
                  <a:lnTo>
                    <a:pt x="1017" y="28"/>
                  </a:lnTo>
                  <a:lnTo>
                    <a:pt x="1017" y="25"/>
                  </a:lnTo>
                  <a:lnTo>
                    <a:pt x="1017" y="25"/>
                  </a:lnTo>
                  <a:lnTo>
                    <a:pt x="1016" y="23"/>
                  </a:lnTo>
                  <a:lnTo>
                    <a:pt x="1016" y="23"/>
                  </a:lnTo>
                  <a:lnTo>
                    <a:pt x="1015" y="19"/>
                  </a:lnTo>
                  <a:lnTo>
                    <a:pt x="1015" y="19"/>
                  </a:lnTo>
                  <a:lnTo>
                    <a:pt x="1014" y="17"/>
                  </a:lnTo>
                  <a:lnTo>
                    <a:pt x="1014" y="17"/>
                  </a:lnTo>
                  <a:lnTo>
                    <a:pt x="1013" y="15"/>
                  </a:lnTo>
                  <a:lnTo>
                    <a:pt x="1013" y="15"/>
                  </a:lnTo>
                  <a:lnTo>
                    <a:pt x="1011" y="12"/>
                  </a:lnTo>
                  <a:lnTo>
                    <a:pt x="1011" y="12"/>
                  </a:lnTo>
                  <a:lnTo>
                    <a:pt x="1008" y="9"/>
                  </a:lnTo>
                  <a:lnTo>
                    <a:pt x="1008" y="9"/>
                  </a:lnTo>
                  <a:lnTo>
                    <a:pt x="1006" y="7"/>
                  </a:lnTo>
                  <a:lnTo>
                    <a:pt x="1006" y="7"/>
                  </a:lnTo>
                  <a:lnTo>
                    <a:pt x="1005" y="6"/>
                  </a:lnTo>
                  <a:lnTo>
                    <a:pt x="1005" y="6"/>
                  </a:lnTo>
                  <a:lnTo>
                    <a:pt x="1003" y="5"/>
                  </a:lnTo>
                  <a:lnTo>
                    <a:pt x="1003" y="5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998" y="2"/>
                  </a:lnTo>
                  <a:lnTo>
                    <a:pt x="998" y="2"/>
                  </a:lnTo>
                  <a:lnTo>
                    <a:pt x="995" y="1"/>
                  </a:lnTo>
                  <a:lnTo>
                    <a:pt x="995" y="1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988" y="0"/>
                  </a:lnTo>
                  <a:lnTo>
                    <a:pt x="988" y="0"/>
                  </a:lnTo>
                  <a:lnTo>
                    <a:pt x="984" y="0"/>
                  </a:lnTo>
                  <a:lnTo>
                    <a:pt x="984" y="0"/>
                  </a:lnTo>
                  <a:lnTo>
                    <a:pt x="983" y="0"/>
                  </a:lnTo>
                  <a:lnTo>
                    <a:pt x="983" y="0"/>
                  </a:lnTo>
                  <a:lnTo>
                    <a:pt x="981" y="0"/>
                  </a:lnTo>
                  <a:lnTo>
                    <a:pt x="981" y="0"/>
                  </a:lnTo>
                  <a:lnTo>
                    <a:pt x="977" y="1"/>
                  </a:lnTo>
                  <a:lnTo>
                    <a:pt x="977" y="1"/>
                  </a:lnTo>
                  <a:lnTo>
                    <a:pt x="973" y="2"/>
                  </a:lnTo>
                  <a:lnTo>
                    <a:pt x="973" y="2"/>
                  </a:lnTo>
                  <a:lnTo>
                    <a:pt x="971" y="3"/>
                  </a:lnTo>
                  <a:lnTo>
                    <a:pt x="971" y="3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14" y="673"/>
                  </a:lnTo>
                  <a:lnTo>
                    <a:pt x="14" y="673"/>
                  </a:lnTo>
                  <a:lnTo>
                    <a:pt x="10" y="676"/>
                  </a:lnTo>
                  <a:lnTo>
                    <a:pt x="6" y="680"/>
                  </a:lnTo>
                  <a:lnTo>
                    <a:pt x="3" y="684"/>
                  </a:lnTo>
                  <a:lnTo>
                    <a:pt x="1" y="689"/>
                  </a:lnTo>
                  <a:lnTo>
                    <a:pt x="0" y="693"/>
                  </a:lnTo>
                  <a:lnTo>
                    <a:pt x="0" y="698"/>
                  </a:lnTo>
                  <a:lnTo>
                    <a:pt x="0" y="704"/>
                  </a:lnTo>
                  <a:lnTo>
                    <a:pt x="1" y="708"/>
                  </a:lnTo>
                  <a:lnTo>
                    <a:pt x="1" y="708"/>
                  </a:lnTo>
                  <a:lnTo>
                    <a:pt x="3" y="713"/>
                  </a:lnTo>
                  <a:lnTo>
                    <a:pt x="6" y="718"/>
                  </a:lnTo>
                  <a:lnTo>
                    <a:pt x="10" y="721"/>
                  </a:lnTo>
                  <a:lnTo>
                    <a:pt x="13" y="724"/>
                  </a:lnTo>
                  <a:lnTo>
                    <a:pt x="17" y="727"/>
                  </a:lnTo>
                  <a:lnTo>
                    <a:pt x="21" y="730"/>
                  </a:lnTo>
                  <a:lnTo>
                    <a:pt x="27" y="731"/>
                  </a:lnTo>
                  <a:lnTo>
                    <a:pt x="32" y="731"/>
                  </a:lnTo>
                  <a:lnTo>
                    <a:pt x="350" y="731"/>
                  </a:lnTo>
                  <a:lnTo>
                    <a:pt x="350" y="985"/>
                  </a:lnTo>
                  <a:lnTo>
                    <a:pt x="350" y="985"/>
                  </a:lnTo>
                  <a:lnTo>
                    <a:pt x="351" y="988"/>
                  </a:lnTo>
                  <a:lnTo>
                    <a:pt x="351" y="988"/>
                  </a:lnTo>
                  <a:lnTo>
                    <a:pt x="352" y="995"/>
                  </a:lnTo>
                  <a:lnTo>
                    <a:pt x="352" y="995"/>
                  </a:lnTo>
                  <a:lnTo>
                    <a:pt x="354" y="1000"/>
                  </a:lnTo>
                  <a:lnTo>
                    <a:pt x="354" y="1000"/>
                  </a:lnTo>
                  <a:lnTo>
                    <a:pt x="357" y="1005"/>
                  </a:lnTo>
                  <a:lnTo>
                    <a:pt x="357" y="1005"/>
                  </a:lnTo>
                  <a:lnTo>
                    <a:pt x="362" y="1010"/>
                  </a:lnTo>
                  <a:lnTo>
                    <a:pt x="362" y="1010"/>
                  </a:lnTo>
                  <a:lnTo>
                    <a:pt x="365" y="1012"/>
                  </a:lnTo>
                  <a:lnTo>
                    <a:pt x="365" y="1012"/>
                  </a:lnTo>
                  <a:lnTo>
                    <a:pt x="368" y="1014"/>
                  </a:lnTo>
                  <a:lnTo>
                    <a:pt x="368" y="1014"/>
                  </a:lnTo>
                  <a:lnTo>
                    <a:pt x="370" y="1015"/>
                  </a:lnTo>
                  <a:lnTo>
                    <a:pt x="370" y="1015"/>
                  </a:lnTo>
                  <a:lnTo>
                    <a:pt x="376" y="1016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7" y="1016"/>
                  </a:lnTo>
                  <a:lnTo>
                    <a:pt x="393" y="1015"/>
                  </a:lnTo>
                  <a:lnTo>
                    <a:pt x="393" y="1015"/>
                  </a:lnTo>
                  <a:lnTo>
                    <a:pt x="395" y="1014"/>
                  </a:lnTo>
                  <a:lnTo>
                    <a:pt x="395" y="1014"/>
                  </a:lnTo>
                  <a:lnTo>
                    <a:pt x="399" y="1012"/>
                  </a:lnTo>
                  <a:lnTo>
                    <a:pt x="403" y="1007"/>
                  </a:lnTo>
                  <a:lnTo>
                    <a:pt x="403" y="1007"/>
                  </a:lnTo>
                  <a:lnTo>
                    <a:pt x="405" y="1006"/>
                  </a:lnTo>
                  <a:lnTo>
                    <a:pt x="405" y="1006"/>
                  </a:lnTo>
                  <a:lnTo>
                    <a:pt x="409" y="1002"/>
                  </a:lnTo>
                  <a:lnTo>
                    <a:pt x="524" y="821"/>
                  </a:lnTo>
                  <a:lnTo>
                    <a:pt x="524" y="821"/>
                  </a:lnTo>
                  <a:lnTo>
                    <a:pt x="526" y="822"/>
                  </a:lnTo>
                  <a:lnTo>
                    <a:pt x="876" y="1013"/>
                  </a:lnTo>
                  <a:lnTo>
                    <a:pt x="876" y="1013"/>
                  </a:lnTo>
                  <a:lnTo>
                    <a:pt x="883" y="1016"/>
                  </a:lnTo>
                  <a:lnTo>
                    <a:pt x="891" y="1017"/>
                  </a:lnTo>
                  <a:lnTo>
                    <a:pt x="898" y="1016"/>
                  </a:lnTo>
                  <a:lnTo>
                    <a:pt x="906" y="1013"/>
                  </a:lnTo>
                  <a:lnTo>
                    <a:pt x="906" y="1013"/>
                  </a:lnTo>
                  <a:lnTo>
                    <a:pt x="912" y="1009"/>
                  </a:lnTo>
                  <a:lnTo>
                    <a:pt x="917" y="1003"/>
                  </a:lnTo>
                  <a:lnTo>
                    <a:pt x="921" y="996"/>
                  </a:lnTo>
                  <a:lnTo>
                    <a:pt x="922" y="988"/>
                  </a:lnTo>
                  <a:lnTo>
                    <a:pt x="1017" y="34"/>
                  </a:lnTo>
                  <a:lnTo>
                    <a:pt x="1017" y="34"/>
                  </a:lnTo>
                  <a:lnTo>
                    <a:pt x="1017" y="31"/>
                  </a:lnTo>
                  <a:lnTo>
                    <a:pt x="1017" y="31"/>
                  </a:lnTo>
                  <a:close/>
                  <a:moveTo>
                    <a:pt x="367" y="667"/>
                  </a:moveTo>
                  <a:lnTo>
                    <a:pt x="133" y="667"/>
                  </a:lnTo>
                  <a:lnTo>
                    <a:pt x="773" y="219"/>
                  </a:lnTo>
                  <a:lnTo>
                    <a:pt x="367" y="667"/>
                  </a:lnTo>
                  <a:close/>
                  <a:moveTo>
                    <a:pt x="413" y="875"/>
                  </a:moveTo>
                  <a:lnTo>
                    <a:pt x="413" y="711"/>
                  </a:lnTo>
                  <a:lnTo>
                    <a:pt x="760" y="328"/>
                  </a:lnTo>
                  <a:lnTo>
                    <a:pt x="413" y="875"/>
                  </a:lnTo>
                  <a:close/>
                  <a:moveTo>
                    <a:pt x="864" y="934"/>
                  </a:moveTo>
                  <a:lnTo>
                    <a:pt x="557" y="767"/>
                  </a:lnTo>
                  <a:lnTo>
                    <a:pt x="941" y="162"/>
                  </a:lnTo>
                  <a:lnTo>
                    <a:pt x="864" y="9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08" tIns="45704" rIns="91408" bIns="4570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5" name="组合 19"/>
          <p:cNvGrpSpPr/>
          <p:nvPr/>
        </p:nvGrpSpPr>
        <p:grpSpPr>
          <a:xfrm>
            <a:off x="4564752" y="2054295"/>
            <a:ext cx="715806" cy="617157"/>
            <a:chOff x="6276000" y="2737974"/>
            <a:chExt cx="954573" cy="822907"/>
          </a:xfrm>
        </p:grpSpPr>
        <p:sp>
          <p:nvSpPr>
            <p:cNvPr id="55" name="等腰三角形 54"/>
            <p:cNvSpPr/>
            <p:nvPr/>
          </p:nvSpPr>
          <p:spPr>
            <a:xfrm>
              <a:off x="6276000" y="2737974"/>
              <a:ext cx="954573" cy="822907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Freeform 49"/>
            <p:cNvSpPr>
              <a:spLocks noEditPoints="1"/>
            </p:cNvSpPr>
            <p:nvPr/>
          </p:nvSpPr>
          <p:spPr bwMode="auto">
            <a:xfrm>
              <a:off x="6591361" y="3120852"/>
              <a:ext cx="323850" cy="323850"/>
            </a:xfrm>
            <a:custGeom>
              <a:avLst/>
              <a:gdLst>
                <a:gd name="T0" fmla="*/ 992 w 1017"/>
                <a:gd name="T1" fmla="*/ 1 h 1018"/>
                <a:gd name="T2" fmla="*/ 808 w 1017"/>
                <a:gd name="T3" fmla="*/ 193 h 1018"/>
                <a:gd name="T4" fmla="*/ 732 w 1017"/>
                <a:gd name="T5" fmla="*/ 277 h 1018"/>
                <a:gd name="T6" fmla="*/ 563 w 1017"/>
                <a:gd name="T7" fmla="*/ 447 h 1018"/>
                <a:gd name="T8" fmla="*/ 480 w 1017"/>
                <a:gd name="T9" fmla="*/ 519 h 1018"/>
                <a:gd name="T10" fmla="*/ 222 w 1017"/>
                <a:gd name="T11" fmla="*/ 604 h 1018"/>
                <a:gd name="T12" fmla="*/ 131 w 1017"/>
                <a:gd name="T13" fmla="*/ 672 h 1018"/>
                <a:gd name="T14" fmla="*/ 0 w 1017"/>
                <a:gd name="T15" fmla="*/ 986 h 1018"/>
                <a:gd name="T16" fmla="*/ 46 w 1017"/>
                <a:gd name="T17" fmla="*/ 1014 h 1018"/>
                <a:gd name="T18" fmla="*/ 275 w 1017"/>
                <a:gd name="T19" fmla="*/ 780 h 1018"/>
                <a:gd name="T20" fmla="*/ 505 w 1017"/>
                <a:gd name="T21" fmla="*/ 608 h 1018"/>
                <a:gd name="T22" fmla="*/ 618 w 1017"/>
                <a:gd name="T23" fmla="*/ 625 h 1018"/>
                <a:gd name="T24" fmla="*/ 668 w 1017"/>
                <a:gd name="T25" fmla="*/ 534 h 1018"/>
                <a:gd name="T26" fmla="*/ 864 w 1017"/>
                <a:gd name="T27" fmla="*/ 375 h 1018"/>
                <a:gd name="T28" fmla="*/ 922 w 1017"/>
                <a:gd name="T29" fmla="*/ 287 h 1018"/>
                <a:gd name="T30" fmla="*/ 211 w 1017"/>
                <a:gd name="T31" fmla="*/ 730 h 1018"/>
                <a:gd name="T32" fmla="*/ 211 w 1017"/>
                <a:gd name="T33" fmla="*/ 671 h 1018"/>
                <a:gd name="T34" fmla="*/ 253 w 1017"/>
                <a:gd name="T35" fmla="*/ 706 h 1018"/>
                <a:gd name="T36" fmla="*/ 555 w 1017"/>
                <a:gd name="T37" fmla="*/ 568 h 1018"/>
                <a:gd name="T38" fmla="*/ 566 w 1017"/>
                <a:gd name="T39" fmla="*/ 510 h 1018"/>
                <a:gd name="T40" fmla="*/ 602 w 1017"/>
                <a:gd name="T41" fmla="*/ 554 h 1018"/>
                <a:gd name="T42" fmla="*/ 804 w 1017"/>
                <a:gd name="T43" fmla="*/ 309 h 1018"/>
                <a:gd name="T44" fmla="*/ 826 w 1017"/>
                <a:gd name="T45" fmla="*/ 255 h 1018"/>
                <a:gd name="T46" fmla="*/ 853 w 1017"/>
                <a:gd name="T47" fmla="*/ 304 h 1018"/>
                <a:gd name="T48" fmla="*/ 164 w 1017"/>
                <a:gd name="T49" fmla="*/ 968 h 1018"/>
                <a:gd name="T50" fmla="*/ 191 w 1017"/>
                <a:gd name="T51" fmla="*/ 1018 h 1018"/>
                <a:gd name="T52" fmla="*/ 214 w 1017"/>
                <a:gd name="T53" fmla="*/ 964 h 1018"/>
                <a:gd name="T54" fmla="*/ 321 w 1017"/>
                <a:gd name="T55" fmla="*/ 973 h 1018"/>
                <a:gd name="T56" fmla="*/ 356 w 1017"/>
                <a:gd name="T57" fmla="*/ 1017 h 1018"/>
                <a:gd name="T58" fmla="*/ 367 w 1017"/>
                <a:gd name="T59" fmla="*/ 959 h 1018"/>
                <a:gd name="T60" fmla="*/ 478 w 1017"/>
                <a:gd name="T61" fmla="*/ 980 h 1018"/>
                <a:gd name="T62" fmla="*/ 522 w 1017"/>
                <a:gd name="T63" fmla="*/ 1015 h 1018"/>
                <a:gd name="T64" fmla="*/ 522 w 1017"/>
                <a:gd name="T65" fmla="*/ 957 h 1018"/>
                <a:gd name="T66" fmla="*/ 637 w 1017"/>
                <a:gd name="T67" fmla="*/ 986 h 1018"/>
                <a:gd name="T68" fmla="*/ 686 w 1017"/>
                <a:gd name="T69" fmla="*/ 1013 h 1018"/>
                <a:gd name="T70" fmla="*/ 674 w 1017"/>
                <a:gd name="T71" fmla="*/ 955 h 1018"/>
                <a:gd name="T72" fmla="*/ 795 w 1017"/>
                <a:gd name="T73" fmla="*/ 986 h 1018"/>
                <a:gd name="T74" fmla="*/ 849 w 1017"/>
                <a:gd name="T75" fmla="*/ 1009 h 1018"/>
                <a:gd name="T76" fmla="*/ 826 w 1017"/>
                <a:gd name="T77" fmla="*/ 954 h 1018"/>
                <a:gd name="T78" fmla="*/ 955 w 1017"/>
                <a:gd name="T79" fmla="*/ 993 h 1018"/>
                <a:gd name="T80" fmla="*/ 1012 w 1017"/>
                <a:gd name="T81" fmla="*/ 1005 h 1018"/>
                <a:gd name="T82" fmla="*/ 986 w 1017"/>
                <a:gd name="T83" fmla="*/ 954 h 1018"/>
                <a:gd name="T84" fmla="*/ 61 w 1017"/>
                <a:gd name="T85" fmla="*/ 815 h 1018"/>
                <a:gd name="T86" fmla="*/ 2 w 1017"/>
                <a:gd name="T87" fmla="*/ 815 h 1018"/>
                <a:gd name="T88" fmla="*/ 31 w 1017"/>
                <a:gd name="T89" fmla="*/ 700 h 1018"/>
                <a:gd name="T90" fmla="*/ 58 w 1017"/>
                <a:gd name="T91" fmla="*/ 650 h 1018"/>
                <a:gd name="T92" fmla="*/ 0 w 1017"/>
                <a:gd name="T93" fmla="*/ 662 h 1018"/>
                <a:gd name="T94" fmla="*/ 31 w 1017"/>
                <a:gd name="T95" fmla="*/ 541 h 1018"/>
                <a:gd name="T96" fmla="*/ 54 w 1017"/>
                <a:gd name="T97" fmla="*/ 486 h 1018"/>
                <a:gd name="T98" fmla="*/ 0 w 1017"/>
                <a:gd name="T99" fmla="*/ 509 h 1018"/>
                <a:gd name="T100" fmla="*/ 38 w 1017"/>
                <a:gd name="T101" fmla="*/ 381 h 1018"/>
                <a:gd name="T102" fmla="*/ 50 w 1017"/>
                <a:gd name="T103" fmla="*/ 324 h 1018"/>
                <a:gd name="T104" fmla="*/ 0 w 1017"/>
                <a:gd name="T105" fmla="*/ 350 h 1018"/>
                <a:gd name="T106" fmla="*/ 44 w 1017"/>
                <a:gd name="T107" fmla="*/ 220 h 1018"/>
                <a:gd name="T108" fmla="*/ 44 w 1017"/>
                <a:gd name="T109" fmla="*/ 162 h 1018"/>
                <a:gd name="T110" fmla="*/ 0 w 1017"/>
                <a:gd name="T111" fmla="*/ 198 h 1018"/>
                <a:gd name="T112" fmla="*/ 50 w 1017"/>
                <a:gd name="T113" fmla="*/ 58 h 1018"/>
                <a:gd name="T114" fmla="*/ 38 w 1017"/>
                <a:gd name="T115" fmla="*/ 1 h 1018"/>
                <a:gd name="T116" fmla="*/ 2 w 1017"/>
                <a:gd name="T117" fmla="*/ 44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1018">
                  <a:moveTo>
                    <a:pt x="1012" y="50"/>
                  </a:moveTo>
                  <a:lnTo>
                    <a:pt x="1012" y="50"/>
                  </a:lnTo>
                  <a:lnTo>
                    <a:pt x="1015" y="44"/>
                  </a:lnTo>
                  <a:lnTo>
                    <a:pt x="1017" y="38"/>
                  </a:lnTo>
                  <a:lnTo>
                    <a:pt x="1017" y="31"/>
                  </a:lnTo>
                  <a:lnTo>
                    <a:pt x="1017" y="26"/>
                  </a:lnTo>
                  <a:lnTo>
                    <a:pt x="1015" y="20"/>
                  </a:lnTo>
                  <a:lnTo>
                    <a:pt x="1012" y="14"/>
                  </a:lnTo>
                  <a:lnTo>
                    <a:pt x="1009" y="10"/>
                  </a:lnTo>
                  <a:lnTo>
                    <a:pt x="1003" y="6"/>
                  </a:lnTo>
                  <a:lnTo>
                    <a:pt x="1003" y="6"/>
                  </a:lnTo>
                  <a:lnTo>
                    <a:pt x="998" y="2"/>
                  </a:lnTo>
                  <a:lnTo>
                    <a:pt x="992" y="1"/>
                  </a:lnTo>
                  <a:lnTo>
                    <a:pt x="985" y="0"/>
                  </a:lnTo>
                  <a:lnTo>
                    <a:pt x="980" y="1"/>
                  </a:lnTo>
                  <a:lnTo>
                    <a:pt x="973" y="2"/>
                  </a:lnTo>
                  <a:lnTo>
                    <a:pt x="968" y="6"/>
                  </a:lnTo>
                  <a:lnTo>
                    <a:pt x="964" y="10"/>
                  </a:lnTo>
                  <a:lnTo>
                    <a:pt x="959" y="14"/>
                  </a:lnTo>
                  <a:lnTo>
                    <a:pt x="841" y="192"/>
                  </a:lnTo>
                  <a:lnTo>
                    <a:pt x="841" y="192"/>
                  </a:lnTo>
                  <a:lnTo>
                    <a:pt x="834" y="191"/>
                  </a:lnTo>
                  <a:lnTo>
                    <a:pt x="826" y="191"/>
                  </a:lnTo>
                  <a:lnTo>
                    <a:pt x="826" y="191"/>
                  </a:lnTo>
                  <a:lnTo>
                    <a:pt x="817" y="191"/>
                  </a:lnTo>
                  <a:lnTo>
                    <a:pt x="808" y="193"/>
                  </a:lnTo>
                  <a:lnTo>
                    <a:pt x="799" y="196"/>
                  </a:lnTo>
                  <a:lnTo>
                    <a:pt x="790" y="199"/>
                  </a:lnTo>
                  <a:lnTo>
                    <a:pt x="781" y="203"/>
                  </a:lnTo>
                  <a:lnTo>
                    <a:pt x="774" y="207"/>
                  </a:lnTo>
                  <a:lnTo>
                    <a:pt x="766" y="213"/>
                  </a:lnTo>
                  <a:lnTo>
                    <a:pt x="760" y="219"/>
                  </a:lnTo>
                  <a:lnTo>
                    <a:pt x="753" y="226"/>
                  </a:lnTo>
                  <a:lnTo>
                    <a:pt x="748" y="233"/>
                  </a:lnTo>
                  <a:lnTo>
                    <a:pt x="743" y="241"/>
                  </a:lnTo>
                  <a:lnTo>
                    <a:pt x="738" y="249"/>
                  </a:lnTo>
                  <a:lnTo>
                    <a:pt x="736" y="258"/>
                  </a:lnTo>
                  <a:lnTo>
                    <a:pt x="733" y="267"/>
                  </a:lnTo>
                  <a:lnTo>
                    <a:pt x="732" y="277"/>
                  </a:lnTo>
                  <a:lnTo>
                    <a:pt x="731" y="287"/>
                  </a:lnTo>
                  <a:lnTo>
                    <a:pt x="731" y="287"/>
                  </a:lnTo>
                  <a:lnTo>
                    <a:pt x="732" y="294"/>
                  </a:lnTo>
                  <a:lnTo>
                    <a:pt x="733" y="302"/>
                  </a:lnTo>
                  <a:lnTo>
                    <a:pt x="736" y="316"/>
                  </a:lnTo>
                  <a:lnTo>
                    <a:pt x="623" y="461"/>
                  </a:lnTo>
                  <a:lnTo>
                    <a:pt x="623" y="461"/>
                  </a:lnTo>
                  <a:lnTo>
                    <a:pt x="612" y="454"/>
                  </a:lnTo>
                  <a:lnTo>
                    <a:pt x="599" y="450"/>
                  </a:lnTo>
                  <a:lnTo>
                    <a:pt x="586" y="447"/>
                  </a:lnTo>
                  <a:lnTo>
                    <a:pt x="572" y="446"/>
                  </a:lnTo>
                  <a:lnTo>
                    <a:pt x="572" y="446"/>
                  </a:lnTo>
                  <a:lnTo>
                    <a:pt x="563" y="447"/>
                  </a:lnTo>
                  <a:lnTo>
                    <a:pt x="554" y="448"/>
                  </a:lnTo>
                  <a:lnTo>
                    <a:pt x="545" y="450"/>
                  </a:lnTo>
                  <a:lnTo>
                    <a:pt x="537" y="453"/>
                  </a:lnTo>
                  <a:lnTo>
                    <a:pt x="528" y="456"/>
                  </a:lnTo>
                  <a:lnTo>
                    <a:pt x="521" y="462"/>
                  </a:lnTo>
                  <a:lnTo>
                    <a:pt x="513" y="467"/>
                  </a:lnTo>
                  <a:lnTo>
                    <a:pt x="507" y="472"/>
                  </a:lnTo>
                  <a:lnTo>
                    <a:pt x="500" y="479"/>
                  </a:lnTo>
                  <a:lnTo>
                    <a:pt x="495" y="486"/>
                  </a:lnTo>
                  <a:lnTo>
                    <a:pt x="490" y="494"/>
                  </a:lnTo>
                  <a:lnTo>
                    <a:pt x="486" y="501"/>
                  </a:lnTo>
                  <a:lnTo>
                    <a:pt x="483" y="510"/>
                  </a:lnTo>
                  <a:lnTo>
                    <a:pt x="480" y="519"/>
                  </a:lnTo>
                  <a:lnTo>
                    <a:pt x="479" y="528"/>
                  </a:lnTo>
                  <a:lnTo>
                    <a:pt x="478" y="537"/>
                  </a:lnTo>
                  <a:lnTo>
                    <a:pt x="297" y="642"/>
                  </a:lnTo>
                  <a:lnTo>
                    <a:pt x="297" y="642"/>
                  </a:lnTo>
                  <a:lnTo>
                    <a:pt x="291" y="633"/>
                  </a:lnTo>
                  <a:lnTo>
                    <a:pt x="282" y="627"/>
                  </a:lnTo>
                  <a:lnTo>
                    <a:pt x="274" y="620"/>
                  </a:lnTo>
                  <a:lnTo>
                    <a:pt x="265" y="615"/>
                  </a:lnTo>
                  <a:lnTo>
                    <a:pt x="256" y="611"/>
                  </a:lnTo>
                  <a:lnTo>
                    <a:pt x="245" y="608"/>
                  </a:lnTo>
                  <a:lnTo>
                    <a:pt x="234" y="605"/>
                  </a:lnTo>
                  <a:lnTo>
                    <a:pt x="222" y="604"/>
                  </a:lnTo>
                  <a:lnTo>
                    <a:pt x="222" y="604"/>
                  </a:lnTo>
                  <a:lnTo>
                    <a:pt x="213" y="605"/>
                  </a:lnTo>
                  <a:lnTo>
                    <a:pt x="203" y="606"/>
                  </a:lnTo>
                  <a:lnTo>
                    <a:pt x="194" y="609"/>
                  </a:lnTo>
                  <a:lnTo>
                    <a:pt x="186" y="612"/>
                  </a:lnTo>
                  <a:lnTo>
                    <a:pt x="177" y="616"/>
                  </a:lnTo>
                  <a:lnTo>
                    <a:pt x="170" y="620"/>
                  </a:lnTo>
                  <a:lnTo>
                    <a:pt x="162" y="627"/>
                  </a:lnTo>
                  <a:lnTo>
                    <a:pt x="155" y="632"/>
                  </a:lnTo>
                  <a:lnTo>
                    <a:pt x="149" y="640"/>
                  </a:lnTo>
                  <a:lnTo>
                    <a:pt x="144" y="647"/>
                  </a:lnTo>
                  <a:lnTo>
                    <a:pt x="139" y="655"/>
                  </a:lnTo>
                  <a:lnTo>
                    <a:pt x="134" y="663"/>
                  </a:lnTo>
                  <a:lnTo>
                    <a:pt x="131" y="672"/>
                  </a:lnTo>
                  <a:lnTo>
                    <a:pt x="129" y="681"/>
                  </a:lnTo>
                  <a:lnTo>
                    <a:pt x="128" y="690"/>
                  </a:lnTo>
                  <a:lnTo>
                    <a:pt x="127" y="700"/>
                  </a:lnTo>
                  <a:lnTo>
                    <a:pt x="127" y="700"/>
                  </a:lnTo>
                  <a:lnTo>
                    <a:pt x="128" y="715"/>
                  </a:lnTo>
                  <a:lnTo>
                    <a:pt x="132" y="730"/>
                  </a:lnTo>
                  <a:lnTo>
                    <a:pt x="138" y="743"/>
                  </a:lnTo>
                  <a:lnTo>
                    <a:pt x="145" y="756"/>
                  </a:lnTo>
                  <a:lnTo>
                    <a:pt x="6" y="969"/>
                  </a:lnTo>
                  <a:lnTo>
                    <a:pt x="6" y="969"/>
                  </a:lnTo>
                  <a:lnTo>
                    <a:pt x="2" y="975"/>
                  </a:lnTo>
                  <a:lnTo>
                    <a:pt x="0" y="981"/>
                  </a:lnTo>
                  <a:lnTo>
                    <a:pt x="0" y="986"/>
                  </a:lnTo>
                  <a:lnTo>
                    <a:pt x="0" y="993"/>
                  </a:lnTo>
                  <a:lnTo>
                    <a:pt x="2" y="998"/>
                  </a:lnTo>
                  <a:lnTo>
                    <a:pt x="6" y="1003"/>
                  </a:lnTo>
                  <a:lnTo>
                    <a:pt x="9" y="1009"/>
                  </a:lnTo>
                  <a:lnTo>
                    <a:pt x="14" y="1013"/>
                  </a:lnTo>
                  <a:lnTo>
                    <a:pt x="14" y="1013"/>
                  </a:lnTo>
                  <a:lnTo>
                    <a:pt x="19" y="1015"/>
                  </a:lnTo>
                  <a:lnTo>
                    <a:pt x="23" y="1016"/>
                  </a:lnTo>
                  <a:lnTo>
                    <a:pt x="27" y="1017"/>
                  </a:lnTo>
                  <a:lnTo>
                    <a:pt x="31" y="1018"/>
                  </a:lnTo>
                  <a:lnTo>
                    <a:pt x="31" y="1018"/>
                  </a:lnTo>
                  <a:lnTo>
                    <a:pt x="40" y="1017"/>
                  </a:lnTo>
                  <a:lnTo>
                    <a:pt x="46" y="1014"/>
                  </a:lnTo>
                  <a:lnTo>
                    <a:pt x="53" y="1010"/>
                  </a:lnTo>
                  <a:lnTo>
                    <a:pt x="58" y="1003"/>
                  </a:lnTo>
                  <a:lnTo>
                    <a:pt x="198" y="792"/>
                  </a:lnTo>
                  <a:lnTo>
                    <a:pt x="198" y="792"/>
                  </a:lnTo>
                  <a:lnTo>
                    <a:pt x="210" y="794"/>
                  </a:lnTo>
                  <a:lnTo>
                    <a:pt x="222" y="795"/>
                  </a:lnTo>
                  <a:lnTo>
                    <a:pt x="222" y="795"/>
                  </a:lnTo>
                  <a:lnTo>
                    <a:pt x="232" y="795"/>
                  </a:lnTo>
                  <a:lnTo>
                    <a:pt x="242" y="793"/>
                  </a:lnTo>
                  <a:lnTo>
                    <a:pt x="250" y="791"/>
                  </a:lnTo>
                  <a:lnTo>
                    <a:pt x="259" y="788"/>
                  </a:lnTo>
                  <a:lnTo>
                    <a:pt x="267" y="785"/>
                  </a:lnTo>
                  <a:lnTo>
                    <a:pt x="275" y="780"/>
                  </a:lnTo>
                  <a:lnTo>
                    <a:pt x="282" y="775"/>
                  </a:lnTo>
                  <a:lnTo>
                    <a:pt x="289" y="769"/>
                  </a:lnTo>
                  <a:lnTo>
                    <a:pt x="294" y="762"/>
                  </a:lnTo>
                  <a:lnTo>
                    <a:pt x="301" y="756"/>
                  </a:lnTo>
                  <a:lnTo>
                    <a:pt x="305" y="748"/>
                  </a:lnTo>
                  <a:lnTo>
                    <a:pt x="309" y="740"/>
                  </a:lnTo>
                  <a:lnTo>
                    <a:pt x="313" y="731"/>
                  </a:lnTo>
                  <a:lnTo>
                    <a:pt x="315" y="722"/>
                  </a:lnTo>
                  <a:lnTo>
                    <a:pt x="317" y="714"/>
                  </a:lnTo>
                  <a:lnTo>
                    <a:pt x="318" y="704"/>
                  </a:lnTo>
                  <a:lnTo>
                    <a:pt x="497" y="599"/>
                  </a:lnTo>
                  <a:lnTo>
                    <a:pt x="497" y="599"/>
                  </a:lnTo>
                  <a:lnTo>
                    <a:pt x="505" y="608"/>
                  </a:lnTo>
                  <a:lnTo>
                    <a:pt x="512" y="614"/>
                  </a:lnTo>
                  <a:lnTo>
                    <a:pt x="521" y="620"/>
                  </a:lnTo>
                  <a:lnTo>
                    <a:pt x="530" y="626"/>
                  </a:lnTo>
                  <a:lnTo>
                    <a:pt x="540" y="630"/>
                  </a:lnTo>
                  <a:lnTo>
                    <a:pt x="551" y="633"/>
                  </a:lnTo>
                  <a:lnTo>
                    <a:pt x="561" y="635"/>
                  </a:lnTo>
                  <a:lnTo>
                    <a:pt x="572" y="637"/>
                  </a:lnTo>
                  <a:lnTo>
                    <a:pt x="572" y="637"/>
                  </a:lnTo>
                  <a:lnTo>
                    <a:pt x="582" y="635"/>
                  </a:lnTo>
                  <a:lnTo>
                    <a:pt x="591" y="634"/>
                  </a:lnTo>
                  <a:lnTo>
                    <a:pt x="601" y="632"/>
                  </a:lnTo>
                  <a:lnTo>
                    <a:pt x="610" y="629"/>
                  </a:lnTo>
                  <a:lnTo>
                    <a:pt x="618" y="625"/>
                  </a:lnTo>
                  <a:lnTo>
                    <a:pt x="626" y="620"/>
                  </a:lnTo>
                  <a:lnTo>
                    <a:pt x="633" y="615"/>
                  </a:lnTo>
                  <a:lnTo>
                    <a:pt x="640" y="609"/>
                  </a:lnTo>
                  <a:lnTo>
                    <a:pt x="646" y="602"/>
                  </a:lnTo>
                  <a:lnTo>
                    <a:pt x="652" y="595"/>
                  </a:lnTo>
                  <a:lnTo>
                    <a:pt x="656" y="586"/>
                  </a:lnTo>
                  <a:lnTo>
                    <a:pt x="660" y="579"/>
                  </a:lnTo>
                  <a:lnTo>
                    <a:pt x="663" y="569"/>
                  </a:lnTo>
                  <a:lnTo>
                    <a:pt x="666" y="560"/>
                  </a:lnTo>
                  <a:lnTo>
                    <a:pt x="668" y="551"/>
                  </a:lnTo>
                  <a:lnTo>
                    <a:pt x="668" y="541"/>
                  </a:lnTo>
                  <a:lnTo>
                    <a:pt x="668" y="541"/>
                  </a:lnTo>
                  <a:lnTo>
                    <a:pt x="668" y="534"/>
                  </a:lnTo>
                  <a:lnTo>
                    <a:pt x="667" y="526"/>
                  </a:lnTo>
                  <a:lnTo>
                    <a:pt x="663" y="512"/>
                  </a:lnTo>
                  <a:lnTo>
                    <a:pt x="777" y="367"/>
                  </a:lnTo>
                  <a:lnTo>
                    <a:pt x="777" y="367"/>
                  </a:lnTo>
                  <a:lnTo>
                    <a:pt x="788" y="374"/>
                  </a:lnTo>
                  <a:lnTo>
                    <a:pt x="801" y="378"/>
                  </a:lnTo>
                  <a:lnTo>
                    <a:pt x="814" y="381"/>
                  </a:lnTo>
                  <a:lnTo>
                    <a:pt x="826" y="382"/>
                  </a:lnTo>
                  <a:lnTo>
                    <a:pt x="826" y="382"/>
                  </a:lnTo>
                  <a:lnTo>
                    <a:pt x="837" y="381"/>
                  </a:lnTo>
                  <a:lnTo>
                    <a:pt x="846" y="380"/>
                  </a:lnTo>
                  <a:lnTo>
                    <a:pt x="855" y="378"/>
                  </a:lnTo>
                  <a:lnTo>
                    <a:pt x="864" y="375"/>
                  </a:lnTo>
                  <a:lnTo>
                    <a:pt x="873" y="370"/>
                  </a:lnTo>
                  <a:lnTo>
                    <a:pt x="880" y="366"/>
                  </a:lnTo>
                  <a:lnTo>
                    <a:pt x="888" y="360"/>
                  </a:lnTo>
                  <a:lnTo>
                    <a:pt x="894" y="354"/>
                  </a:lnTo>
                  <a:lnTo>
                    <a:pt x="900" y="347"/>
                  </a:lnTo>
                  <a:lnTo>
                    <a:pt x="906" y="340"/>
                  </a:lnTo>
                  <a:lnTo>
                    <a:pt x="911" y="332"/>
                  </a:lnTo>
                  <a:lnTo>
                    <a:pt x="914" y="323"/>
                  </a:lnTo>
                  <a:lnTo>
                    <a:pt x="918" y="315"/>
                  </a:lnTo>
                  <a:lnTo>
                    <a:pt x="921" y="306"/>
                  </a:lnTo>
                  <a:lnTo>
                    <a:pt x="922" y="296"/>
                  </a:lnTo>
                  <a:lnTo>
                    <a:pt x="922" y="287"/>
                  </a:lnTo>
                  <a:lnTo>
                    <a:pt x="922" y="287"/>
                  </a:lnTo>
                  <a:lnTo>
                    <a:pt x="922" y="277"/>
                  </a:lnTo>
                  <a:lnTo>
                    <a:pt x="921" y="269"/>
                  </a:lnTo>
                  <a:lnTo>
                    <a:pt x="919" y="260"/>
                  </a:lnTo>
                  <a:lnTo>
                    <a:pt x="916" y="252"/>
                  </a:lnTo>
                  <a:lnTo>
                    <a:pt x="912" y="244"/>
                  </a:lnTo>
                  <a:lnTo>
                    <a:pt x="908" y="237"/>
                  </a:lnTo>
                  <a:lnTo>
                    <a:pt x="903" y="230"/>
                  </a:lnTo>
                  <a:lnTo>
                    <a:pt x="897" y="223"/>
                  </a:lnTo>
                  <a:lnTo>
                    <a:pt x="1012" y="50"/>
                  </a:lnTo>
                  <a:close/>
                  <a:moveTo>
                    <a:pt x="222" y="732"/>
                  </a:moveTo>
                  <a:lnTo>
                    <a:pt x="222" y="732"/>
                  </a:lnTo>
                  <a:lnTo>
                    <a:pt x="216" y="731"/>
                  </a:lnTo>
                  <a:lnTo>
                    <a:pt x="211" y="730"/>
                  </a:lnTo>
                  <a:lnTo>
                    <a:pt x="205" y="727"/>
                  </a:lnTo>
                  <a:lnTo>
                    <a:pt x="200" y="722"/>
                  </a:lnTo>
                  <a:lnTo>
                    <a:pt x="197" y="718"/>
                  </a:lnTo>
                  <a:lnTo>
                    <a:pt x="193" y="713"/>
                  </a:lnTo>
                  <a:lnTo>
                    <a:pt x="191" y="706"/>
                  </a:lnTo>
                  <a:lnTo>
                    <a:pt x="191" y="700"/>
                  </a:lnTo>
                  <a:lnTo>
                    <a:pt x="191" y="700"/>
                  </a:lnTo>
                  <a:lnTo>
                    <a:pt x="191" y="693"/>
                  </a:lnTo>
                  <a:lnTo>
                    <a:pt x="193" y="688"/>
                  </a:lnTo>
                  <a:lnTo>
                    <a:pt x="197" y="683"/>
                  </a:lnTo>
                  <a:lnTo>
                    <a:pt x="200" y="677"/>
                  </a:lnTo>
                  <a:lnTo>
                    <a:pt x="205" y="674"/>
                  </a:lnTo>
                  <a:lnTo>
                    <a:pt x="211" y="671"/>
                  </a:lnTo>
                  <a:lnTo>
                    <a:pt x="216" y="669"/>
                  </a:lnTo>
                  <a:lnTo>
                    <a:pt x="222" y="669"/>
                  </a:lnTo>
                  <a:lnTo>
                    <a:pt x="222" y="669"/>
                  </a:lnTo>
                  <a:lnTo>
                    <a:pt x="229" y="669"/>
                  </a:lnTo>
                  <a:lnTo>
                    <a:pt x="235" y="671"/>
                  </a:lnTo>
                  <a:lnTo>
                    <a:pt x="241" y="674"/>
                  </a:lnTo>
                  <a:lnTo>
                    <a:pt x="245" y="677"/>
                  </a:lnTo>
                  <a:lnTo>
                    <a:pt x="249" y="683"/>
                  </a:lnTo>
                  <a:lnTo>
                    <a:pt x="252" y="688"/>
                  </a:lnTo>
                  <a:lnTo>
                    <a:pt x="253" y="693"/>
                  </a:lnTo>
                  <a:lnTo>
                    <a:pt x="255" y="700"/>
                  </a:lnTo>
                  <a:lnTo>
                    <a:pt x="255" y="700"/>
                  </a:lnTo>
                  <a:lnTo>
                    <a:pt x="253" y="706"/>
                  </a:lnTo>
                  <a:lnTo>
                    <a:pt x="252" y="713"/>
                  </a:lnTo>
                  <a:lnTo>
                    <a:pt x="249" y="718"/>
                  </a:lnTo>
                  <a:lnTo>
                    <a:pt x="245" y="722"/>
                  </a:lnTo>
                  <a:lnTo>
                    <a:pt x="241" y="727"/>
                  </a:lnTo>
                  <a:lnTo>
                    <a:pt x="235" y="730"/>
                  </a:lnTo>
                  <a:lnTo>
                    <a:pt x="229" y="731"/>
                  </a:lnTo>
                  <a:lnTo>
                    <a:pt x="222" y="732"/>
                  </a:lnTo>
                  <a:lnTo>
                    <a:pt x="222" y="732"/>
                  </a:lnTo>
                  <a:close/>
                  <a:moveTo>
                    <a:pt x="572" y="573"/>
                  </a:moveTo>
                  <a:lnTo>
                    <a:pt x="572" y="573"/>
                  </a:lnTo>
                  <a:lnTo>
                    <a:pt x="566" y="572"/>
                  </a:lnTo>
                  <a:lnTo>
                    <a:pt x="560" y="570"/>
                  </a:lnTo>
                  <a:lnTo>
                    <a:pt x="555" y="568"/>
                  </a:lnTo>
                  <a:lnTo>
                    <a:pt x="550" y="564"/>
                  </a:lnTo>
                  <a:lnTo>
                    <a:pt x="546" y="559"/>
                  </a:lnTo>
                  <a:lnTo>
                    <a:pt x="543" y="554"/>
                  </a:lnTo>
                  <a:lnTo>
                    <a:pt x="541" y="547"/>
                  </a:lnTo>
                  <a:lnTo>
                    <a:pt x="541" y="541"/>
                  </a:lnTo>
                  <a:lnTo>
                    <a:pt x="541" y="541"/>
                  </a:lnTo>
                  <a:lnTo>
                    <a:pt x="541" y="535"/>
                  </a:lnTo>
                  <a:lnTo>
                    <a:pt x="543" y="528"/>
                  </a:lnTo>
                  <a:lnTo>
                    <a:pt x="546" y="523"/>
                  </a:lnTo>
                  <a:lnTo>
                    <a:pt x="550" y="519"/>
                  </a:lnTo>
                  <a:lnTo>
                    <a:pt x="555" y="514"/>
                  </a:lnTo>
                  <a:lnTo>
                    <a:pt x="560" y="512"/>
                  </a:lnTo>
                  <a:lnTo>
                    <a:pt x="566" y="510"/>
                  </a:lnTo>
                  <a:lnTo>
                    <a:pt x="572" y="509"/>
                  </a:lnTo>
                  <a:lnTo>
                    <a:pt x="572" y="509"/>
                  </a:lnTo>
                  <a:lnTo>
                    <a:pt x="579" y="510"/>
                  </a:lnTo>
                  <a:lnTo>
                    <a:pt x="585" y="512"/>
                  </a:lnTo>
                  <a:lnTo>
                    <a:pt x="590" y="514"/>
                  </a:lnTo>
                  <a:lnTo>
                    <a:pt x="595" y="519"/>
                  </a:lnTo>
                  <a:lnTo>
                    <a:pt x="599" y="523"/>
                  </a:lnTo>
                  <a:lnTo>
                    <a:pt x="602" y="528"/>
                  </a:lnTo>
                  <a:lnTo>
                    <a:pt x="603" y="535"/>
                  </a:lnTo>
                  <a:lnTo>
                    <a:pt x="604" y="541"/>
                  </a:lnTo>
                  <a:lnTo>
                    <a:pt x="604" y="541"/>
                  </a:lnTo>
                  <a:lnTo>
                    <a:pt x="603" y="547"/>
                  </a:lnTo>
                  <a:lnTo>
                    <a:pt x="602" y="554"/>
                  </a:lnTo>
                  <a:lnTo>
                    <a:pt x="599" y="559"/>
                  </a:lnTo>
                  <a:lnTo>
                    <a:pt x="595" y="564"/>
                  </a:lnTo>
                  <a:lnTo>
                    <a:pt x="590" y="568"/>
                  </a:lnTo>
                  <a:lnTo>
                    <a:pt x="585" y="570"/>
                  </a:lnTo>
                  <a:lnTo>
                    <a:pt x="579" y="572"/>
                  </a:lnTo>
                  <a:lnTo>
                    <a:pt x="572" y="573"/>
                  </a:lnTo>
                  <a:lnTo>
                    <a:pt x="572" y="573"/>
                  </a:lnTo>
                  <a:close/>
                  <a:moveTo>
                    <a:pt x="826" y="318"/>
                  </a:moveTo>
                  <a:lnTo>
                    <a:pt x="826" y="318"/>
                  </a:lnTo>
                  <a:lnTo>
                    <a:pt x="820" y="318"/>
                  </a:lnTo>
                  <a:lnTo>
                    <a:pt x="815" y="316"/>
                  </a:lnTo>
                  <a:lnTo>
                    <a:pt x="809" y="313"/>
                  </a:lnTo>
                  <a:lnTo>
                    <a:pt x="804" y="309"/>
                  </a:lnTo>
                  <a:lnTo>
                    <a:pt x="801" y="304"/>
                  </a:lnTo>
                  <a:lnTo>
                    <a:pt x="797" y="299"/>
                  </a:lnTo>
                  <a:lnTo>
                    <a:pt x="795" y="293"/>
                  </a:lnTo>
                  <a:lnTo>
                    <a:pt x="795" y="287"/>
                  </a:lnTo>
                  <a:lnTo>
                    <a:pt x="795" y="287"/>
                  </a:lnTo>
                  <a:lnTo>
                    <a:pt x="795" y="280"/>
                  </a:lnTo>
                  <a:lnTo>
                    <a:pt x="797" y="274"/>
                  </a:lnTo>
                  <a:lnTo>
                    <a:pt x="801" y="269"/>
                  </a:lnTo>
                  <a:lnTo>
                    <a:pt x="804" y="264"/>
                  </a:lnTo>
                  <a:lnTo>
                    <a:pt x="809" y="260"/>
                  </a:lnTo>
                  <a:lnTo>
                    <a:pt x="815" y="258"/>
                  </a:lnTo>
                  <a:lnTo>
                    <a:pt x="820" y="256"/>
                  </a:lnTo>
                  <a:lnTo>
                    <a:pt x="826" y="255"/>
                  </a:lnTo>
                  <a:lnTo>
                    <a:pt x="826" y="255"/>
                  </a:lnTo>
                  <a:lnTo>
                    <a:pt x="833" y="256"/>
                  </a:lnTo>
                  <a:lnTo>
                    <a:pt x="839" y="258"/>
                  </a:lnTo>
                  <a:lnTo>
                    <a:pt x="845" y="260"/>
                  </a:lnTo>
                  <a:lnTo>
                    <a:pt x="849" y="264"/>
                  </a:lnTo>
                  <a:lnTo>
                    <a:pt x="853" y="269"/>
                  </a:lnTo>
                  <a:lnTo>
                    <a:pt x="856" y="274"/>
                  </a:lnTo>
                  <a:lnTo>
                    <a:pt x="858" y="280"/>
                  </a:lnTo>
                  <a:lnTo>
                    <a:pt x="859" y="287"/>
                  </a:lnTo>
                  <a:lnTo>
                    <a:pt x="859" y="287"/>
                  </a:lnTo>
                  <a:lnTo>
                    <a:pt x="858" y="293"/>
                  </a:lnTo>
                  <a:lnTo>
                    <a:pt x="856" y="299"/>
                  </a:lnTo>
                  <a:lnTo>
                    <a:pt x="853" y="304"/>
                  </a:lnTo>
                  <a:lnTo>
                    <a:pt x="849" y="309"/>
                  </a:lnTo>
                  <a:lnTo>
                    <a:pt x="845" y="313"/>
                  </a:lnTo>
                  <a:lnTo>
                    <a:pt x="839" y="316"/>
                  </a:lnTo>
                  <a:lnTo>
                    <a:pt x="833" y="318"/>
                  </a:lnTo>
                  <a:lnTo>
                    <a:pt x="826" y="318"/>
                  </a:lnTo>
                  <a:lnTo>
                    <a:pt x="826" y="318"/>
                  </a:lnTo>
                  <a:close/>
                  <a:moveTo>
                    <a:pt x="191" y="954"/>
                  </a:moveTo>
                  <a:lnTo>
                    <a:pt x="191" y="954"/>
                  </a:lnTo>
                  <a:lnTo>
                    <a:pt x="185" y="955"/>
                  </a:lnTo>
                  <a:lnTo>
                    <a:pt x="178" y="957"/>
                  </a:lnTo>
                  <a:lnTo>
                    <a:pt x="173" y="959"/>
                  </a:lnTo>
                  <a:lnTo>
                    <a:pt x="169" y="964"/>
                  </a:lnTo>
                  <a:lnTo>
                    <a:pt x="164" y="968"/>
                  </a:lnTo>
                  <a:lnTo>
                    <a:pt x="161" y="973"/>
                  </a:lnTo>
                  <a:lnTo>
                    <a:pt x="160" y="980"/>
                  </a:lnTo>
                  <a:lnTo>
                    <a:pt x="159" y="986"/>
                  </a:lnTo>
                  <a:lnTo>
                    <a:pt x="159" y="986"/>
                  </a:lnTo>
                  <a:lnTo>
                    <a:pt x="160" y="993"/>
                  </a:lnTo>
                  <a:lnTo>
                    <a:pt x="161" y="999"/>
                  </a:lnTo>
                  <a:lnTo>
                    <a:pt x="164" y="1005"/>
                  </a:lnTo>
                  <a:lnTo>
                    <a:pt x="169" y="1009"/>
                  </a:lnTo>
                  <a:lnTo>
                    <a:pt x="173" y="1013"/>
                  </a:lnTo>
                  <a:lnTo>
                    <a:pt x="178" y="1015"/>
                  </a:lnTo>
                  <a:lnTo>
                    <a:pt x="185" y="1017"/>
                  </a:lnTo>
                  <a:lnTo>
                    <a:pt x="191" y="1018"/>
                  </a:lnTo>
                  <a:lnTo>
                    <a:pt x="191" y="1018"/>
                  </a:lnTo>
                  <a:lnTo>
                    <a:pt x="198" y="1017"/>
                  </a:lnTo>
                  <a:lnTo>
                    <a:pt x="203" y="1015"/>
                  </a:lnTo>
                  <a:lnTo>
                    <a:pt x="208" y="1013"/>
                  </a:lnTo>
                  <a:lnTo>
                    <a:pt x="214" y="1009"/>
                  </a:lnTo>
                  <a:lnTo>
                    <a:pt x="217" y="1005"/>
                  </a:lnTo>
                  <a:lnTo>
                    <a:pt x="220" y="999"/>
                  </a:lnTo>
                  <a:lnTo>
                    <a:pt x="222" y="993"/>
                  </a:lnTo>
                  <a:lnTo>
                    <a:pt x="222" y="986"/>
                  </a:lnTo>
                  <a:lnTo>
                    <a:pt x="222" y="986"/>
                  </a:lnTo>
                  <a:lnTo>
                    <a:pt x="222" y="980"/>
                  </a:lnTo>
                  <a:lnTo>
                    <a:pt x="220" y="973"/>
                  </a:lnTo>
                  <a:lnTo>
                    <a:pt x="217" y="968"/>
                  </a:lnTo>
                  <a:lnTo>
                    <a:pt x="214" y="964"/>
                  </a:lnTo>
                  <a:lnTo>
                    <a:pt x="208" y="959"/>
                  </a:lnTo>
                  <a:lnTo>
                    <a:pt x="203" y="957"/>
                  </a:lnTo>
                  <a:lnTo>
                    <a:pt x="198" y="955"/>
                  </a:lnTo>
                  <a:lnTo>
                    <a:pt x="191" y="954"/>
                  </a:lnTo>
                  <a:lnTo>
                    <a:pt x="191" y="954"/>
                  </a:lnTo>
                  <a:close/>
                  <a:moveTo>
                    <a:pt x="350" y="954"/>
                  </a:moveTo>
                  <a:lnTo>
                    <a:pt x="350" y="954"/>
                  </a:lnTo>
                  <a:lnTo>
                    <a:pt x="344" y="955"/>
                  </a:lnTo>
                  <a:lnTo>
                    <a:pt x="337" y="957"/>
                  </a:lnTo>
                  <a:lnTo>
                    <a:pt x="332" y="959"/>
                  </a:lnTo>
                  <a:lnTo>
                    <a:pt x="328" y="964"/>
                  </a:lnTo>
                  <a:lnTo>
                    <a:pt x="323" y="968"/>
                  </a:lnTo>
                  <a:lnTo>
                    <a:pt x="321" y="973"/>
                  </a:lnTo>
                  <a:lnTo>
                    <a:pt x="319" y="980"/>
                  </a:lnTo>
                  <a:lnTo>
                    <a:pt x="318" y="986"/>
                  </a:lnTo>
                  <a:lnTo>
                    <a:pt x="318" y="986"/>
                  </a:lnTo>
                  <a:lnTo>
                    <a:pt x="319" y="993"/>
                  </a:lnTo>
                  <a:lnTo>
                    <a:pt x="321" y="999"/>
                  </a:lnTo>
                  <a:lnTo>
                    <a:pt x="323" y="1005"/>
                  </a:lnTo>
                  <a:lnTo>
                    <a:pt x="328" y="1009"/>
                  </a:lnTo>
                  <a:lnTo>
                    <a:pt x="332" y="1013"/>
                  </a:lnTo>
                  <a:lnTo>
                    <a:pt x="337" y="1015"/>
                  </a:lnTo>
                  <a:lnTo>
                    <a:pt x="344" y="1017"/>
                  </a:lnTo>
                  <a:lnTo>
                    <a:pt x="350" y="1018"/>
                  </a:lnTo>
                  <a:lnTo>
                    <a:pt x="350" y="1018"/>
                  </a:lnTo>
                  <a:lnTo>
                    <a:pt x="356" y="1017"/>
                  </a:lnTo>
                  <a:lnTo>
                    <a:pt x="362" y="1015"/>
                  </a:lnTo>
                  <a:lnTo>
                    <a:pt x="367" y="1013"/>
                  </a:lnTo>
                  <a:lnTo>
                    <a:pt x="373" y="1009"/>
                  </a:lnTo>
                  <a:lnTo>
                    <a:pt x="376" y="1005"/>
                  </a:lnTo>
                  <a:lnTo>
                    <a:pt x="379" y="999"/>
                  </a:lnTo>
                  <a:lnTo>
                    <a:pt x="381" y="993"/>
                  </a:lnTo>
                  <a:lnTo>
                    <a:pt x="381" y="986"/>
                  </a:lnTo>
                  <a:lnTo>
                    <a:pt x="381" y="986"/>
                  </a:lnTo>
                  <a:lnTo>
                    <a:pt x="381" y="980"/>
                  </a:lnTo>
                  <a:lnTo>
                    <a:pt x="379" y="973"/>
                  </a:lnTo>
                  <a:lnTo>
                    <a:pt x="376" y="968"/>
                  </a:lnTo>
                  <a:lnTo>
                    <a:pt x="373" y="964"/>
                  </a:lnTo>
                  <a:lnTo>
                    <a:pt x="367" y="959"/>
                  </a:lnTo>
                  <a:lnTo>
                    <a:pt x="362" y="957"/>
                  </a:lnTo>
                  <a:lnTo>
                    <a:pt x="356" y="955"/>
                  </a:lnTo>
                  <a:lnTo>
                    <a:pt x="350" y="954"/>
                  </a:lnTo>
                  <a:lnTo>
                    <a:pt x="350" y="954"/>
                  </a:lnTo>
                  <a:close/>
                  <a:moveTo>
                    <a:pt x="509" y="954"/>
                  </a:moveTo>
                  <a:lnTo>
                    <a:pt x="509" y="954"/>
                  </a:lnTo>
                  <a:lnTo>
                    <a:pt x="502" y="955"/>
                  </a:lnTo>
                  <a:lnTo>
                    <a:pt x="496" y="957"/>
                  </a:lnTo>
                  <a:lnTo>
                    <a:pt x="491" y="959"/>
                  </a:lnTo>
                  <a:lnTo>
                    <a:pt x="486" y="964"/>
                  </a:lnTo>
                  <a:lnTo>
                    <a:pt x="482" y="968"/>
                  </a:lnTo>
                  <a:lnTo>
                    <a:pt x="480" y="973"/>
                  </a:lnTo>
                  <a:lnTo>
                    <a:pt x="478" y="980"/>
                  </a:lnTo>
                  <a:lnTo>
                    <a:pt x="477" y="986"/>
                  </a:lnTo>
                  <a:lnTo>
                    <a:pt x="477" y="986"/>
                  </a:lnTo>
                  <a:lnTo>
                    <a:pt x="478" y="993"/>
                  </a:lnTo>
                  <a:lnTo>
                    <a:pt x="480" y="999"/>
                  </a:lnTo>
                  <a:lnTo>
                    <a:pt x="482" y="1005"/>
                  </a:lnTo>
                  <a:lnTo>
                    <a:pt x="486" y="1009"/>
                  </a:lnTo>
                  <a:lnTo>
                    <a:pt x="491" y="1013"/>
                  </a:lnTo>
                  <a:lnTo>
                    <a:pt x="496" y="1015"/>
                  </a:lnTo>
                  <a:lnTo>
                    <a:pt x="502" y="1017"/>
                  </a:lnTo>
                  <a:lnTo>
                    <a:pt x="509" y="1018"/>
                  </a:lnTo>
                  <a:lnTo>
                    <a:pt x="509" y="1018"/>
                  </a:lnTo>
                  <a:lnTo>
                    <a:pt x="515" y="1017"/>
                  </a:lnTo>
                  <a:lnTo>
                    <a:pt x="522" y="1015"/>
                  </a:lnTo>
                  <a:lnTo>
                    <a:pt x="527" y="1013"/>
                  </a:lnTo>
                  <a:lnTo>
                    <a:pt x="531" y="1009"/>
                  </a:lnTo>
                  <a:lnTo>
                    <a:pt x="536" y="1005"/>
                  </a:lnTo>
                  <a:lnTo>
                    <a:pt x="538" y="999"/>
                  </a:lnTo>
                  <a:lnTo>
                    <a:pt x="540" y="993"/>
                  </a:lnTo>
                  <a:lnTo>
                    <a:pt x="541" y="986"/>
                  </a:lnTo>
                  <a:lnTo>
                    <a:pt x="541" y="986"/>
                  </a:lnTo>
                  <a:lnTo>
                    <a:pt x="540" y="980"/>
                  </a:lnTo>
                  <a:lnTo>
                    <a:pt x="538" y="973"/>
                  </a:lnTo>
                  <a:lnTo>
                    <a:pt x="536" y="968"/>
                  </a:lnTo>
                  <a:lnTo>
                    <a:pt x="531" y="964"/>
                  </a:lnTo>
                  <a:lnTo>
                    <a:pt x="527" y="959"/>
                  </a:lnTo>
                  <a:lnTo>
                    <a:pt x="522" y="957"/>
                  </a:lnTo>
                  <a:lnTo>
                    <a:pt x="515" y="955"/>
                  </a:lnTo>
                  <a:lnTo>
                    <a:pt x="509" y="954"/>
                  </a:lnTo>
                  <a:lnTo>
                    <a:pt x="509" y="954"/>
                  </a:lnTo>
                  <a:close/>
                  <a:moveTo>
                    <a:pt x="668" y="954"/>
                  </a:moveTo>
                  <a:lnTo>
                    <a:pt x="668" y="954"/>
                  </a:lnTo>
                  <a:lnTo>
                    <a:pt x="661" y="955"/>
                  </a:lnTo>
                  <a:lnTo>
                    <a:pt x="656" y="957"/>
                  </a:lnTo>
                  <a:lnTo>
                    <a:pt x="650" y="959"/>
                  </a:lnTo>
                  <a:lnTo>
                    <a:pt x="645" y="964"/>
                  </a:lnTo>
                  <a:lnTo>
                    <a:pt x="642" y="968"/>
                  </a:lnTo>
                  <a:lnTo>
                    <a:pt x="639" y="973"/>
                  </a:lnTo>
                  <a:lnTo>
                    <a:pt x="637" y="980"/>
                  </a:lnTo>
                  <a:lnTo>
                    <a:pt x="637" y="986"/>
                  </a:lnTo>
                  <a:lnTo>
                    <a:pt x="637" y="986"/>
                  </a:lnTo>
                  <a:lnTo>
                    <a:pt x="637" y="993"/>
                  </a:lnTo>
                  <a:lnTo>
                    <a:pt x="639" y="999"/>
                  </a:lnTo>
                  <a:lnTo>
                    <a:pt x="642" y="1005"/>
                  </a:lnTo>
                  <a:lnTo>
                    <a:pt x="645" y="1009"/>
                  </a:lnTo>
                  <a:lnTo>
                    <a:pt x="650" y="1013"/>
                  </a:lnTo>
                  <a:lnTo>
                    <a:pt x="656" y="1015"/>
                  </a:lnTo>
                  <a:lnTo>
                    <a:pt x="661" y="1017"/>
                  </a:lnTo>
                  <a:lnTo>
                    <a:pt x="668" y="1018"/>
                  </a:lnTo>
                  <a:lnTo>
                    <a:pt x="668" y="1018"/>
                  </a:lnTo>
                  <a:lnTo>
                    <a:pt x="674" y="1017"/>
                  </a:lnTo>
                  <a:lnTo>
                    <a:pt x="681" y="1015"/>
                  </a:lnTo>
                  <a:lnTo>
                    <a:pt x="686" y="1013"/>
                  </a:lnTo>
                  <a:lnTo>
                    <a:pt x="690" y="1009"/>
                  </a:lnTo>
                  <a:lnTo>
                    <a:pt x="694" y="1005"/>
                  </a:lnTo>
                  <a:lnTo>
                    <a:pt x="698" y="999"/>
                  </a:lnTo>
                  <a:lnTo>
                    <a:pt x="699" y="993"/>
                  </a:lnTo>
                  <a:lnTo>
                    <a:pt x="700" y="986"/>
                  </a:lnTo>
                  <a:lnTo>
                    <a:pt x="700" y="986"/>
                  </a:lnTo>
                  <a:lnTo>
                    <a:pt x="699" y="980"/>
                  </a:lnTo>
                  <a:lnTo>
                    <a:pt x="698" y="973"/>
                  </a:lnTo>
                  <a:lnTo>
                    <a:pt x="694" y="968"/>
                  </a:lnTo>
                  <a:lnTo>
                    <a:pt x="690" y="964"/>
                  </a:lnTo>
                  <a:lnTo>
                    <a:pt x="686" y="959"/>
                  </a:lnTo>
                  <a:lnTo>
                    <a:pt x="681" y="957"/>
                  </a:lnTo>
                  <a:lnTo>
                    <a:pt x="674" y="955"/>
                  </a:lnTo>
                  <a:lnTo>
                    <a:pt x="668" y="954"/>
                  </a:lnTo>
                  <a:lnTo>
                    <a:pt x="668" y="954"/>
                  </a:lnTo>
                  <a:close/>
                  <a:moveTo>
                    <a:pt x="826" y="954"/>
                  </a:moveTo>
                  <a:lnTo>
                    <a:pt x="826" y="954"/>
                  </a:lnTo>
                  <a:lnTo>
                    <a:pt x="820" y="955"/>
                  </a:lnTo>
                  <a:lnTo>
                    <a:pt x="815" y="957"/>
                  </a:lnTo>
                  <a:lnTo>
                    <a:pt x="809" y="959"/>
                  </a:lnTo>
                  <a:lnTo>
                    <a:pt x="804" y="964"/>
                  </a:lnTo>
                  <a:lnTo>
                    <a:pt x="801" y="968"/>
                  </a:lnTo>
                  <a:lnTo>
                    <a:pt x="797" y="973"/>
                  </a:lnTo>
                  <a:lnTo>
                    <a:pt x="795" y="980"/>
                  </a:lnTo>
                  <a:lnTo>
                    <a:pt x="795" y="986"/>
                  </a:lnTo>
                  <a:lnTo>
                    <a:pt x="795" y="986"/>
                  </a:lnTo>
                  <a:lnTo>
                    <a:pt x="795" y="993"/>
                  </a:lnTo>
                  <a:lnTo>
                    <a:pt x="797" y="999"/>
                  </a:lnTo>
                  <a:lnTo>
                    <a:pt x="801" y="1005"/>
                  </a:lnTo>
                  <a:lnTo>
                    <a:pt x="804" y="1009"/>
                  </a:lnTo>
                  <a:lnTo>
                    <a:pt x="809" y="1013"/>
                  </a:lnTo>
                  <a:lnTo>
                    <a:pt x="815" y="1015"/>
                  </a:lnTo>
                  <a:lnTo>
                    <a:pt x="820" y="1017"/>
                  </a:lnTo>
                  <a:lnTo>
                    <a:pt x="826" y="1018"/>
                  </a:lnTo>
                  <a:lnTo>
                    <a:pt x="826" y="1018"/>
                  </a:lnTo>
                  <a:lnTo>
                    <a:pt x="833" y="1017"/>
                  </a:lnTo>
                  <a:lnTo>
                    <a:pt x="839" y="1015"/>
                  </a:lnTo>
                  <a:lnTo>
                    <a:pt x="845" y="1013"/>
                  </a:lnTo>
                  <a:lnTo>
                    <a:pt x="849" y="1009"/>
                  </a:lnTo>
                  <a:lnTo>
                    <a:pt x="853" y="1005"/>
                  </a:lnTo>
                  <a:lnTo>
                    <a:pt x="856" y="999"/>
                  </a:lnTo>
                  <a:lnTo>
                    <a:pt x="858" y="993"/>
                  </a:lnTo>
                  <a:lnTo>
                    <a:pt x="859" y="986"/>
                  </a:lnTo>
                  <a:lnTo>
                    <a:pt x="859" y="986"/>
                  </a:lnTo>
                  <a:lnTo>
                    <a:pt x="858" y="980"/>
                  </a:lnTo>
                  <a:lnTo>
                    <a:pt x="856" y="973"/>
                  </a:lnTo>
                  <a:lnTo>
                    <a:pt x="853" y="968"/>
                  </a:lnTo>
                  <a:lnTo>
                    <a:pt x="849" y="964"/>
                  </a:lnTo>
                  <a:lnTo>
                    <a:pt x="845" y="959"/>
                  </a:lnTo>
                  <a:lnTo>
                    <a:pt x="839" y="957"/>
                  </a:lnTo>
                  <a:lnTo>
                    <a:pt x="833" y="955"/>
                  </a:lnTo>
                  <a:lnTo>
                    <a:pt x="826" y="954"/>
                  </a:lnTo>
                  <a:lnTo>
                    <a:pt x="826" y="954"/>
                  </a:lnTo>
                  <a:close/>
                  <a:moveTo>
                    <a:pt x="986" y="954"/>
                  </a:moveTo>
                  <a:lnTo>
                    <a:pt x="986" y="954"/>
                  </a:lnTo>
                  <a:lnTo>
                    <a:pt x="980" y="955"/>
                  </a:lnTo>
                  <a:lnTo>
                    <a:pt x="973" y="957"/>
                  </a:lnTo>
                  <a:lnTo>
                    <a:pt x="968" y="959"/>
                  </a:lnTo>
                  <a:lnTo>
                    <a:pt x="964" y="964"/>
                  </a:lnTo>
                  <a:lnTo>
                    <a:pt x="959" y="968"/>
                  </a:lnTo>
                  <a:lnTo>
                    <a:pt x="956" y="973"/>
                  </a:lnTo>
                  <a:lnTo>
                    <a:pt x="955" y="980"/>
                  </a:lnTo>
                  <a:lnTo>
                    <a:pt x="954" y="986"/>
                  </a:lnTo>
                  <a:lnTo>
                    <a:pt x="954" y="986"/>
                  </a:lnTo>
                  <a:lnTo>
                    <a:pt x="955" y="993"/>
                  </a:lnTo>
                  <a:lnTo>
                    <a:pt x="956" y="999"/>
                  </a:lnTo>
                  <a:lnTo>
                    <a:pt x="959" y="1005"/>
                  </a:lnTo>
                  <a:lnTo>
                    <a:pt x="964" y="1009"/>
                  </a:lnTo>
                  <a:lnTo>
                    <a:pt x="968" y="1013"/>
                  </a:lnTo>
                  <a:lnTo>
                    <a:pt x="973" y="1015"/>
                  </a:lnTo>
                  <a:lnTo>
                    <a:pt x="980" y="1017"/>
                  </a:lnTo>
                  <a:lnTo>
                    <a:pt x="986" y="1018"/>
                  </a:lnTo>
                  <a:lnTo>
                    <a:pt x="986" y="1018"/>
                  </a:lnTo>
                  <a:lnTo>
                    <a:pt x="993" y="1017"/>
                  </a:lnTo>
                  <a:lnTo>
                    <a:pt x="998" y="1015"/>
                  </a:lnTo>
                  <a:lnTo>
                    <a:pt x="1003" y="1013"/>
                  </a:lnTo>
                  <a:lnTo>
                    <a:pt x="1009" y="1009"/>
                  </a:lnTo>
                  <a:lnTo>
                    <a:pt x="1012" y="1005"/>
                  </a:lnTo>
                  <a:lnTo>
                    <a:pt x="1015" y="999"/>
                  </a:lnTo>
                  <a:lnTo>
                    <a:pt x="1017" y="993"/>
                  </a:lnTo>
                  <a:lnTo>
                    <a:pt x="1017" y="986"/>
                  </a:lnTo>
                  <a:lnTo>
                    <a:pt x="1017" y="986"/>
                  </a:lnTo>
                  <a:lnTo>
                    <a:pt x="1017" y="980"/>
                  </a:lnTo>
                  <a:lnTo>
                    <a:pt x="1015" y="973"/>
                  </a:lnTo>
                  <a:lnTo>
                    <a:pt x="1012" y="968"/>
                  </a:lnTo>
                  <a:lnTo>
                    <a:pt x="1009" y="964"/>
                  </a:lnTo>
                  <a:lnTo>
                    <a:pt x="1003" y="959"/>
                  </a:lnTo>
                  <a:lnTo>
                    <a:pt x="998" y="957"/>
                  </a:lnTo>
                  <a:lnTo>
                    <a:pt x="993" y="955"/>
                  </a:lnTo>
                  <a:lnTo>
                    <a:pt x="986" y="954"/>
                  </a:lnTo>
                  <a:lnTo>
                    <a:pt x="986" y="954"/>
                  </a:lnTo>
                  <a:close/>
                  <a:moveTo>
                    <a:pt x="31" y="859"/>
                  </a:moveTo>
                  <a:lnTo>
                    <a:pt x="31" y="859"/>
                  </a:lnTo>
                  <a:lnTo>
                    <a:pt x="38" y="859"/>
                  </a:lnTo>
                  <a:lnTo>
                    <a:pt x="44" y="856"/>
                  </a:lnTo>
                  <a:lnTo>
                    <a:pt x="50" y="853"/>
                  </a:lnTo>
                  <a:lnTo>
                    <a:pt x="54" y="850"/>
                  </a:lnTo>
                  <a:lnTo>
                    <a:pt x="58" y="845"/>
                  </a:lnTo>
                  <a:lnTo>
                    <a:pt x="61" y="839"/>
                  </a:lnTo>
                  <a:lnTo>
                    <a:pt x="63" y="834"/>
                  </a:lnTo>
                  <a:lnTo>
                    <a:pt x="64" y="828"/>
                  </a:lnTo>
                  <a:lnTo>
                    <a:pt x="64" y="828"/>
                  </a:lnTo>
                  <a:lnTo>
                    <a:pt x="63" y="821"/>
                  </a:lnTo>
                  <a:lnTo>
                    <a:pt x="61" y="815"/>
                  </a:lnTo>
                  <a:lnTo>
                    <a:pt x="58" y="809"/>
                  </a:lnTo>
                  <a:lnTo>
                    <a:pt x="54" y="805"/>
                  </a:lnTo>
                  <a:lnTo>
                    <a:pt x="50" y="801"/>
                  </a:lnTo>
                  <a:lnTo>
                    <a:pt x="44" y="797"/>
                  </a:lnTo>
                  <a:lnTo>
                    <a:pt x="38" y="796"/>
                  </a:lnTo>
                  <a:lnTo>
                    <a:pt x="31" y="795"/>
                  </a:lnTo>
                  <a:lnTo>
                    <a:pt x="31" y="795"/>
                  </a:lnTo>
                  <a:lnTo>
                    <a:pt x="25" y="796"/>
                  </a:lnTo>
                  <a:lnTo>
                    <a:pt x="20" y="797"/>
                  </a:lnTo>
                  <a:lnTo>
                    <a:pt x="14" y="801"/>
                  </a:lnTo>
                  <a:lnTo>
                    <a:pt x="9" y="805"/>
                  </a:lnTo>
                  <a:lnTo>
                    <a:pt x="6" y="809"/>
                  </a:lnTo>
                  <a:lnTo>
                    <a:pt x="2" y="815"/>
                  </a:lnTo>
                  <a:lnTo>
                    <a:pt x="0" y="821"/>
                  </a:lnTo>
                  <a:lnTo>
                    <a:pt x="0" y="828"/>
                  </a:lnTo>
                  <a:lnTo>
                    <a:pt x="0" y="828"/>
                  </a:lnTo>
                  <a:lnTo>
                    <a:pt x="0" y="834"/>
                  </a:lnTo>
                  <a:lnTo>
                    <a:pt x="2" y="839"/>
                  </a:lnTo>
                  <a:lnTo>
                    <a:pt x="6" y="845"/>
                  </a:lnTo>
                  <a:lnTo>
                    <a:pt x="9" y="850"/>
                  </a:lnTo>
                  <a:lnTo>
                    <a:pt x="14" y="853"/>
                  </a:lnTo>
                  <a:lnTo>
                    <a:pt x="20" y="856"/>
                  </a:lnTo>
                  <a:lnTo>
                    <a:pt x="25" y="859"/>
                  </a:lnTo>
                  <a:lnTo>
                    <a:pt x="31" y="859"/>
                  </a:lnTo>
                  <a:lnTo>
                    <a:pt x="31" y="859"/>
                  </a:lnTo>
                  <a:close/>
                  <a:moveTo>
                    <a:pt x="31" y="700"/>
                  </a:moveTo>
                  <a:lnTo>
                    <a:pt x="31" y="700"/>
                  </a:lnTo>
                  <a:lnTo>
                    <a:pt x="38" y="700"/>
                  </a:lnTo>
                  <a:lnTo>
                    <a:pt x="44" y="698"/>
                  </a:lnTo>
                  <a:lnTo>
                    <a:pt x="50" y="694"/>
                  </a:lnTo>
                  <a:lnTo>
                    <a:pt x="54" y="691"/>
                  </a:lnTo>
                  <a:lnTo>
                    <a:pt x="58" y="686"/>
                  </a:lnTo>
                  <a:lnTo>
                    <a:pt x="61" y="681"/>
                  </a:lnTo>
                  <a:lnTo>
                    <a:pt x="63" y="675"/>
                  </a:lnTo>
                  <a:lnTo>
                    <a:pt x="64" y="669"/>
                  </a:lnTo>
                  <a:lnTo>
                    <a:pt x="64" y="669"/>
                  </a:lnTo>
                  <a:lnTo>
                    <a:pt x="63" y="662"/>
                  </a:lnTo>
                  <a:lnTo>
                    <a:pt x="61" y="656"/>
                  </a:lnTo>
                  <a:lnTo>
                    <a:pt x="58" y="650"/>
                  </a:lnTo>
                  <a:lnTo>
                    <a:pt x="54" y="646"/>
                  </a:lnTo>
                  <a:lnTo>
                    <a:pt x="50" y="642"/>
                  </a:lnTo>
                  <a:lnTo>
                    <a:pt x="44" y="639"/>
                  </a:lnTo>
                  <a:lnTo>
                    <a:pt x="38" y="638"/>
                  </a:lnTo>
                  <a:lnTo>
                    <a:pt x="31" y="637"/>
                  </a:lnTo>
                  <a:lnTo>
                    <a:pt x="31" y="637"/>
                  </a:lnTo>
                  <a:lnTo>
                    <a:pt x="25" y="638"/>
                  </a:lnTo>
                  <a:lnTo>
                    <a:pt x="20" y="639"/>
                  </a:lnTo>
                  <a:lnTo>
                    <a:pt x="14" y="642"/>
                  </a:lnTo>
                  <a:lnTo>
                    <a:pt x="9" y="646"/>
                  </a:lnTo>
                  <a:lnTo>
                    <a:pt x="6" y="650"/>
                  </a:lnTo>
                  <a:lnTo>
                    <a:pt x="2" y="656"/>
                  </a:lnTo>
                  <a:lnTo>
                    <a:pt x="0" y="662"/>
                  </a:lnTo>
                  <a:lnTo>
                    <a:pt x="0" y="669"/>
                  </a:lnTo>
                  <a:lnTo>
                    <a:pt x="0" y="669"/>
                  </a:lnTo>
                  <a:lnTo>
                    <a:pt x="0" y="675"/>
                  </a:lnTo>
                  <a:lnTo>
                    <a:pt x="2" y="681"/>
                  </a:lnTo>
                  <a:lnTo>
                    <a:pt x="6" y="686"/>
                  </a:lnTo>
                  <a:lnTo>
                    <a:pt x="9" y="691"/>
                  </a:lnTo>
                  <a:lnTo>
                    <a:pt x="14" y="694"/>
                  </a:lnTo>
                  <a:lnTo>
                    <a:pt x="20" y="698"/>
                  </a:lnTo>
                  <a:lnTo>
                    <a:pt x="25" y="700"/>
                  </a:lnTo>
                  <a:lnTo>
                    <a:pt x="31" y="700"/>
                  </a:lnTo>
                  <a:lnTo>
                    <a:pt x="31" y="700"/>
                  </a:lnTo>
                  <a:close/>
                  <a:moveTo>
                    <a:pt x="31" y="541"/>
                  </a:moveTo>
                  <a:lnTo>
                    <a:pt x="31" y="541"/>
                  </a:lnTo>
                  <a:lnTo>
                    <a:pt x="38" y="540"/>
                  </a:lnTo>
                  <a:lnTo>
                    <a:pt x="44" y="539"/>
                  </a:lnTo>
                  <a:lnTo>
                    <a:pt x="50" y="536"/>
                  </a:lnTo>
                  <a:lnTo>
                    <a:pt x="54" y="531"/>
                  </a:lnTo>
                  <a:lnTo>
                    <a:pt x="58" y="527"/>
                  </a:lnTo>
                  <a:lnTo>
                    <a:pt x="61" y="522"/>
                  </a:lnTo>
                  <a:lnTo>
                    <a:pt x="63" y="515"/>
                  </a:lnTo>
                  <a:lnTo>
                    <a:pt x="64" y="509"/>
                  </a:lnTo>
                  <a:lnTo>
                    <a:pt x="64" y="509"/>
                  </a:lnTo>
                  <a:lnTo>
                    <a:pt x="63" y="502"/>
                  </a:lnTo>
                  <a:lnTo>
                    <a:pt x="61" y="497"/>
                  </a:lnTo>
                  <a:lnTo>
                    <a:pt x="58" y="492"/>
                  </a:lnTo>
                  <a:lnTo>
                    <a:pt x="54" y="486"/>
                  </a:lnTo>
                  <a:lnTo>
                    <a:pt x="50" y="483"/>
                  </a:lnTo>
                  <a:lnTo>
                    <a:pt x="44" y="480"/>
                  </a:lnTo>
                  <a:lnTo>
                    <a:pt x="38" y="478"/>
                  </a:lnTo>
                  <a:lnTo>
                    <a:pt x="31" y="478"/>
                  </a:lnTo>
                  <a:lnTo>
                    <a:pt x="31" y="478"/>
                  </a:lnTo>
                  <a:lnTo>
                    <a:pt x="25" y="478"/>
                  </a:lnTo>
                  <a:lnTo>
                    <a:pt x="20" y="480"/>
                  </a:lnTo>
                  <a:lnTo>
                    <a:pt x="14" y="483"/>
                  </a:lnTo>
                  <a:lnTo>
                    <a:pt x="9" y="486"/>
                  </a:lnTo>
                  <a:lnTo>
                    <a:pt x="6" y="492"/>
                  </a:lnTo>
                  <a:lnTo>
                    <a:pt x="2" y="497"/>
                  </a:lnTo>
                  <a:lnTo>
                    <a:pt x="0" y="502"/>
                  </a:lnTo>
                  <a:lnTo>
                    <a:pt x="0" y="509"/>
                  </a:lnTo>
                  <a:lnTo>
                    <a:pt x="0" y="509"/>
                  </a:lnTo>
                  <a:lnTo>
                    <a:pt x="0" y="515"/>
                  </a:lnTo>
                  <a:lnTo>
                    <a:pt x="2" y="522"/>
                  </a:lnTo>
                  <a:lnTo>
                    <a:pt x="6" y="527"/>
                  </a:lnTo>
                  <a:lnTo>
                    <a:pt x="9" y="531"/>
                  </a:lnTo>
                  <a:lnTo>
                    <a:pt x="14" y="536"/>
                  </a:lnTo>
                  <a:lnTo>
                    <a:pt x="20" y="539"/>
                  </a:lnTo>
                  <a:lnTo>
                    <a:pt x="25" y="540"/>
                  </a:lnTo>
                  <a:lnTo>
                    <a:pt x="31" y="541"/>
                  </a:lnTo>
                  <a:lnTo>
                    <a:pt x="31" y="541"/>
                  </a:lnTo>
                  <a:close/>
                  <a:moveTo>
                    <a:pt x="31" y="382"/>
                  </a:moveTo>
                  <a:lnTo>
                    <a:pt x="31" y="382"/>
                  </a:lnTo>
                  <a:lnTo>
                    <a:pt x="38" y="381"/>
                  </a:lnTo>
                  <a:lnTo>
                    <a:pt x="44" y="379"/>
                  </a:lnTo>
                  <a:lnTo>
                    <a:pt x="50" y="377"/>
                  </a:lnTo>
                  <a:lnTo>
                    <a:pt x="54" y="373"/>
                  </a:lnTo>
                  <a:lnTo>
                    <a:pt x="58" y="368"/>
                  </a:lnTo>
                  <a:lnTo>
                    <a:pt x="61" y="363"/>
                  </a:lnTo>
                  <a:lnTo>
                    <a:pt x="63" y="357"/>
                  </a:lnTo>
                  <a:lnTo>
                    <a:pt x="64" y="350"/>
                  </a:lnTo>
                  <a:lnTo>
                    <a:pt x="64" y="350"/>
                  </a:lnTo>
                  <a:lnTo>
                    <a:pt x="63" y="344"/>
                  </a:lnTo>
                  <a:lnTo>
                    <a:pt x="61" y="338"/>
                  </a:lnTo>
                  <a:lnTo>
                    <a:pt x="58" y="333"/>
                  </a:lnTo>
                  <a:lnTo>
                    <a:pt x="54" y="328"/>
                  </a:lnTo>
                  <a:lnTo>
                    <a:pt x="50" y="324"/>
                  </a:lnTo>
                  <a:lnTo>
                    <a:pt x="44" y="321"/>
                  </a:lnTo>
                  <a:lnTo>
                    <a:pt x="38" y="319"/>
                  </a:lnTo>
                  <a:lnTo>
                    <a:pt x="31" y="318"/>
                  </a:lnTo>
                  <a:lnTo>
                    <a:pt x="31" y="318"/>
                  </a:lnTo>
                  <a:lnTo>
                    <a:pt x="25" y="319"/>
                  </a:lnTo>
                  <a:lnTo>
                    <a:pt x="20" y="321"/>
                  </a:lnTo>
                  <a:lnTo>
                    <a:pt x="14" y="324"/>
                  </a:lnTo>
                  <a:lnTo>
                    <a:pt x="9" y="328"/>
                  </a:lnTo>
                  <a:lnTo>
                    <a:pt x="6" y="333"/>
                  </a:lnTo>
                  <a:lnTo>
                    <a:pt x="2" y="338"/>
                  </a:lnTo>
                  <a:lnTo>
                    <a:pt x="0" y="344"/>
                  </a:lnTo>
                  <a:lnTo>
                    <a:pt x="0" y="350"/>
                  </a:lnTo>
                  <a:lnTo>
                    <a:pt x="0" y="350"/>
                  </a:lnTo>
                  <a:lnTo>
                    <a:pt x="0" y="357"/>
                  </a:lnTo>
                  <a:lnTo>
                    <a:pt x="2" y="363"/>
                  </a:lnTo>
                  <a:lnTo>
                    <a:pt x="6" y="368"/>
                  </a:lnTo>
                  <a:lnTo>
                    <a:pt x="9" y="373"/>
                  </a:lnTo>
                  <a:lnTo>
                    <a:pt x="14" y="377"/>
                  </a:lnTo>
                  <a:lnTo>
                    <a:pt x="20" y="379"/>
                  </a:lnTo>
                  <a:lnTo>
                    <a:pt x="25" y="381"/>
                  </a:lnTo>
                  <a:lnTo>
                    <a:pt x="31" y="382"/>
                  </a:lnTo>
                  <a:lnTo>
                    <a:pt x="31" y="382"/>
                  </a:lnTo>
                  <a:close/>
                  <a:moveTo>
                    <a:pt x="31" y="223"/>
                  </a:moveTo>
                  <a:lnTo>
                    <a:pt x="31" y="223"/>
                  </a:lnTo>
                  <a:lnTo>
                    <a:pt x="38" y="222"/>
                  </a:lnTo>
                  <a:lnTo>
                    <a:pt x="44" y="220"/>
                  </a:lnTo>
                  <a:lnTo>
                    <a:pt x="50" y="218"/>
                  </a:lnTo>
                  <a:lnTo>
                    <a:pt x="54" y="214"/>
                  </a:lnTo>
                  <a:lnTo>
                    <a:pt x="58" y="210"/>
                  </a:lnTo>
                  <a:lnTo>
                    <a:pt x="61" y="203"/>
                  </a:lnTo>
                  <a:lnTo>
                    <a:pt x="63" y="198"/>
                  </a:lnTo>
                  <a:lnTo>
                    <a:pt x="64" y="191"/>
                  </a:lnTo>
                  <a:lnTo>
                    <a:pt x="64" y="191"/>
                  </a:lnTo>
                  <a:lnTo>
                    <a:pt x="63" y="185"/>
                  </a:lnTo>
                  <a:lnTo>
                    <a:pt x="61" y="178"/>
                  </a:lnTo>
                  <a:lnTo>
                    <a:pt x="58" y="173"/>
                  </a:lnTo>
                  <a:lnTo>
                    <a:pt x="54" y="169"/>
                  </a:lnTo>
                  <a:lnTo>
                    <a:pt x="50" y="164"/>
                  </a:lnTo>
                  <a:lnTo>
                    <a:pt x="44" y="162"/>
                  </a:lnTo>
                  <a:lnTo>
                    <a:pt x="38" y="160"/>
                  </a:lnTo>
                  <a:lnTo>
                    <a:pt x="31" y="159"/>
                  </a:lnTo>
                  <a:lnTo>
                    <a:pt x="31" y="159"/>
                  </a:lnTo>
                  <a:lnTo>
                    <a:pt x="25" y="160"/>
                  </a:lnTo>
                  <a:lnTo>
                    <a:pt x="20" y="162"/>
                  </a:lnTo>
                  <a:lnTo>
                    <a:pt x="14" y="164"/>
                  </a:lnTo>
                  <a:lnTo>
                    <a:pt x="9" y="169"/>
                  </a:lnTo>
                  <a:lnTo>
                    <a:pt x="6" y="173"/>
                  </a:lnTo>
                  <a:lnTo>
                    <a:pt x="2" y="178"/>
                  </a:lnTo>
                  <a:lnTo>
                    <a:pt x="0" y="185"/>
                  </a:lnTo>
                  <a:lnTo>
                    <a:pt x="0" y="191"/>
                  </a:lnTo>
                  <a:lnTo>
                    <a:pt x="0" y="191"/>
                  </a:lnTo>
                  <a:lnTo>
                    <a:pt x="0" y="198"/>
                  </a:lnTo>
                  <a:lnTo>
                    <a:pt x="2" y="203"/>
                  </a:lnTo>
                  <a:lnTo>
                    <a:pt x="6" y="210"/>
                  </a:lnTo>
                  <a:lnTo>
                    <a:pt x="9" y="214"/>
                  </a:lnTo>
                  <a:lnTo>
                    <a:pt x="14" y="218"/>
                  </a:lnTo>
                  <a:lnTo>
                    <a:pt x="20" y="220"/>
                  </a:lnTo>
                  <a:lnTo>
                    <a:pt x="25" y="222"/>
                  </a:lnTo>
                  <a:lnTo>
                    <a:pt x="31" y="223"/>
                  </a:lnTo>
                  <a:lnTo>
                    <a:pt x="31" y="223"/>
                  </a:lnTo>
                  <a:close/>
                  <a:moveTo>
                    <a:pt x="31" y="64"/>
                  </a:moveTo>
                  <a:lnTo>
                    <a:pt x="31" y="64"/>
                  </a:lnTo>
                  <a:lnTo>
                    <a:pt x="38" y="64"/>
                  </a:lnTo>
                  <a:lnTo>
                    <a:pt x="44" y="61"/>
                  </a:lnTo>
                  <a:lnTo>
                    <a:pt x="50" y="58"/>
                  </a:lnTo>
                  <a:lnTo>
                    <a:pt x="54" y="55"/>
                  </a:lnTo>
                  <a:lnTo>
                    <a:pt x="58" y="50"/>
                  </a:lnTo>
                  <a:lnTo>
                    <a:pt x="61" y="44"/>
                  </a:lnTo>
                  <a:lnTo>
                    <a:pt x="63" y="39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3" y="26"/>
                  </a:lnTo>
                  <a:lnTo>
                    <a:pt x="61" y="20"/>
                  </a:lnTo>
                  <a:lnTo>
                    <a:pt x="58" y="14"/>
                  </a:lnTo>
                  <a:lnTo>
                    <a:pt x="54" y="10"/>
                  </a:lnTo>
                  <a:lnTo>
                    <a:pt x="50" y="6"/>
                  </a:lnTo>
                  <a:lnTo>
                    <a:pt x="44" y="2"/>
                  </a:lnTo>
                  <a:lnTo>
                    <a:pt x="38" y="1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6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9"/>
                  </a:lnTo>
                  <a:lnTo>
                    <a:pt x="2" y="44"/>
                  </a:lnTo>
                  <a:lnTo>
                    <a:pt x="6" y="50"/>
                  </a:lnTo>
                  <a:lnTo>
                    <a:pt x="9" y="55"/>
                  </a:lnTo>
                  <a:lnTo>
                    <a:pt x="14" y="58"/>
                  </a:lnTo>
                  <a:lnTo>
                    <a:pt x="20" y="61"/>
                  </a:lnTo>
                  <a:lnTo>
                    <a:pt x="25" y="64"/>
                  </a:lnTo>
                  <a:lnTo>
                    <a:pt x="31" y="64"/>
                  </a:lnTo>
                  <a:lnTo>
                    <a:pt x="31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08" tIns="45704" rIns="91408" bIns="4570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6" name="组合 20"/>
          <p:cNvGrpSpPr/>
          <p:nvPr/>
        </p:nvGrpSpPr>
        <p:grpSpPr>
          <a:xfrm>
            <a:off x="7246764" y="2054295"/>
            <a:ext cx="715806" cy="617157"/>
            <a:chOff x="9843113" y="2737974"/>
            <a:chExt cx="954573" cy="822907"/>
          </a:xfrm>
        </p:grpSpPr>
        <p:sp>
          <p:nvSpPr>
            <p:cNvPr id="56" name="等腰三角形 55"/>
            <p:cNvSpPr/>
            <p:nvPr/>
          </p:nvSpPr>
          <p:spPr>
            <a:xfrm>
              <a:off x="9843113" y="2737974"/>
              <a:ext cx="954573" cy="822907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Freeform 61"/>
            <p:cNvSpPr>
              <a:spLocks noEditPoints="1"/>
            </p:cNvSpPr>
            <p:nvPr/>
          </p:nvSpPr>
          <p:spPr bwMode="auto">
            <a:xfrm>
              <a:off x="10159268" y="3121646"/>
              <a:ext cx="322263" cy="322263"/>
            </a:xfrm>
            <a:custGeom>
              <a:avLst/>
              <a:gdLst>
                <a:gd name="T0" fmla="*/ 890 w 1018"/>
                <a:gd name="T1" fmla="*/ 61 h 1017"/>
                <a:gd name="T2" fmla="*/ 876 w 1018"/>
                <a:gd name="T3" fmla="*/ 5 h 1017"/>
                <a:gd name="T4" fmla="*/ 147 w 1018"/>
                <a:gd name="T5" fmla="*/ 2 h 1017"/>
                <a:gd name="T6" fmla="*/ 127 w 1018"/>
                <a:gd name="T7" fmla="*/ 31 h 1017"/>
                <a:gd name="T8" fmla="*/ 131 w 1018"/>
                <a:gd name="T9" fmla="*/ 148 h 1017"/>
                <a:gd name="T10" fmla="*/ 24 w 1018"/>
                <a:gd name="T11" fmla="*/ 243 h 1017"/>
                <a:gd name="T12" fmla="*/ 3 w 1018"/>
                <a:gd name="T13" fmla="*/ 383 h 1017"/>
                <a:gd name="T14" fmla="*/ 61 w 1018"/>
                <a:gd name="T15" fmla="*/ 493 h 1017"/>
                <a:gd name="T16" fmla="*/ 170 w 1018"/>
                <a:gd name="T17" fmla="*/ 551 h 1017"/>
                <a:gd name="T18" fmla="*/ 274 w 1018"/>
                <a:gd name="T19" fmla="*/ 546 h 1017"/>
                <a:gd name="T20" fmla="*/ 382 w 1018"/>
                <a:gd name="T21" fmla="*/ 690 h 1017"/>
                <a:gd name="T22" fmla="*/ 410 w 1018"/>
                <a:gd name="T23" fmla="*/ 735 h 1017"/>
                <a:gd name="T24" fmla="*/ 410 w 1018"/>
                <a:gd name="T25" fmla="*/ 791 h 1017"/>
                <a:gd name="T26" fmla="*/ 379 w 1018"/>
                <a:gd name="T27" fmla="*/ 837 h 1017"/>
                <a:gd name="T28" fmla="*/ 318 w 1018"/>
                <a:gd name="T29" fmla="*/ 858 h 1017"/>
                <a:gd name="T30" fmla="*/ 248 w 1018"/>
                <a:gd name="T31" fmla="*/ 880 h 1017"/>
                <a:gd name="T32" fmla="*/ 197 w 1018"/>
                <a:gd name="T33" fmla="*/ 948 h 1017"/>
                <a:gd name="T34" fmla="*/ 196 w 1018"/>
                <a:gd name="T35" fmla="*/ 1003 h 1017"/>
                <a:gd name="T36" fmla="*/ 795 w 1018"/>
                <a:gd name="T37" fmla="*/ 1017 h 1017"/>
                <a:gd name="T38" fmla="*/ 826 w 1018"/>
                <a:gd name="T39" fmla="*/ 992 h 1017"/>
                <a:gd name="T40" fmla="*/ 812 w 1018"/>
                <a:gd name="T41" fmla="*/ 925 h 1017"/>
                <a:gd name="T42" fmla="*/ 750 w 1018"/>
                <a:gd name="T43" fmla="*/ 869 h 1017"/>
                <a:gd name="T44" fmla="*/ 681 w 1018"/>
                <a:gd name="T45" fmla="*/ 856 h 1017"/>
                <a:gd name="T46" fmla="*/ 633 w 1018"/>
                <a:gd name="T47" fmla="*/ 830 h 1017"/>
                <a:gd name="T48" fmla="*/ 605 w 1018"/>
                <a:gd name="T49" fmla="*/ 772 h 1017"/>
                <a:gd name="T50" fmla="*/ 616 w 1018"/>
                <a:gd name="T51" fmla="*/ 718 h 1017"/>
                <a:gd name="T52" fmla="*/ 639 w 1018"/>
                <a:gd name="T53" fmla="*/ 683 h 1017"/>
                <a:gd name="T54" fmla="*/ 774 w 1018"/>
                <a:gd name="T55" fmla="*/ 554 h 1017"/>
                <a:gd name="T56" fmla="*/ 887 w 1018"/>
                <a:gd name="T57" fmla="*/ 540 h 1017"/>
                <a:gd name="T58" fmla="*/ 983 w 1018"/>
                <a:gd name="T59" fmla="*/ 461 h 1017"/>
                <a:gd name="T60" fmla="*/ 1018 w 1018"/>
                <a:gd name="T61" fmla="*/ 342 h 1017"/>
                <a:gd name="T62" fmla="*/ 971 w 1018"/>
                <a:gd name="T63" fmla="*/ 210 h 1017"/>
                <a:gd name="T64" fmla="*/ 154 w 1018"/>
                <a:gd name="T65" fmla="*/ 481 h 1017"/>
                <a:gd name="T66" fmla="*/ 88 w 1018"/>
                <a:gd name="T67" fmla="*/ 426 h 1017"/>
                <a:gd name="T68" fmla="*/ 63 w 1018"/>
                <a:gd name="T69" fmla="*/ 345 h 1017"/>
                <a:gd name="T70" fmla="*/ 92 w 1018"/>
                <a:gd name="T71" fmla="*/ 256 h 1017"/>
                <a:gd name="T72" fmla="*/ 152 w 1018"/>
                <a:gd name="T73" fmla="*/ 252 h 1017"/>
                <a:gd name="T74" fmla="*/ 241 w 1018"/>
                <a:gd name="T75" fmla="*/ 488 h 1017"/>
                <a:gd name="T76" fmla="*/ 176 w 1018"/>
                <a:gd name="T77" fmla="*/ 487 h 1017"/>
                <a:gd name="T78" fmla="*/ 717 w 1018"/>
                <a:gd name="T79" fmla="*/ 925 h 1017"/>
                <a:gd name="T80" fmla="*/ 263 w 1018"/>
                <a:gd name="T81" fmla="*/ 954 h 1017"/>
                <a:gd name="T82" fmla="*/ 301 w 1018"/>
                <a:gd name="T83" fmla="*/ 925 h 1017"/>
                <a:gd name="T84" fmla="*/ 380 w 1018"/>
                <a:gd name="T85" fmla="*/ 910 h 1017"/>
                <a:gd name="T86" fmla="*/ 448 w 1018"/>
                <a:gd name="T87" fmla="*/ 854 h 1017"/>
                <a:gd name="T88" fmla="*/ 476 w 1018"/>
                <a:gd name="T89" fmla="*/ 778 h 1017"/>
                <a:gd name="T90" fmla="*/ 509 w 1018"/>
                <a:gd name="T91" fmla="*/ 795 h 1017"/>
                <a:gd name="T92" fmla="*/ 543 w 1018"/>
                <a:gd name="T93" fmla="*/ 778 h 1017"/>
                <a:gd name="T94" fmla="*/ 578 w 1018"/>
                <a:gd name="T95" fmla="*/ 865 h 1017"/>
                <a:gd name="T96" fmla="*/ 653 w 1018"/>
                <a:gd name="T97" fmla="*/ 915 h 1017"/>
                <a:gd name="T98" fmla="*/ 494 w 1018"/>
                <a:gd name="T99" fmla="*/ 709 h 1017"/>
                <a:gd name="T100" fmla="*/ 329 w 1018"/>
                <a:gd name="T101" fmla="*/ 511 h 1017"/>
                <a:gd name="T102" fmla="*/ 247 w 1018"/>
                <a:gd name="T103" fmla="*/ 342 h 1017"/>
                <a:gd name="T104" fmla="*/ 196 w 1018"/>
                <a:gd name="T105" fmla="*/ 132 h 1017"/>
                <a:gd name="T106" fmla="*/ 817 w 1018"/>
                <a:gd name="T107" fmla="*/ 164 h 1017"/>
                <a:gd name="T108" fmla="*/ 762 w 1018"/>
                <a:gd name="T109" fmla="*/ 369 h 1017"/>
                <a:gd name="T110" fmla="*/ 663 w 1018"/>
                <a:gd name="T111" fmla="*/ 550 h 1017"/>
                <a:gd name="T112" fmla="*/ 509 w 1018"/>
                <a:gd name="T113" fmla="*/ 722 h 1017"/>
                <a:gd name="T114" fmla="*/ 911 w 1018"/>
                <a:gd name="T115" fmla="*/ 448 h 1017"/>
                <a:gd name="T116" fmla="*/ 842 w 1018"/>
                <a:gd name="T117" fmla="*/ 487 h 1017"/>
                <a:gd name="T118" fmla="*/ 777 w 1018"/>
                <a:gd name="T119" fmla="*/ 489 h 1017"/>
                <a:gd name="T120" fmla="*/ 866 w 1018"/>
                <a:gd name="T121" fmla="*/ 252 h 1017"/>
                <a:gd name="T122" fmla="*/ 926 w 1018"/>
                <a:gd name="T123" fmla="*/ 257 h 1017"/>
                <a:gd name="T124" fmla="*/ 955 w 1018"/>
                <a:gd name="T125" fmla="*/ 345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18" h="1017">
                  <a:moveTo>
                    <a:pt x="887" y="148"/>
                  </a:moveTo>
                  <a:lnTo>
                    <a:pt x="887" y="148"/>
                  </a:lnTo>
                  <a:lnTo>
                    <a:pt x="884" y="147"/>
                  </a:lnTo>
                  <a:lnTo>
                    <a:pt x="884" y="147"/>
                  </a:lnTo>
                  <a:lnTo>
                    <a:pt x="887" y="119"/>
                  </a:lnTo>
                  <a:lnTo>
                    <a:pt x="889" y="90"/>
                  </a:lnTo>
                  <a:lnTo>
                    <a:pt x="890" y="61"/>
                  </a:lnTo>
                  <a:lnTo>
                    <a:pt x="890" y="31"/>
                  </a:lnTo>
                  <a:lnTo>
                    <a:pt x="890" y="31"/>
                  </a:lnTo>
                  <a:lnTo>
                    <a:pt x="890" y="26"/>
                  </a:lnTo>
                  <a:lnTo>
                    <a:pt x="888" y="19"/>
                  </a:lnTo>
                  <a:lnTo>
                    <a:pt x="885" y="14"/>
                  </a:lnTo>
                  <a:lnTo>
                    <a:pt x="882" y="10"/>
                  </a:lnTo>
                  <a:lnTo>
                    <a:pt x="876" y="5"/>
                  </a:lnTo>
                  <a:lnTo>
                    <a:pt x="871" y="2"/>
                  </a:lnTo>
                  <a:lnTo>
                    <a:pt x="866" y="0"/>
                  </a:lnTo>
                  <a:lnTo>
                    <a:pt x="859" y="0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53" y="0"/>
                  </a:lnTo>
                  <a:lnTo>
                    <a:pt x="147" y="2"/>
                  </a:lnTo>
                  <a:lnTo>
                    <a:pt x="141" y="5"/>
                  </a:lnTo>
                  <a:lnTo>
                    <a:pt x="137" y="10"/>
                  </a:lnTo>
                  <a:lnTo>
                    <a:pt x="133" y="14"/>
                  </a:lnTo>
                  <a:lnTo>
                    <a:pt x="130" y="19"/>
                  </a:lnTo>
                  <a:lnTo>
                    <a:pt x="129" y="26"/>
                  </a:lnTo>
                  <a:lnTo>
                    <a:pt x="127" y="31"/>
                  </a:lnTo>
                  <a:lnTo>
                    <a:pt x="127" y="31"/>
                  </a:lnTo>
                  <a:lnTo>
                    <a:pt x="127" y="61"/>
                  </a:lnTo>
                  <a:lnTo>
                    <a:pt x="130" y="90"/>
                  </a:lnTo>
                  <a:lnTo>
                    <a:pt x="132" y="119"/>
                  </a:lnTo>
                  <a:lnTo>
                    <a:pt x="134" y="147"/>
                  </a:lnTo>
                  <a:lnTo>
                    <a:pt x="134" y="147"/>
                  </a:lnTo>
                  <a:lnTo>
                    <a:pt x="131" y="148"/>
                  </a:lnTo>
                  <a:lnTo>
                    <a:pt x="131" y="148"/>
                  </a:lnTo>
                  <a:lnTo>
                    <a:pt x="110" y="157"/>
                  </a:lnTo>
                  <a:lnTo>
                    <a:pt x="93" y="168"/>
                  </a:lnTo>
                  <a:lnTo>
                    <a:pt x="76" y="180"/>
                  </a:lnTo>
                  <a:lnTo>
                    <a:pt x="61" y="194"/>
                  </a:lnTo>
                  <a:lnTo>
                    <a:pt x="47" y="210"/>
                  </a:lnTo>
                  <a:lnTo>
                    <a:pt x="35" y="226"/>
                  </a:lnTo>
                  <a:lnTo>
                    <a:pt x="24" y="243"/>
                  </a:lnTo>
                  <a:lnTo>
                    <a:pt x="16" y="263"/>
                  </a:lnTo>
                  <a:lnTo>
                    <a:pt x="8" y="281"/>
                  </a:lnTo>
                  <a:lnTo>
                    <a:pt x="4" y="301"/>
                  </a:lnTo>
                  <a:lnTo>
                    <a:pt x="1" y="322"/>
                  </a:lnTo>
                  <a:lnTo>
                    <a:pt x="0" y="342"/>
                  </a:lnTo>
                  <a:lnTo>
                    <a:pt x="0" y="363"/>
                  </a:lnTo>
                  <a:lnTo>
                    <a:pt x="3" y="383"/>
                  </a:lnTo>
                  <a:lnTo>
                    <a:pt x="8" y="404"/>
                  </a:lnTo>
                  <a:lnTo>
                    <a:pt x="15" y="425"/>
                  </a:lnTo>
                  <a:lnTo>
                    <a:pt x="15" y="425"/>
                  </a:lnTo>
                  <a:lnTo>
                    <a:pt x="24" y="443"/>
                  </a:lnTo>
                  <a:lnTo>
                    <a:pt x="35" y="461"/>
                  </a:lnTo>
                  <a:lnTo>
                    <a:pt x="47" y="478"/>
                  </a:lnTo>
                  <a:lnTo>
                    <a:pt x="61" y="493"/>
                  </a:lnTo>
                  <a:lnTo>
                    <a:pt x="76" y="507"/>
                  </a:lnTo>
                  <a:lnTo>
                    <a:pt x="93" y="519"/>
                  </a:lnTo>
                  <a:lnTo>
                    <a:pt x="110" y="530"/>
                  </a:lnTo>
                  <a:lnTo>
                    <a:pt x="130" y="540"/>
                  </a:lnTo>
                  <a:lnTo>
                    <a:pt x="130" y="540"/>
                  </a:lnTo>
                  <a:lnTo>
                    <a:pt x="150" y="546"/>
                  </a:lnTo>
                  <a:lnTo>
                    <a:pt x="170" y="551"/>
                  </a:lnTo>
                  <a:lnTo>
                    <a:pt x="191" y="555"/>
                  </a:lnTo>
                  <a:lnTo>
                    <a:pt x="211" y="556"/>
                  </a:lnTo>
                  <a:lnTo>
                    <a:pt x="211" y="556"/>
                  </a:lnTo>
                  <a:lnTo>
                    <a:pt x="227" y="555"/>
                  </a:lnTo>
                  <a:lnTo>
                    <a:pt x="243" y="554"/>
                  </a:lnTo>
                  <a:lnTo>
                    <a:pt x="259" y="550"/>
                  </a:lnTo>
                  <a:lnTo>
                    <a:pt x="274" y="546"/>
                  </a:lnTo>
                  <a:lnTo>
                    <a:pt x="274" y="546"/>
                  </a:lnTo>
                  <a:lnTo>
                    <a:pt x="301" y="586"/>
                  </a:lnTo>
                  <a:lnTo>
                    <a:pt x="327" y="621"/>
                  </a:lnTo>
                  <a:lnTo>
                    <a:pt x="353" y="654"/>
                  </a:lnTo>
                  <a:lnTo>
                    <a:pt x="379" y="683"/>
                  </a:lnTo>
                  <a:lnTo>
                    <a:pt x="379" y="683"/>
                  </a:lnTo>
                  <a:lnTo>
                    <a:pt x="382" y="690"/>
                  </a:lnTo>
                  <a:lnTo>
                    <a:pt x="386" y="695"/>
                  </a:lnTo>
                  <a:lnTo>
                    <a:pt x="386" y="695"/>
                  </a:lnTo>
                  <a:lnTo>
                    <a:pt x="393" y="703"/>
                  </a:lnTo>
                  <a:lnTo>
                    <a:pt x="398" y="710"/>
                  </a:lnTo>
                  <a:lnTo>
                    <a:pt x="402" y="718"/>
                  </a:lnTo>
                  <a:lnTo>
                    <a:pt x="406" y="726"/>
                  </a:lnTo>
                  <a:lnTo>
                    <a:pt x="410" y="735"/>
                  </a:lnTo>
                  <a:lnTo>
                    <a:pt x="412" y="744"/>
                  </a:lnTo>
                  <a:lnTo>
                    <a:pt x="413" y="753"/>
                  </a:lnTo>
                  <a:lnTo>
                    <a:pt x="414" y="763"/>
                  </a:lnTo>
                  <a:lnTo>
                    <a:pt x="414" y="763"/>
                  </a:lnTo>
                  <a:lnTo>
                    <a:pt x="413" y="772"/>
                  </a:lnTo>
                  <a:lnTo>
                    <a:pt x="412" y="782"/>
                  </a:lnTo>
                  <a:lnTo>
                    <a:pt x="410" y="791"/>
                  </a:lnTo>
                  <a:lnTo>
                    <a:pt x="406" y="799"/>
                  </a:lnTo>
                  <a:lnTo>
                    <a:pt x="402" y="808"/>
                  </a:lnTo>
                  <a:lnTo>
                    <a:pt x="398" y="816"/>
                  </a:lnTo>
                  <a:lnTo>
                    <a:pt x="393" y="824"/>
                  </a:lnTo>
                  <a:lnTo>
                    <a:pt x="386" y="830"/>
                  </a:lnTo>
                  <a:lnTo>
                    <a:pt x="386" y="830"/>
                  </a:lnTo>
                  <a:lnTo>
                    <a:pt x="379" y="837"/>
                  </a:lnTo>
                  <a:lnTo>
                    <a:pt x="371" y="842"/>
                  </a:lnTo>
                  <a:lnTo>
                    <a:pt x="364" y="847"/>
                  </a:lnTo>
                  <a:lnTo>
                    <a:pt x="355" y="851"/>
                  </a:lnTo>
                  <a:lnTo>
                    <a:pt x="346" y="854"/>
                  </a:lnTo>
                  <a:lnTo>
                    <a:pt x="337" y="856"/>
                  </a:lnTo>
                  <a:lnTo>
                    <a:pt x="328" y="858"/>
                  </a:lnTo>
                  <a:lnTo>
                    <a:pt x="318" y="858"/>
                  </a:lnTo>
                  <a:lnTo>
                    <a:pt x="318" y="858"/>
                  </a:lnTo>
                  <a:lnTo>
                    <a:pt x="306" y="859"/>
                  </a:lnTo>
                  <a:lnTo>
                    <a:pt x="293" y="861"/>
                  </a:lnTo>
                  <a:lnTo>
                    <a:pt x="281" y="865"/>
                  </a:lnTo>
                  <a:lnTo>
                    <a:pt x="269" y="869"/>
                  </a:lnTo>
                  <a:lnTo>
                    <a:pt x="257" y="874"/>
                  </a:lnTo>
                  <a:lnTo>
                    <a:pt x="248" y="880"/>
                  </a:lnTo>
                  <a:lnTo>
                    <a:pt x="237" y="887"/>
                  </a:lnTo>
                  <a:lnTo>
                    <a:pt x="228" y="896"/>
                  </a:lnTo>
                  <a:lnTo>
                    <a:pt x="220" y="904"/>
                  </a:lnTo>
                  <a:lnTo>
                    <a:pt x="212" y="915"/>
                  </a:lnTo>
                  <a:lnTo>
                    <a:pt x="207" y="925"/>
                  </a:lnTo>
                  <a:lnTo>
                    <a:pt x="202" y="937"/>
                  </a:lnTo>
                  <a:lnTo>
                    <a:pt x="197" y="948"/>
                  </a:lnTo>
                  <a:lnTo>
                    <a:pt x="194" y="960"/>
                  </a:lnTo>
                  <a:lnTo>
                    <a:pt x="192" y="973"/>
                  </a:lnTo>
                  <a:lnTo>
                    <a:pt x="191" y="986"/>
                  </a:lnTo>
                  <a:lnTo>
                    <a:pt x="191" y="986"/>
                  </a:lnTo>
                  <a:lnTo>
                    <a:pt x="192" y="992"/>
                  </a:lnTo>
                  <a:lnTo>
                    <a:pt x="194" y="998"/>
                  </a:lnTo>
                  <a:lnTo>
                    <a:pt x="196" y="1003"/>
                  </a:lnTo>
                  <a:lnTo>
                    <a:pt x="200" y="1008"/>
                  </a:lnTo>
                  <a:lnTo>
                    <a:pt x="205" y="1012"/>
                  </a:lnTo>
                  <a:lnTo>
                    <a:pt x="210" y="1015"/>
                  </a:lnTo>
                  <a:lnTo>
                    <a:pt x="217" y="1017"/>
                  </a:lnTo>
                  <a:lnTo>
                    <a:pt x="223" y="1017"/>
                  </a:lnTo>
                  <a:lnTo>
                    <a:pt x="795" y="1017"/>
                  </a:lnTo>
                  <a:lnTo>
                    <a:pt x="795" y="1017"/>
                  </a:lnTo>
                  <a:lnTo>
                    <a:pt x="801" y="1017"/>
                  </a:lnTo>
                  <a:lnTo>
                    <a:pt x="808" y="1015"/>
                  </a:lnTo>
                  <a:lnTo>
                    <a:pt x="813" y="1012"/>
                  </a:lnTo>
                  <a:lnTo>
                    <a:pt x="817" y="1008"/>
                  </a:lnTo>
                  <a:lnTo>
                    <a:pt x="822" y="1003"/>
                  </a:lnTo>
                  <a:lnTo>
                    <a:pt x="825" y="998"/>
                  </a:lnTo>
                  <a:lnTo>
                    <a:pt x="826" y="992"/>
                  </a:lnTo>
                  <a:lnTo>
                    <a:pt x="827" y="986"/>
                  </a:lnTo>
                  <a:lnTo>
                    <a:pt x="827" y="986"/>
                  </a:lnTo>
                  <a:lnTo>
                    <a:pt x="826" y="973"/>
                  </a:lnTo>
                  <a:lnTo>
                    <a:pt x="825" y="960"/>
                  </a:lnTo>
                  <a:lnTo>
                    <a:pt x="822" y="948"/>
                  </a:lnTo>
                  <a:lnTo>
                    <a:pt x="817" y="937"/>
                  </a:lnTo>
                  <a:lnTo>
                    <a:pt x="812" y="925"/>
                  </a:lnTo>
                  <a:lnTo>
                    <a:pt x="806" y="915"/>
                  </a:lnTo>
                  <a:lnTo>
                    <a:pt x="798" y="904"/>
                  </a:lnTo>
                  <a:lnTo>
                    <a:pt x="790" y="896"/>
                  </a:lnTo>
                  <a:lnTo>
                    <a:pt x="781" y="887"/>
                  </a:lnTo>
                  <a:lnTo>
                    <a:pt x="771" y="880"/>
                  </a:lnTo>
                  <a:lnTo>
                    <a:pt x="761" y="874"/>
                  </a:lnTo>
                  <a:lnTo>
                    <a:pt x="750" y="869"/>
                  </a:lnTo>
                  <a:lnTo>
                    <a:pt x="738" y="865"/>
                  </a:lnTo>
                  <a:lnTo>
                    <a:pt x="725" y="861"/>
                  </a:lnTo>
                  <a:lnTo>
                    <a:pt x="713" y="859"/>
                  </a:lnTo>
                  <a:lnTo>
                    <a:pt x="699" y="858"/>
                  </a:lnTo>
                  <a:lnTo>
                    <a:pt x="699" y="858"/>
                  </a:lnTo>
                  <a:lnTo>
                    <a:pt x="691" y="858"/>
                  </a:lnTo>
                  <a:lnTo>
                    <a:pt x="681" y="856"/>
                  </a:lnTo>
                  <a:lnTo>
                    <a:pt x="673" y="854"/>
                  </a:lnTo>
                  <a:lnTo>
                    <a:pt x="663" y="851"/>
                  </a:lnTo>
                  <a:lnTo>
                    <a:pt x="655" y="847"/>
                  </a:lnTo>
                  <a:lnTo>
                    <a:pt x="647" y="842"/>
                  </a:lnTo>
                  <a:lnTo>
                    <a:pt x="639" y="837"/>
                  </a:lnTo>
                  <a:lnTo>
                    <a:pt x="633" y="830"/>
                  </a:lnTo>
                  <a:lnTo>
                    <a:pt x="633" y="830"/>
                  </a:lnTo>
                  <a:lnTo>
                    <a:pt x="626" y="824"/>
                  </a:lnTo>
                  <a:lnTo>
                    <a:pt x="620" y="816"/>
                  </a:lnTo>
                  <a:lnTo>
                    <a:pt x="616" y="808"/>
                  </a:lnTo>
                  <a:lnTo>
                    <a:pt x="611" y="799"/>
                  </a:lnTo>
                  <a:lnTo>
                    <a:pt x="608" y="791"/>
                  </a:lnTo>
                  <a:lnTo>
                    <a:pt x="606" y="782"/>
                  </a:lnTo>
                  <a:lnTo>
                    <a:pt x="605" y="772"/>
                  </a:lnTo>
                  <a:lnTo>
                    <a:pt x="605" y="763"/>
                  </a:lnTo>
                  <a:lnTo>
                    <a:pt x="605" y="763"/>
                  </a:lnTo>
                  <a:lnTo>
                    <a:pt x="605" y="753"/>
                  </a:lnTo>
                  <a:lnTo>
                    <a:pt x="606" y="744"/>
                  </a:lnTo>
                  <a:lnTo>
                    <a:pt x="608" y="735"/>
                  </a:lnTo>
                  <a:lnTo>
                    <a:pt x="611" y="726"/>
                  </a:lnTo>
                  <a:lnTo>
                    <a:pt x="616" y="718"/>
                  </a:lnTo>
                  <a:lnTo>
                    <a:pt x="620" y="710"/>
                  </a:lnTo>
                  <a:lnTo>
                    <a:pt x="626" y="703"/>
                  </a:lnTo>
                  <a:lnTo>
                    <a:pt x="633" y="695"/>
                  </a:lnTo>
                  <a:lnTo>
                    <a:pt x="633" y="695"/>
                  </a:lnTo>
                  <a:lnTo>
                    <a:pt x="637" y="690"/>
                  </a:lnTo>
                  <a:lnTo>
                    <a:pt x="639" y="683"/>
                  </a:lnTo>
                  <a:lnTo>
                    <a:pt x="639" y="683"/>
                  </a:lnTo>
                  <a:lnTo>
                    <a:pt x="665" y="654"/>
                  </a:lnTo>
                  <a:lnTo>
                    <a:pt x="691" y="622"/>
                  </a:lnTo>
                  <a:lnTo>
                    <a:pt x="718" y="586"/>
                  </a:lnTo>
                  <a:lnTo>
                    <a:pt x="743" y="546"/>
                  </a:lnTo>
                  <a:lnTo>
                    <a:pt x="743" y="546"/>
                  </a:lnTo>
                  <a:lnTo>
                    <a:pt x="758" y="550"/>
                  </a:lnTo>
                  <a:lnTo>
                    <a:pt x="774" y="554"/>
                  </a:lnTo>
                  <a:lnTo>
                    <a:pt x="791" y="555"/>
                  </a:lnTo>
                  <a:lnTo>
                    <a:pt x="806" y="556"/>
                  </a:lnTo>
                  <a:lnTo>
                    <a:pt x="806" y="556"/>
                  </a:lnTo>
                  <a:lnTo>
                    <a:pt x="827" y="555"/>
                  </a:lnTo>
                  <a:lnTo>
                    <a:pt x="847" y="551"/>
                  </a:lnTo>
                  <a:lnTo>
                    <a:pt x="868" y="546"/>
                  </a:lnTo>
                  <a:lnTo>
                    <a:pt x="887" y="540"/>
                  </a:lnTo>
                  <a:lnTo>
                    <a:pt x="887" y="540"/>
                  </a:lnTo>
                  <a:lnTo>
                    <a:pt x="906" y="530"/>
                  </a:lnTo>
                  <a:lnTo>
                    <a:pt x="925" y="519"/>
                  </a:lnTo>
                  <a:lnTo>
                    <a:pt x="941" y="507"/>
                  </a:lnTo>
                  <a:lnTo>
                    <a:pt x="956" y="493"/>
                  </a:lnTo>
                  <a:lnTo>
                    <a:pt x="970" y="478"/>
                  </a:lnTo>
                  <a:lnTo>
                    <a:pt x="983" y="461"/>
                  </a:lnTo>
                  <a:lnTo>
                    <a:pt x="993" y="443"/>
                  </a:lnTo>
                  <a:lnTo>
                    <a:pt x="1002" y="425"/>
                  </a:lnTo>
                  <a:lnTo>
                    <a:pt x="1002" y="425"/>
                  </a:lnTo>
                  <a:lnTo>
                    <a:pt x="1009" y="404"/>
                  </a:lnTo>
                  <a:lnTo>
                    <a:pt x="1014" y="383"/>
                  </a:lnTo>
                  <a:lnTo>
                    <a:pt x="1017" y="363"/>
                  </a:lnTo>
                  <a:lnTo>
                    <a:pt x="1018" y="342"/>
                  </a:lnTo>
                  <a:lnTo>
                    <a:pt x="1017" y="322"/>
                  </a:lnTo>
                  <a:lnTo>
                    <a:pt x="1014" y="301"/>
                  </a:lnTo>
                  <a:lnTo>
                    <a:pt x="1008" y="281"/>
                  </a:lnTo>
                  <a:lnTo>
                    <a:pt x="1002" y="263"/>
                  </a:lnTo>
                  <a:lnTo>
                    <a:pt x="993" y="243"/>
                  </a:lnTo>
                  <a:lnTo>
                    <a:pt x="983" y="226"/>
                  </a:lnTo>
                  <a:lnTo>
                    <a:pt x="971" y="210"/>
                  </a:lnTo>
                  <a:lnTo>
                    <a:pt x="957" y="194"/>
                  </a:lnTo>
                  <a:lnTo>
                    <a:pt x="942" y="180"/>
                  </a:lnTo>
                  <a:lnTo>
                    <a:pt x="925" y="168"/>
                  </a:lnTo>
                  <a:lnTo>
                    <a:pt x="906" y="157"/>
                  </a:lnTo>
                  <a:lnTo>
                    <a:pt x="887" y="148"/>
                  </a:lnTo>
                  <a:lnTo>
                    <a:pt x="887" y="148"/>
                  </a:lnTo>
                  <a:close/>
                  <a:moveTo>
                    <a:pt x="154" y="481"/>
                  </a:moveTo>
                  <a:lnTo>
                    <a:pt x="154" y="481"/>
                  </a:lnTo>
                  <a:lnTo>
                    <a:pt x="140" y="474"/>
                  </a:lnTo>
                  <a:lnTo>
                    <a:pt x="129" y="467"/>
                  </a:lnTo>
                  <a:lnTo>
                    <a:pt x="117" y="458"/>
                  </a:lnTo>
                  <a:lnTo>
                    <a:pt x="106" y="448"/>
                  </a:lnTo>
                  <a:lnTo>
                    <a:pt x="96" y="438"/>
                  </a:lnTo>
                  <a:lnTo>
                    <a:pt x="88" y="426"/>
                  </a:lnTo>
                  <a:lnTo>
                    <a:pt x="80" y="413"/>
                  </a:lnTo>
                  <a:lnTo>
                    <a:pt x="74" y="400"/>
                  </a:lnTo>
                  <a:lnTo>
                    <a:pt x="74" y="400"/>
                  </a:lnTo>
                  <a:lnTo>
                    <a:pt x="70" y="386"/>
                  </a:lnTo>
                  <a:lnTo>
                    <a:pt x="66" y="373"/>
                  </a:lnTo>
                  <a:lnTo>
                    <a:pt x="64" y="359"/>
                  </a:lnTo>
                  <a:lnTo>
                    <a:pt x="63" y="345"/>
                  </a:lnTo>
                  <a:lnTo>
                    <a:pt x="63" y="331"/>
                  </a:lnTo>
                  <a:lnTo>
                    <a:pt x="65" y="319"/>
                  </a:lnTo>
                  <a:lnTo>
                    <a:pt x="68" y="305"/>
                  </a:lnTo>
                  <a:lnTo>
                    <a:pt x="73" y="292"/>
                  </a:lnTo>
                  <a:lnTo>
                    <a:pt x="78" y="280"/>
                  </a:lnTo>
                  <a:lnTo>
                    <a:pt x="85" y="268"/>
                  </a:lnTo>
                  <a:lnTo>
                    <a:pt x="92" y="256"/>
                  </a:lnTo>
                  <a:lnTo>
                    <a:pt x="101" y="247"/>
                  </a:lnTo>
                  <a:lnTo>
                    <a:pt x="110" y="236"/>
                  </a:lnTo>
                  <a:lnTo>
                    <a:pt x="120" y="227"/>
                  </a:lnTo>
                  <a:lnTo>
                    <a:pt x="132" y="219"/>
                  </a:lnTo>
                  <a:lnTo>
                    <a:pt x="144" y="212"/>
                  </a:lnTo>
                  <a:lnTo>
                    <a:pt x="144" y="212"/>
                  </a:lnTo>
                  <a:lnTo>
                    <a:pt x="152" y="252"/>
                  </a:lnTo>
                  <a:lnTo>
                    <a:pt x="162" y="290"/>
                  </a:lnTo>
                  <a:lnTo>
                    <a:pt x="173" y="326"/>
                  </a:lnTo>
                  <a:lnTo>
                    <a:pt x="184" y="361"/>
                  </a:lnTo>
                  <a:lnTo>
                    <a:pt x="197" y="395"/>
                  </a:lnTo>
                  <a:lnTo>
                    <a:pt x="211" y="428"/>
                  </a:lnTo>
                  <a:lnTo>
                    <a:pt x="226" y="459"/>
                  </a:lnTo>
                  <a:lnTo>
                    <a:pt x="241" y="488"/>
                  </a:lnTo>
                  <a:lnTo>
                    <a:pt x="241" y="488"/>
                  </a:lnTo>
                  <a:lnTo>
                    <a:pt x="230" y="490"/>
                  </a:lnTo>
                  <a:lnTo>
                    <a:pt x="220" y="491"/>
                  </a:lnTo>
                  <a:lnTo>
                    <a:pt x="209" y="491"/>
                  </a:lnTo>
                  <a:lnTo>
                    <a:pt x="197" y="491"/>
                  </a:lnTo>
                  <a:lnTo>
                    <a:pt x="187" y="490"/>
                  </a:lnTo>
                  <a:lnTo>
                    <a:pt x="176" y="487"/>
                  </a:lnTo>
                  <a:lnTo>
                    <a:pt x="165" y="485"/>
                  </a:lnTo>
                  <a:lnTo>
                    <a:pt x="154" y="481"/>
                  </a:lnTo>
                  <a:lnTo>
                    <a:pt x="154" y="481"/>
                  </a:lnTo>
                  <a:close/>
                  <a:moveTo>
                    <a:pt x="699" y="922"/>
                  </a:moveTo>
                  <a:lnTo>
                    <a:pt x="699" y="922"/>
                  </a:lnTo>
                  <a:lnTo>
                    <a:pt x="709" y="923"/>
                  </a:lnTo>
                  <a:lnTo>
                    <a:pt x="717" y="925"/>
                  </a:lnTo>
                  <a:lnTo>
                    <a:pt x="725" y="927"/>
                  </a:lnTo>
                  <a:lnTo>
                    <a:pt x="733" y="931"/>
                  </a:lnTo>
                  <a:lnTo>
                    <a:pt x="739" y="935"/>
                  </a:lnTo>
                  <a:lnTo>
                    <a:pt x="746" y="941"/>
                  </a:lnTo>
                  <a:lnTo>
                    <a:pt x="751" y="947"/>
                  </a:lnTo>
                  <a:lnTo>
                    <a:pt x="755" y="954"/>
                  </a:lnTo>
                  <a:lnTo>
                    <a:pt x="263" y="954"/>
                  </a:lnTo>
                  <a:lnTo>
                    <a:pt x="263" y="954"/>
                  </a:lnTo>
                  <a:lnTo>
                    <a:pt x="268" y="947"/>
                  </a:lnTo>
                  <a:lnTo>
                    <a:pt x="273" y="941"/>
                  </a:lnTo>
                  <a:lnTo>
                    <a:pt x="279" y="935"/>
                  </a:lnTo>
                  <a:lnTo>
                    <a:pt x="286" y="931"/>
                  </a:lnTo>
                  <a:lnTo>
                    <a:pt x="294" y="927"/>
                  </a:lnTo>
                  <a:lnTo>
                    <a:pt x="301" y="925"/>
                  </a:lnTo>
                  <a:lnTo>
                    <a:pt x="310" y="923"/>
                  </a:lnTo>
                  <a:lnTo>
                    <a:pt x="318" y="922"/>
                  </a:lnTo>
                  <a:lnTo>
                    <a:pt x="318" y="922"/>
                  </a:lnTo>
                  <a:lnTo>
                    <a:pt x="333" y="922"/>
                  </a:lnTo>
                  <a:lnTo>
                    <a:pt x="350" y="919"/>
                  </a:lnTo>
                  <a:lnTo>
                    <a:pt x="365" y="915"/>
                  </a:lnTo>
                  <a:lnTo>
                    <a:pt x="380" y="910"/>
                  </a:lnTo>
                  <a:lnTo>
                    <a:pt x="394" y="903"/>
                  </a:lnTo>
                  <a:lnTo>
                    <a:pt x="406" y="896"/>
                  </a:lnTo>
                  <a:lnTo>
                    <a:pt x="419" y="886"/>
                  </a:lnTo>
                  <a:lnTo>
                    <a:pt x="431" y="875"/>
                  </a:lnTo>
                  <a:lnTo>
                    <a:pt x="431" y="875"/>
                  </a:lnTo>
                  <a:lnTo>
                    <a:pt x="440" y="865"/>
                  </a:lnTo>
                  <a:lnTo>
                    <a:pt x="448" y="854"/>
                  </a:lnTo>
                  <a:lnTo>
                    <a:pt x="456" y="842"/>
                  </a:lnTo>
                  <a:lnTo>
                    <a:pt x="462" y="830"/>
                  </a:lnTo>
                  <a:lnTo>
                    <a:pt x="468" y="817"/>
                  </a:lnTo>
                  <a:lnTo>
                    <a:pt x="471" y="805"/>
                  </a:lnTo>
                  <a:lnTo>
                    <a:pt x="474" y="792"/>
                  </a:lnTo>
                  <a:lnTo>
                    <a:pt x="476" y="778"/>
                  </a:lnTo>
                  <a:lnTo>
                    <a:pt x="476" y="778"/>
                  </a:lnTo>
                  <a:lnTo>
                    <a:pt x="490" y="788"/>
                  </a:lnTo>
                  <a:lnTo>
                    <a:pt x="490" y="788"/>
                  </a:lnTo>
                  <a:lnTo>
                    <a:pt x="494" y="792"/>
                  </a:lnTo>
                  <a:lnTo>
                    <a:pt x="500" y="793"/>
                  </a:lnTo>
                  <a:lnTo>
                    <a:pt x="504" y="795"/>
                  </a:lnTo>
                  <a:lnTo>
                    <a:pt x="509" y="795"/>
                  </a:lnTo>
                  <a:lnTo>
                    <a:pt x="509" y="795"/>
                  </a:lnTo>
                  <a:lnTo>
                    <a:pt x="514" y="795"/>
                  </a:lnTo>
                  <a:lnTo>
                    <a:pt x="519" y="793"/>
                  </a:lnTo>
                  <a:lnTo>
                    <a:pt x="523" y="792"/>
                  </a:lnTo>
                  <a:lnTo>
                    <a:pt x="528" y="788"/>
                  </a:lnTo>
                  <a:lnTo>
                    <a:pt x="528" y="788"/>
                  </a:lnTo>
                  <a:lnTo>
                    <a:pt x="543" y="778"/>
                  </a:lnTo>
                  <a:lnTo>
                    <a:pt x="543" y="778"/>
                  </a:lnTo>
                  <a:lnTo>
                    <a:pt x="544" y="792"/>
                  </a:lnTo>
                  <a:lnTo>
                    <a:pt x="547" y="805"/>
                  </a:lnTo>
                  <a:lnTo>
                    <a:pt x="551" y="817"/>
                  </a:lnTo>
                  <a:lnTo>
                    <a:pt x="557" y="830"/>
                  </a:lnTo>
                  <a:lnTo>
                    <a:pt x="562" y="842"/>
                  </a:lnTo>
                  <a:lnTo>
                    <a:pt x="570" y="854"/>
                  </a:lnTo>
                  <a:lnTo>
                    <a:pt x="578" y="865"/>
                  </a:lnTo>
                  <a:lnTo>
                    <a:pt x="588" y="875"/>
                  </a:lnTo>
                  <a:lnTo>
                    <a:pt x="588" y="875"/>
                  </a:lnTo>
                  <a:lnTo>
                    <a:pt x="600" y="886"/>
                  </a:lnTo>
                  <a:lnTo>
                    <a:pt x="611" y="896"/>
                  </a:lnTo>
                  <a:lnTo>
                    <a:pt x="625" y="903"/>
                  </a:lnTo>
                  <a:lnTo>
                    <a:pt x="639" y="910"/>
                  </a:lnTo>
                  <a:lnTo>
                    <a:pt x="653" y="915"/>
                  </a:lnTo>
                  <a:lnTo>
                    <a:pt x="668" y="919"/>
                  </a:lnTo>
                  <a:lnTo>
                    <a:pt x="684" y="922"/>
                  </a:lnTo>
                  <a:lnTo>
                    <a:pt x="699" y="922"/>
                  </a:lnTo>
                  <a:lnTo>
                    <a:pt x="699" y="922"/>
                  </a:lnTo>
                  <a:close/>
                  <a:moveTo>
                    <a:pt x="509" y="722"/>
                  </a:moveTo>
                  <a:lnTo>
                    <a:pt x="509" y="722"/>
                  </a:lnTo>
                  <a:lnTo>
                    <a:pt x="494" y="709"/>
                  </a:lnTo>
                  <a:lnTo>
                    <a:pt x="476" y="692"/>
                  </a:lnTo>
                  <a:lnTo>
                    <a:pt x="456" y="672"/>
                  </a:lnTo>
                  <a:lnTo>
                    <a:pt x="432" y="647"/>
                  </a:lnTo>
                  <a:lnTo>
                    <a:pt x="408" y="618"/>
                  </a:lnTo>
                  <a:lnTo>
                    <a:pt x="382" y="586"/>
                  </a:lnTo>
                  <a:lnTo>
                    <a:pt x="355" y="550"/>
                  </a:lnTo>
                  <a:lnTo>
                    <a:pt x="329" y="511"/>
                  </a:lnTo>
                  <a:lnTo>
                    <a:pt x="316" y="489"/>
                  </a:lnTo>
                  <a:lnTo>
                    <a:pt x="303" y="467"/>
                  </a:lnTo>
                  <a:lnTo>
                    <a:pt x="292" y="444"/>
                  </a:lnTo>
                  <a:lnTo>
                    <a:pt x="280" y="420"/>
                  </a:lnTo>
                  <a:lnTo>
                    <a:pt x="268" y="395"/>
                  </a:lnTo>
                  <a:lnTo>
                    <a:pt x="257" y="369"/>
                  </a:lnTo>
                  <a:lnTo>
                    <a:pt x="247" y="342"/>
                  </a:lnTo>
                  <a:lnTo>
                    <a:pt x="237" y="315"/>
                  </a:lnTo>
                  <a:lnTo>
                    <a:pt x="228" y="286"/>
                  </a:lnTo>
                  <a:lnTo>
                    <a:pt x="220" y="257"/>
                  </a:lnTo>
                  <a:lnTo>
                    <a:pt x="212" y="227"/>
                  </a:lnTo>
                  <a:lnTo>
                    <a:pt x="206" y="196"/>
                  </a:lnTo>
                  <a:lnTo>
                    <a:pt x="200" y="164"/>
                  </a:lnTo>
                  <a:lnTo>
                    <a:pt x="196" y="132"/>
                  </a:lnTo>
                  <a:lnTo>
                    <a:pt x="193" y="98"/>
                  </a:lnTo>
                  <a:lnTo>
                    <a:pt x="192" y="63"/>
                  </a:lnTo>
                  <a:lnTo>
                    <a:pt x="827" y="63"/>
                  </a:lnTo>
                  <a:lnTo>
                    <a:pt x="827" y="63"/>
                  </a:lnTo>
                  <a:lnTo>
                    <a:pt x="825" y="98"/>
                  </a:lnTo>
                  <a:lnTo>
                    <a:pt x="822" y="132"/>
                  </a:lnTo>
                  <a:lnTo>
                    <a:pt x="817" y="164"/>
                  </a:lnTo>
                  <a:lnTo>
                    <a:pt x="812" y="196"/>
                  </a:lnTo>
                  <a:lnTo>
                    <a:pt x="806" y="227"/>
                  </a:lnTo>
                  <a:lnTo>
                    <a:pt x="798" y="257"/>
                  </a:lnTo>
                  <a:lnTo>
                    <a:pt x="791" y="286"/>
                  </a:lnTo>
                  <a:lnTo>
                    <a:pt x="781" y="315"/>
                  </a:lnTo>
                  <a:lnTo>
                    <a:pt x="771" y="342"/>
                  </a:lnTo>
                  <a:lnTo>
                    <a:pt x="762" y="369"/>
                  </a:lnTo>
                  <a:lnTo>
                    <a:pt x="750" y="395"/>
                  </a:lnTo>
                  <a:lnTo>
                    <a:pt x="739" y="420"/>
                  </a:lnTo>
                  <a:lnTo>
                    <a:pt x="726" y="444"/>
                  </a:lnTo>
                  <a:lnTo>
                    <a:pt x="714" y="467"/>
                  </a:lnTo>
                  <a:lnTo>
                    <a:pt x="702" y="489"/>
                  </a:lnTo>
                  <a:lnTo>
                    <a:pt x="689" y="511"/>
                  </a:lnTo>
                  <a:lnTo>
                    <a:pt x="663" y="550"/>
                  </a:lnTo>
                  <a:lnTo>
                    <a:pt x="636" y="586"/>
                  </a:lnTo>
                  <a:lnTo>
                    <a:pt x="610" y="618"/>
                  </a:lnTo>
                  <a:lnTo>
                    <a:pt x="586" y="647"/>
                  </a:lnTo>
                  <a:lnTo>
                    <a:pt x="563" y="672"/>
                  </a:lnTo>
                  <a:lnTo>
                    <a:pt x="542" y="692"/>
                  </a:lnTo>
                  <a:lnTo>
                    <a:pt x="523" y="709"/>
                  </a:lnTo>
                  <a:lnTo>
                    <a:pt x="509" y="722"/>
                  </a:lnTo>
                  <a:lnTo>
                    <a:pt x="509" y="722"/>
                  </a:lnTo>
                  <a:close/>
                  <a:moveTo>
                    <a:pt x="943" y="400"/>
                  </a:moveTo>
                  <a:lnTo>
                    <a:pt x="943" y="400"/>
                  </a:lnTo>
                  <a:lnTo>
                    <a:pt x="936" y="413"/>
                  </a:lnTo>
                  <a:lnTo>
                    <a:pt x="929" y="426"/>
                  </a:lnTo>
                  <a:lnTo>
                    <a:pt x="920" y="438"/>
                  </a:lnTo>
                  <a:lnTo>
                    <a:pt x="911" y="448"/>
                  </a:lnTo>
                  <a:lnTo>
                    <a:pt x="900" y="458"/>
                  </a:lnTo>
                  <a:lnTo>
                    <a:pt x="889" y="467"/>
                  </a:lnTo>
                  <a:lnTo>
                    <a:pt x="876" y="474"/>
                  </a:lnTo>
                  <a:lnTo>
                    <a:pt x="864" y="481"/>
                  </a:lnTo>
                  <a:lnTo>
                    <a:pt x="864" y="481"/>
                  </a:lnTo>
                  <a:lnTo>
                    <a:pt x="853" y="485"/>
                  </a:lnTo>
                  <a:lnTo>
                    <a:pt x="842" y="487"/>
                  </a:lnTo>
                  <a:lnTo>
                    <a:pt x="831" y="490"/>
                  </a:lnTo>
                  <a:lnTo>
                    <a:pt x="821" y="491"/>
                  </a:lnTo>
                  <a:lnTo>
                    <a:pt x="809" y="491"/>
                  </a:lnTo>
                  <a:lnTo>
                    <a:pt x="798" y="491"/>
                  </a:lnTo>
                  <a:lnTo>
                    <a:pt x="787" y="490"/>
                  </a:lnTo>
                  <a:lnTo>
                    <a:pt x="777" y="489"/>
                  </a:lnTo>
                  <a:lnTo>
                    <a:pt x="777" y="489"/>
                  </a:lnTo>
                  <a:lnTo>
                    <a:pt x="792" y="459"/>
                  </a:lnTo>
                  <a:lnTo>
                    <a:pt x="807" y="428"/>
                  </a:lnTo>
                  <a:lnTo>
                    <a:pt x="821" y="396"/>
                  </a:lnTo>
                  <a:lnTo>
                    <a:pt x="833" y="361"/>
                  </a:lnTo>
                  <a:lnTo>
                    <a:pt x="845" y="326"/>
                  </a:lnTo>
                  <a:lnTo>
                    <a:pt x="856" y="290"/>
                  </a:lnTo>
                  <a:lnTo>
                    <a:pt x="866" y="252"/>
                  </a:lnTo>
                  <a:lnTo>
                    <a:pt x="874" y="212"/>
                  </a:lnTo>
                  <a:lnTo>
                    <a:pt x="874" y="212"/>
                  </a:lnTo>
                  <a:lnTo>
                    <a:pt x="886" y="220"/>
                  </a:lnTo>
                  <a:lnTo>
                    <a:pt x="898" y="227"/>
                  </a:lnTo>
                  <a:lnTo>
                    <a:pt x="908" y="237"/>
                  </a:lnTo>
                  <a:lnTo>
                    <a:pt x="917" y="247"/>
                  </a:lnTo>
                  <a:lnTo>
                    <a:pt x="926" y="257"/>
                  </a:lnTo>
                  <a:lnTo>
                    <a:pt x="933" y="268"/>
                  </a:lnTo>
                  <a:lnTo>
                    <a:pt x="940" y="280"/>
                  </a:lnTo>
                  <a:lnTo>
                    <a:pt x="945" y="293"/>
                  </a:lnTo>
                  <a:lnTo>
                    <a:pt x="949" y="306"/>
                  </a:lnTo>
                  <a:lnTo>
                    <a:pt x="952" y="319"/>
                  </a:lnTo>
                  <a:lnTo>
                    <a:pt x="954" y="332"/>
                  </a:lnTo>
                  <a:lnTo>
                    <a:pt x="955" y="345"/>
                  </a:lnTo>
                  <a:lnTo>
                    <a:pt x="954" y="359"/>
                  </a:lnTo>
                  <a:lnTo>
                    <a:pt x="952" y="373"/>
                  </a:lnTo>
                  <a:lnTo>
                    <a:pt x="948" y="386"/>
                  </a:lnTo>
                  <a:lnTo>
                    <a:pt x="943" y="400"/>
                  </a:lnTo>
                  <a:lnTo>
                    <a:pt x="943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08" tIns="45704" rIns="91408" bIns="4570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45" name="灯片编号占位符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F668F-848C-4CC0-8143-F2E483CC7783}" type="slidenum">
              <a:rPr lang="zh-CN" altLang="en-US" smtClean="0"/>
              <a:pPr/>
              <a:t>14</a:t>
            </a:fld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762154" y="2813446"/>
            <a:ext cx="269953" cy="2699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5" tIns="34283" rIns="68565" bIns="34283"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4437024" y="2813446"/>
            <a:ext cx="269953" cy="2699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5" tIns="34283" rIns="68565" bIns="34283"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7111895" y="2813446"/>
            <a:ext cx="269953" cy="2699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5" tIns="34283" rIns="68565" bIns="34283"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2154753" y="2948441"/>
            <a:ext cx="215962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4829623" y="2948441"/>
            <a:ext cx="215962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26"/>
          <p:cNvGrpSpPr/>
          <p:nvPr/>
        </p:nvGrpSpPr>
        <p:grpSpPr>
          <a:xfrm>
            <a:off x="938482" y="3259986"/>
            <a:ext cx="1917298" cy="1276518"/>
            <a:chOff x="1250467" y="4345623"/>
            <a:chExt cx="2556841" cy="1702089"/>
          </a:xfrm>
        </p:grpSpPr>
        <p:sp>
          <p:nvSpPr>
            <p:cNvPr id="11" name="矩形 10"/>
            <p:cNvSpPr/>
            <p:nvPr/>
          </p:nvSpPr>
          <p:spPr>
            <a:xfrm>
              <a:off x="1713419" y="5555336"/>
              <a:ext cx="1665413" cy="4923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2009-2016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1250467" y="4345623"/>
              <a:ext cx="2556841" cy="13025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450"/>
                </a:spcAft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发展速度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  <a:spcAft>
                  <a:spcPts val="450"/>
                </a:spcAft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我们坚持以客户为中心，快速响应客户需求持续为客户创造长期价值进而成就客户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9" name="组合 27"/>
          <p:cNvGrpSpPr/>
          <p:nvPr/>
        </p:nvGrpSpPr>
        <p:grpSpPr>
          <a:xfrm>
            <a:off x="3613353" y="3259987"/>
            <a:ext cx="1917298" cy="1288460"/>
            <a:chOff x="4817579" y="4345623"/>
            <a:chExt cx="2556841" cy="1718012"/>
          </a:xfrm>
        </p:grpSpPr>
        <p:sp>
          <p:nvSpPr>
            <p:cNvPr id="48" name="矩形 47"/>
            <p:cNvSpPr/>
            <p:nvPr/>
          </p:nvSpPr>
          <p:spPr>
            <a:xfrm>
              <a:off x="4817579" y="4345623"/>
              <a:ext cx="2556841" cy="13025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450"/>
                </a:spcAft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有何成绩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  <a:spcAft>
                  <a:spcPts val="450"/>
                </a:spcAft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我们坚持以客户为中心，快速响应客户需求持续为客户创造长期价值进而成就客户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5624462" y="5571259"/>
              <a:ext cx="1186649" cy="4923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2017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年</a:t>
              </a:r>
            </a:p>
          </p:txBody>
        </p:sp>
      </p:grpSp>
      <p:grpSp>
        <p:nvGrpSpPr>
          <p:cNvPr id="10" name="组合 28"/>
          <p:cNvGrpSpPr/>
          <p:nvPr/>
        </p:nvGrpSpPr>
        <p:grpSpPr>
          <a:xfrm>
            <a:off x="6288223" y="3259986"/>
            <a:ext cx="1917298" cy="1305899"/>
            <a:chOff x="8384692" y="4345623"/>
            <a:chExt cx="2556841" cy="1741265"/>
          </a:xfrm>
        </p:grpSpPr>
        <p:sp>
          <p:nvSpPr>
            <p:cNvPr id="49" name="矩形 48"/>
            <p:cNvSpPr/>
            <p:nvPr/>
          </p:nvSpPr>
          <p:spPr>
            <a:xfrm>
              <a:off x="8384692" y="4345623"/>
              <a:ext cx="2556841" cy="13025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450"/>
                </a:spcAft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荣誉称号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  <a:spcAft>
                  <a:spcPts val="450"/>
                </a:spcAft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我们坚持以客户为中心，快速响应客户需求持续为客户创造长期价值进而成就客户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9188592" y="5594512"/>
              <a:ext cx="1186649" cy="4923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2018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年</a:t>
              </a:r>
            </a:p>
          </p:txBody>
        </p:sp>
      </p:grpSp>
      <p:sp>
        <p:nvSpPr>
          <p:cNvPr id="65" name="任意多边形 64"/>
          <p:cNvSpPr/>
          <p:nvPr/>
        </p:nvSpPr>
        <p:spPr>
          <a:xfrm>
            <a:off x="1086453" y="1273549"/>
            <a:ext cx="1621351" cy="1397904"/>
          </a:xfrm>
          <a:custGeom>
            <a:avLst/>
            <a:gdLst>
              <a:gd name="connsiteX0" fmla="*/ 0 w 2162176"/>
              <a:gd name="connsiteY0" fmla="*/ 0 h 1863944"/>
              <a:gd name="connsiteX1" fmla="*/ 2162176 w 2162176"/>
              <a:gd name="connsiteY1" fmla="*/ 0 h 1863944"/>
              <a:gd name="connsiteX2" fmla="*/ 1081088 w 2162176"/>
              <a:gd name="connsiteY2" fmla="*/ 1863944 h 1863944"/>
              <a:gd name="connsiteX3" fmla="*/ 0 w 2162176"/>
              <a:gd name="connsiteY3" fmla="*/ 0 h 186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176" h="1863944">
                <a:moveTo>
                  <a:pt x="0" y="0"/>
                </a:moveTo>
                <a:lnTo>
                  <a:pt x="2162176" y="0"/>
                </a:lnTo>
                <a:lnTo>
                  <a:pt x="1081088" y="186394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 l="-1" t="-38406" r="-3964" b="-567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5" tIns="34283" rIns="68565" bIns="34283"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>
            <a:off x="3761323" y="1273549"/>
            <a:ext cx="1621351" cy="1397904"/>
          </a:xfrm>
          <a:custGeom>
            <a:avLst/>
            <a:gdLst>
              <a:gd name="connsiteX0" fmla="*/ 0 w 2162176"/>
              <a:gd name="connsiteY0" fmla="*/ 0 h 1863944"/>
              <a:gd name="connsiteX1" fmla="*/ 2162176 w 2162176"/>
              <a:gd name="connsiteY1" fmla="*/ 0 h 1863944"/>
              <a:gd name="connsiteX2" fmla="*/ 1081088 w 2162176"/>
              <a:gd name="connsiteY2" fmla="*/ 1863944 h 1863944"/>
              <a:gd name="connsiteX3" fmla="*/ 0 w 2162176"/>
              <a:gd name="connsiteY3" fmla="*/ 0 h 186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176" h="1863944">
                <a:moveTo>
                  <a:pt x="0" y="0"/>
                </a:moveTo>
                <a:lnTo>
                  <a:pt x="2162176" y="0"/>
                </a:lnTo>
                <a:lnTo>
                  <a:pt x="1081088" y="186394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 t="-143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5" tIns="34283" rIns="68565" bIns="34283" rtlCol="0" anchor="ctr"/>
          <a:lstStyle/>
          <a:p>
            <a:pPr algn="ctr"/>
            <a:endParaRPr lang="zh-CN" altLang="en-US"/>
          </a:p>
        </p:txBody>
      </p:sp>
      <p:sp>
        <p:nvSpPr>
          <p:cNvPr id="63" name="任意多边形 62"/>
          <p:cNvSpPr/>
          <p:nvPr/>
        </p:nvSpPr>
        <p:spPr>
          <a:xfrm>
            <a:off x="6436193" y="1273549"/>
            <a:ext cx="1621351" cy="1397904"/>
          </a:xfrm>
          <a:custGeom>
            <a:avLst/>
            <a:gdLst>
              <a:gd name="connsiteX0" fmla="*/ 0 w 2162176"/>
              <a:gd name="connsiteY0" fmla="*/ 0 h 1863944"/>
              <a:gd name="connsiteX1" fmla="*/ 2162176 w 2162176"/>
              <a:gd name="connsiteY1" fmla="*/ 0 h 1863944"/>
              <a:gd name="connsiteX2" fmla="*/ 1081088 w 2162176"/>
              <a:gd name="connsiteY2" fmla="*/ 1863944 h 1863944"/>
              <a:gd name="connsiteX3" fmla="*/ 0 w 2162176"/>
              <a:gd name="connsiteY3" fmla="*/ 0 h 186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176" h="1863944">
                <a:moveTo>
                  <a:pt x="0" y="0"/>
                </a:moveTo>
                <a:lnTo>
                  <a:pt x="2162176" y="0"/>
                </a:lnTo>
                <a:lnTo>
                  <a:pt x="1081088" y="186394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 l="-26872" t="-24098" r="-26872" b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5" tIns="34283" rIns="68565" bIns="34283"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9257820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1" grpId="0" animBg="1"/>
      <p:bldP spid="34" grpId="0" animBg="1"/>
      <p:bldP spid="65" grpId="0" animBg="1"/>
      <p:bldP spid="64" grpId="0" animBg="1"/>
      <p:bldP spid="6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305331" y="3782480"/>
            <a:ext cx="6326494" cy="461603"/>
          </a:xfrm>
          <a:prstGeom prst="rect">
            <a:avLst/>
          </a:prstGeom>
        </p:spPr>
        <p:txBody>
          <a:bodyPr wrap="square" lIns="91442" tIns="45721" rIns="91442" bIns="45721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2" name="组合 4"/>
          <p:cNvGrpSpPr/>
          <p:nvPr/>
        </p:nvGrpSpPr>
        <p:grpSpPr>
          <a:xfrm>
            <a:off x="718328" y="1231258"/>
            <a:ext cx="2265771" cy="2119115"/>
            <a:chOff x="957770" y="1467711"/>
            <a:chExt cx="3021028" cy="2825105"/>
          </a:xfrm>
        </p:grpSpPr>
        <p:grpSp>
          <p:nvGrpSpPr>
            <p:cNvPr id="5" name="组合 5"/>
            <p:cNvGrpSpPr/>
            <p:nvPr/>
          </p:nvGrpSpPr>
          <p:grpSpPr>
            <a:xfrm>
              <a:off x="957770" y="1467711"/>
              <a:ext cx="3021028" cy="2825105"/>
              <a:chOff x="1570902" y="3815673"/>
              <a:chExt cx="2534920" cy="2370523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1570902" y="4544008"/>
                <a:ext cx="2534920" cy="1642188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圆角矩形 10"/>
              <p:cNvSpPr/>
              <p:nvPr/>
            </p:nvSpPr>
            <p:spPr>
              <a:xfrm>
                <a:off x="2305774" y="3815673"/>
                <a:ext cx="1065176" cy="1065176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332819" y="2853591"/>
              <a:ext cx="22709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362211" y="3386854"/>
              <a:ext cx="2241535" cy="738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2613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394"/>
            <p:cNvSpPr>
              <a:spLocks noEditPoints="1"/>
            </p:cNvSpPr>
            <p:nvPr/>
          </p:nvSpPr>
          <p:spPr bwMode="auto">
            <a:xfrm>
              <a:off x="2217458" y="1884941"/>
              <a:ext cx="501650" cy="434975"/>
            </a:xfrm>
            <a:custGeom>
              <a:avLst/>
              <a:gdLst>
                <a:gd name="T0" fmla="*/ 39 w 183"/>
                <a:gd name="T1" fmla="*/ 1 h 159"/>
                <a:gd name="T2" fmla="*/ 57 w 183"/>
                <a:gd name="T3" fmla="*/ 16 h 159"/>
                <a:gd name="T4" fmla="*/ 22 w 183"/>
                <a:gd name="T5" fmla="*/ 16 h 159"/>
                <a:gd name="T6" fmla="*/ 39 w 183"/>
                <a:gd name="T7" fmla="*/ 1 h 159"/>
                <a:gd name="T8" fmla="*/ 106 w 183"/>
                <a:gd name="T9" fmla="*/ 32 h 159"/>
                <a:gd name="T10" fmla="*/ 147 w 183"/>
                <a:gd name="T11" fmla="*/ 49 h 159"/>
                <a:gd name="T12" fmla="*/ 163 w 183"/>
                <a:gd name="T13" fmla="*/ 90 h 159"/>
                <a:gd name="T14" fmla="*/ 147 w 183"/>
                <a:gd name="T15" fmla="*/ 130 h 159"/>
                <a:gd name="T16" fmla="*/ 106 w 183"/>
                <a:gd name="T17" fmla="*/ 147 h 159"/>
                <a:gd name="T18" fmla="*/ 66 w 183"/>
                <a:gd name="T19" fmla="*/ 130 h 159"/>
                <a:gd name="T20" fmla="*/ 49 w 183"/>
                <a:gd name="T21" fmla="*/ 90 h 159"/>
                <a:gd name="T22" fmla="*/ 66 w 183"/>
                <a:gd name="T23" fmla="*/ 49 h 159"/>
                <a:gd name="T24" fmla="*/ 106 w 183"/>
                <a:gd name="T25" fmla="*/ 32 h 159"/>
                <a:gd name="T26" fmla="*/ 99 w 183"/>
                <a:gd name="T27" fmla="*/ 62 h 159"/>
                <a:gd name="T28" fmla="*/ 76 w 183"/>
                <a:gd name="T29" fmla="*/ 71 h 159"/>
                <a:gd name="T30" fmla="*/ 79 w 183"/>
                <a:gd name="T31" fmla="*/ 96 h 159"/>
                <a:gd name="T32" fmla="*/ 95 w 183"/>
                <a:gd name="T33" fmla="*/ 82 h 159"/>
                <a:gd name="T34" fmla="*/ 99 w 183"/>
                <a:gd name="T35" fmla="*/ 62 h 159"/>
                <a:gd name="T36" fmla="*/ 134 w 183"/>
                <a:gd name="T37" fmla="*/ 62 h 159"/>
                <a:gd name="T38" fmla="*/ 106 w 183"/>
                <a:gd name="T39" fmla="*/ 50 h 159"/>
                <a:gd name="T40" fmla="*/ 79 w 183"/>
                <a:gd name="T41" fmla="*/ 62 h 159"/>
                <a:gd name="T42" fmla="*/ 67 w 183"/>
                <a:gd name="T43" fmla="*/ 90 h 159"/>
                <a:gd name="T44" fmla="*/ 79 w 183"/>
                <a:gd name="T45" fmla="*/ 117 h 159"/>
                <a:gd name="T46" fmla="*/ 106 w 183"/>
                <a:gd name="T47" fmla="*/ 129 h 159"/>
                <a:gd name="T48" fmla="*/ 134 w 183"/>
                <a:gd name="T49" fmla="*/ 117 h 159"/>
                <a:gd name="T50" fmla="*/ 145 w 183"/>
                <a:gd name="T51" fmla="*/ 90 h 159"/>
                <a:gd name="T52" fmla="*/ 134 w 183"/>
                <a:gd name="T53" fmla="*/ 62 h 159"/>
                <a:gd name="T54" fmla="*/ 77 w 183"/>
                <a:gd name="T55" fmla="*/ 0 h 159"/>
                <a:gd name="T56" fmla="*/ 64 w 183"/>
                <a:gd name="T57" fmla="*/ 24 h 159"/>
                <a:gd name="T58" fmla="*/ 21 w 183"/>
                <a:gd name="T59" fmla="*/ 24 h 159"/>
                <a:gd name="T60" fmla="*/ 0 w 183"/>
                <a:gd name="T61" fmla="*/ 45 h 159"/>
                <a:gd name="T62" fmla="*/ 0 w 183"/>
                <a:gd name="T63" fmla="*/ 137 h 159"/>
                <a:gd name="T64" fmla="*/ 21 w 183"/>
                <a:gd name="T65" fmla="*/ 159 h 159"/>
                <a:gd name="T66" fmla="*/ 161 w 183"/>
                <a:gd name="T67" fmla="*/ 159 h 159"/>
                <a:gd name="T68" fmla="*/ 183 w 183"/>
                <a:gd name="T69" fmla="*/ 137 h 159"/>
                <a:gd name="T70" fmla="*/ 183 w 183"/>
                <a:gd name="T71" fmla="*/ 45 h 159"/>
                <a:gd name="T72" fmla="*/ 161 w 183"/>
                <a:gd name="T73" fmla="*/ 24 h 159"/>
                <a:gd name="T74" fmla="*/ 154 w 183"/>
                <a:gd name="T75" fmla="*/ 24 h 159"/>
                <a:gd name="T76" fmla="*/ 140 w 183"/>
                <a:gd name="T77" fmla="*/ 0 h 159"/>
                <a:gd name="T78" fmla="*/ 77 w 183"/>
                <a:gd name="T7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3" h="159">
                  <a:moveTo>
                    <a:pt x="39" y="1"/>
                  </a:moveTo>
                  <a:cubicBezTo>
                    <a:pt x="48" y="1"/>
                    <a:pt x="55" y="8"/>
                    <a:pt x="57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3" y="8"/>
                    <a:pt x="30" y="1"/>
                    <a:pt x="39" y="1"/>
                  </a:cubicBezTo>
                  <a:close/>
                  <a:moveTo>
                    <a:pt x="106" y="32"/>
                  </a:moveTo>
                  <a:cubicBezTo>
                    <a:pt x="122" y="32"/>
                    <a:pt x="136" y="39"/>
                    <a:pt x="147" y="49"/>
                  </a:cubicBezTo>
                  <a:cubicBezTo>
                    <a:pt x="157" y="59"/>
                    <a:pt x="163" y="74"/>
                    <a:pt x="163" y="90"/>
                  </a:cubicBezTo>
                  <a:cubicBezTo>
                    <a:pt x="163" y="105"/>
                    <a:pt x="157" y="120"/>
                    <a:pt x="147" y="130"/>
                  </a:cubicBezTo>
                  <a:cubicBezTo>
                    <a:pt x="136" y="140"/>
                    <a:pt x="122" y="147"/>
                    <a:pt x="106" y="147"/>
                  </a:cubicBezTo>
                  <a:cubicBezTo>
                    <a:pt x="90" y="147"/>
                    <a:pt x="76" y="140"/>
                    <a:pt x="66" y="130"/>
                  </a:cubicBezTo>
                  <a:cubicBezTo>
                    <a:pt x="55" y="120"/>
                    <a:pt x="49" y="105"/>
                    <a:pt x="49" y="90"/>
                  </a:cubicBezTo>
                  <a:cubicBezTo>
                    <a:pt x="49" y="74"/>
                    <a:pt x="55" y="59"/>
                    <a:pt x="66" y="49"/>
                  </a:cubicBezTo>
                  <a:cubicBezTo>
                    <a:pt x="76" y="39"/>
                    <a:pt x="90" y="32"/>
                    <a:pt x="106" y="32"/>
                  </a:cubicBezTo>
                  <a:close/>
                  <a:moveTo>
                    <a:pt x="99" y="62"/>
                  </a:moveTo>
                  <a:cubicBezTo>
                    <a:pt x="92" y="57"/>
                    <a:pt x="81" y="62"/>
                    <a:pt x="76" y="71"/>
                  </a:cubicBezTo>
                  <a:cubicBezTo>
                    <a:pt x="70" y="81"/>
                    <a:pt x="72" y="92"/>
                    <a:pt x="79" y="96"/>
                  </a:cubicBezTo>
                  <a:cubicBezTo>
                    <a:pt x="86" y="100"/>
                    <a:pt x="90" y="92"/>
                    <a:pt x="95" y="82"/>
                  </a:cubicBezTo>
                  <a:cubicBezTo>
                    <a:pt x="101" y="73"/>
                    <a:pt x="106" y="66"/>
                    <a:pt x="99" y="62"/>
                  </a:cubicBezTo>
                  <a:close/>
                  <a:moveTo>
                    <a:pt x="134" y="62"/>
                  </a:moveTo>
                  <a:cubicBezTo>
                    <a:pt x="127" y="55"/>
                    <a:pt x="117" y="50"/>
                    <a:pt x="106" y="50"/>
                  </a:cubicBezTo>
                  <a:cubicBezTo>
                    <a:pt x="95" y="50"/>
                    <a:pt x="86" y="55"/>
                    <a:pt x="79" y="62"/>
                  </a:cubicBezTo>
                  <a:cubicBezTo>
                    <a:pt x="72" y="69"/>
                    <a:pt x="67" y="79"/>
                    <a:pt x="67" y="90"/>
                  </a:cubicBezTo>
                  <a:cubicBezTo>
                    <a:pt x="67" y="100"/>
                    <a:pt x="72" y="110"/>
                    <a:pt x="79" y="117"/>
                  </a:cubicBezTo>
                  <a:cubicBezTo>
                    <a:pt x="86" y="124"/>
                    <a:pt x="95" y="129"/>
                    <a:pt x="106" y="129"/>
                  </a:cubicBezTo>
                  <a:cubicBezTo>
                    <a:pt x="117" y="129"/>
                    <a:pt x="127" y="124"/>
                    <a:pt x="134" y="117"/>
                  </a:cubicBezTo>
                  <a:cubicBezTo>
                    <a:pt x="141" y="110"/>
                    <a:pt x="145" y="100"/>
                    <a:pt x="145" y="90"/>
                  </a:cubicBezTo>
                  <a:cubicBezTo>
                    <a:pt x="145" y="79"/>
                    <a:pt x="141" y="69"/>
                    <a:pt x="134" y="62"/>
                  </a:cubicBezTo>
                  <a:close/>
                  <a:moveTo>
                    <a:pt x="77" y="0"/>
                  </a:moveTo>
                  <a:cubicBezTo>
                    <a:pt x="64" y="24"/>
                    <a:pt x="64" y="24"/>
                    <a:pt x="64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9" y="24"/>
                    <a:pt x="0" y="34"/>
                    <a:pt x="0" y="45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9"/>
                    <a:pt x="9" y="159"/>
                    <a:pt x="21" y="159"/>
                  </a:cubicBezTo>
                  <a:cubicBezTo>
                    <a:pt x="161" y="159"/>
                    <a:pt x="161" y="159"/>
                    <a:pt x="161" y="159"/>
                  </a:cubicBezTo>
                  <a:cubicBezTo>
                    <a:pt x="173" y="159"/>
                    <a:pt x="183" y="149"/>
                    <a:pt x="183" y="137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83" y="34"/>
                    <a:pt x="173" y="24"/>
                    <a:pt x="161" y="24"/>
                  </a:cubicBezTo>
                  <a:cubicBezTo>
                    <a:pt x="154" y="24"/>
                    <a:pt x="154" y="24"/>
                    <a:pt x="154" y="24"/>
                  </a:cubicBezTo>
                  <a:cubicBezTo>
                    <a:pt x="140" y="0"/>
                    <a:pt x="140" y="0"/>
                    <a:pt x="140" y="0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60212" tIns="30106" rIns="60212" bIns="30106"/>
            <a:lstStyle/>
            <a:p>
              <a:pPr>
                <a:defRPr/>
              </a:pPr>
              <a:endPara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11"/>
          <p:cNvGrpSpPr/>
          <p:nvPr/>
        </p:nvGrpSpPr>
        <p:grpSpPr>
          <a:xfrm>
            <a:off x="3417857" y="1231258"/>
            <a:ext cx="2265771" cy="2119115"/>
            <a:chOff x="4557142" y="1467711"/>
            <a:chExt cx="3021028" cy="2825105"/>
          </a:xfrm>
        </p:grpSpPr>
        <p:grpSp>
          <p:nvGrpSpPr>
            <p:cNvPr id="12" name="组合 12"/>
            <p:cNvGrpSpPr/>
            <p:nvPr/>
          </p:nvGrpSpPr>
          <p:grpSpPr>
            <a:xfrm>
              <a:off x="4557142" y="1467711"/>
              <a:ext cx="3021028" cy="2825105"/>
              <a:chOff x="1570902" y="3815673"/>
              <a:chExt cx="2534920" cy="2370523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570902" y="4544008"/>
                <a:ext cx="2534920" cy="1642188"/>
              </a:xfrm>
              <a:prstGeom prst="rect">
                <a:avLst/>
              </a:prstGeom>
              <a:noFill/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2305774" y="3815673"/>
                <a:ext cx="1065176" cy="106517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4932191" y="2853591"/>
              <a:ext cx="22709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996432" y="3417632"/>
              <a:ext cx="2241535" cy="738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2613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5871599" y="1884941"/>
              <a:ext cx="392112" cy="466725"/>
            </a:xfrm>
            <a:custGeom>
              <a:avLst/>
              <a:gdLst>
                <a:gd name="T0" fmla="*/ 323 w 671"/>
                <a:gd name="T1" fmla="*/ 326 h 798"/>
                <a:gd name="T2" fmla="*/ 323 w 671"/>
                <a:gd name="T3" fmla="*/ 798 h 798"/>
                <a:gd name="T4" fmla="*/ 671 w 671"/>
                <a:gd name="T5" fmla="*/ 675 h 798"/>
                <a:gd name="T6" fmla="*/ 671 w 671"/>
                <a:gd name="T7" fmla="*/ 203 h 798"/>
                <a:gd name="T8" fmla="*/ 323 w 671"/>
                <a:gd name="T9" fmla="*/ 326 h 798"/>
                <a:gd name="T10" fmla="*/ 292 w 671"/>
                <a:gd name="T11" fmla="*/ 356 h 798"/>
                <a:gd name="T12" fmla="*/ 292 w 671"/>
                <a:gd name="T13" fmla="*/ 422 h 798"/>
                <a:gd name="T14" fmla="*/ 228 w 671"/>
                <a:gd name="T15" fmla="*/ 391 h 798"/>
                <a:gd name="T16" fmla="*/ 228 w 671"/>
                <a:gd name="T17" fmla="*/ 320 h 798"/>
                <a:gd name="T18" fmla="*/ 292 w 671"/>
                <a:gd name="T19" fmla="*/ 356 h 798"/>
                <a:gd name="T20" fmla="*/ 577 w 671"/>
                <a:gd name="T21" fmla="*/ 152 h 798"/>
                <a:gd name="T22" fmla="*/ 559 w 671"/>
                <a:gd name="T23" fmla="*/ 143 h 798"/>
                <a:gd name="T24" fmla="*/ 224 w 671"/>
                <a:gd name="T25" fmla="*/ 260 h 798"/>
                <a:gd name="T26" fmla="*/ 214 w 671"/>
                <a:gd name="T27" fmla="*/ 269 h 798"/>
                <a:gd name="T28" fmla="*/ 214 w 671"/>
                <a:gd name="T29" fmla="*/ 748 h 798"/>
                <a:gd name="T30" fmla="*/ 305 w 671"/>
                <a:gd name="T31" fmla="*/ 797 h 798"/>
                <a:gd name="T32" fmla="*/ 305 w 671"/>
                <a:gd name="T33" fmla="*/ 326 h 798"/>
                <a:gd name="T34" fmla="*/ 231 w 671"/>
                <a:gd name="T35" fmla="*/ 287 h 798"/>
                <a:gd name="T36" fmla="*/ 232 w 671"/>
                <a:gd name="T37" fmla="*/ 286 h 798"/>
                <a:gd name="T38" fmla="*/ 568 w 671"/>
                <a:gd name="T39" fmla="*/ 170 h 798"/>
                <a:gd name="T40" fmla="*/ 577 w 671"/>
                <a:gd name="T41" fmla="*/ 152 h 798"/>
                <a:gd name="T42" fmla="*/ 78 w 671"/>
                <a:gd name="T43" fmla="*/ 216 h 798"/>
                <a:gd name="T44" fmla="*/ 78 w 671"/>
                <a:gd name="T45" fmla="*/ 281 h 798"/>
                <a:gd name="T46" fmla="*/ 14 w 671"/>
                <a:gd name="T47" fmla="*/ 250 h 798"/>
                <a:gd name="T48" fmla="*/ 14 w 671"/>
                <a:gd name="T49" fmla="*/ 180 h 798"/>
                <a:gd name="T50" fmla="*/ 78 w 671"/>
                <a:gd name="T51" fmla="*/ 216 h 798"/>
                <a:gd name="T52" fmla="*/ 363 w 671"/>
                <a:gd name="T53" fmla="*/ 11 h 798"/>
                <a:gd name="T54" fmla="*/ 346 w 671"/>
                <a:gd name="T55" fmla="*/ 2 h 798"/>
                <a:gd name="T56" fmla="*/ 10 w 671"/>
                <a:gd name="T57" fmla="*/ 119 h 798"/>
                <a:gd name="T58" fmla="*/ 0 w 671"/>
                <a:gd name="T59" fmla="*/ 128 h 798"/>
                <a:gd name="T60" fmla="*/ 0 w 671"/>
                <a:gd name="T61" fmla="*/ 608 h 798"/>
                <a:gd name="T62" fmla="*/ 92 w 671"/>
                <a:gd name="T63" fmla="*/ 656 h 798"/>
                <a:gd name="T64" fmla="*/ 92 w 671"/>
                <a:gd name="T65" fmla="*/ 186 h 798"/>
                <a:gd name="T66" fmla="*/ 17 w 671"/>
                <a:gd name="T67" fmla="*/ 146 h 798"/>
                <a:gd name="T68" fmla="*/ 18 w 671"/>
                <a:gd name="T69" fmla="*/ 146 h 798"/>
                <a:gd name="T70" fmla="*/ 354 w 671"/>
                <a:gd name="T71" fmla="*/ 29 h 798"/>
                <a:gd name="T72" fmla="*/ 363 w 671"/>
                <a:gd name="T73" fmla="*/ 11 h 798"/>
                <a:gd name="T74" fmla="*/ 185 w 671"/>
                <a:gd name="T75" fmla="*/ 290 h 798"/>
                <a:gd name="T76" fmla="*/ 185 w 671"/>
                <a:gd name="T77" fmla="*/ 355 h 798"/>
                <a:gd name="T78" fmla="*/ 121 w 671"/>
                <a:gd name="T79" fmla="*/ 324 h 798"/>
                <a:gd name="T80" fmla="*/ 121 w 671"/>
                <a:gd name="T81" fmla="*/ 254 h 798"/>
                <a:gd name="T82" fmla="*/ 185 w 671"/>
                <a:gd name="T83" fmla="*/ 290 h 798"/>
                <a:gd name="T84" fmla="*/ 470 w 671"/>
                <a:gd name="T85" fmla="*/ 85 h 798"/>
                <a:gd name="T86" fmla="*/ 453 w 671"/>
                <a:gd name="T87" fmla="*/ 76 h 798"/>
                <a:gd name="T88" fmla="*/ 117 w 671"/>
                <a:gd name="T89" fmla="*/ 193 h 798"/>
                <a:gd name="T90" fmla="*/ 107 w 671"/>
                <a:gd name="T91" fmla="*/ 202 h 798"/>
                <a:gd name="T92" fmla="*/ 107 w 671"/>
                <a:gd name="T93" fmla="*/ 682 h 798"/>
                <a:gd name="T94" fmla="*/ 199 w 671"/>
                <a:gd name="T95" fmla="*/ 730 h 798"/>
                <a:gd name="T96" fmla="*/ 199 w 671"/>
                <a:gd name="T97" fmla="*/ 260 h 798"/>
                <a:gd name="T98" fmla="*/ 124 w 671"/>
                <a:gd name="T99" fmla="*/ 220 h 798"/>
                <a:gd name="T100" fmla="*/ 125 w 671"/>
                <a:gd name="T101" fmla="*/ 219 h 798"/>
                <a:gd name="T102" fmla="*/ 461 w 671"/>
                <a:gd name="T103" fmla="*/ 103 h 798"/>
                <a:gd name="T104" fmla="*/ 470 w 671"/>
                <a:gd name="T105" fmla="*/ 85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71" h="798">
                  <a:moveTo>
                    <a:pt x="323" y="326"/>
                  </a:moveTo>
                  <a:lnTo>
                    <a:pt x="323" y="798"/>
                  </a:lnTo>
                  <a:lnTo>
                    <a:pt x="671" y="675"/>
                  </a:lnTo>
                  <a:lnTo>
                    <a:pt x="671" y="203"/>
                  </a:lnTo>
                  <a:lnTo>
                    <a:pt x="323" y="326"/>
                  </a:lnTo>
                  <a:close/>
                  <a:moveTo>
                    <a:pt x="292" y="356"/>
                  </a:moveTo>
                  <a:lnTo>
                    <a:pt x="292" y="422"/>
                  </a:lnTo>
                  <a:cubicBezTo>
                    <a:pt x="260" y="416"/>
                    <a:pt x="228" y="391"/>
                    <a:pt x="228" y="391"/>
                  </a:cubicBezTo>
                  <a:lnTo>
                    <a:pt x="228" y="320"/>
                  </a:lnTo>
                  <a:cubicBezTo>
                    <a:pt x="267" y="352"/>
                    <a:pt x="292" y="356"/>
                    <a:pt x="292" y="356"/>
                  </a:cubicBezTo>
                  <a:close/>
                  <a:moveTo>
                    <a:pt x="577" y="152"/>
                  </a:moveTo>
                  <a:cubicBezTo>
                    <a:pt x="575" y="145"/>
                    <a:pt x="567" y="141"/>
                    <a:pt x="559" y="143"/>
                  </a:cubicBezTo>
                  <a:lnTo>
                    <a:pt x="224" y="260"/>
                  </a:lnTo>
                  <a:cubicBezTo>
                    <a:pt x="219" y="261"/>
                    <a:pt x="215" y="265"/>
                    <a:pt x="214" y="269"/>
                  </a:cubicBezTo>
                  <a:lnTo>
                    <a:pt x="214" y="748"/>
                  </a:lnTo>
                  <a:cubicBezTo>
                    <a:pt x="226" y="772"/>
                    <a:pt x="275" y="797"/>
                    <a:pt x="305" y="797"/>
                  </a:cubicBezTo>
                  <a:lnTo>
                    <a:pt x="305" y="326"/>
                  </a:lnTo>
                  <a:cubicBezTo>
                    <a:pt x="289" y="324"/>
                    <a:pt x="253" y="305"/>
                    <a:pt x="231" y="287"/>
                  </a:cubicBezTo>
                  <a:cubicBezTo>
                    <a:pt x="231" y="286"/>
                    <a:pt x="232" y="286"/>
                    <a:pt x="232" y="286"/>
                  </a:cubicBezTo>
                  <a:lnTo>
                    <a:pt x="568" y="170"/>
                  </a:lnTo>
                  <a:cubicBezTo>
                    <a:pt x="575" y="167"/>
                    <a:pt x="579" y="159"/>
                    <a:pt x="577" y="152"/>
                  </a:cubicBezTo>
                  <a:close/>
                  <a:moveTo>
                    <a:pt x="78" y="216"/>
                  </a:moveTo>
                  <a:lnTo>
                    <a:pt x="78" y="281"/>
                  </a:lnTo>
                  <a:cubicBezTo>
                    <a:pt x="46" y="275"/>
                    <a:pt x="14" y="250"/>
                    <a:pt x="14" y="250"/>
                  </a:cubicBezTo>
                  <a:lnTo>
                    <a:pt x="14" y="180"/>
                  </a:lnTo>
                  <a:cubicBezTo>
                    <a:pt x="53" y="212"/>
                    <a:pt x="78" y="216"/>
                    <a:pt x="78" y="216"/>
                  </a:cubicBezTo>
                  <a:close/>
                  <a:moveTo>
                    <a:pt x="363" y="11"/>
                  </a:moveTo>
                  <a:cubicBezTo>
                    <a:pt x="361" y="4"/>
                    <a:pt x="353" y="0"/>
                    <a:pt x="346" y="2"/>
                  </a:cubicBezTo>
                  <a:lnTo>
                    <a:pt x="10" y="119"/>
                  </a:lnTo>
                  <a:cubicBezTo>
                    <a:pt x="5" y="121"/>
                    <a:pt x="2" y="124"/>
                    <a:pt x="0" y="128"/>
                  </a:cubicBezTo>
                  <a:lnTo>
                    <a:pt x="0" y="608"/>
                  </a:lnTo>
                  <a:cubicBezTo>
                    <a:pt x="12" y="631"/>
                    <a:pt x="61" y="656"/>
                    <a:pt x="92" y="656"/>
                  </a:cubicBezTo>
                  <a:lnTo>
                    <a:pt x="92" y="186"/>
                  </a:lnTo>
                  <a:cubicBezTo>
                    <a:pt x="76" y="183"/>
                    <a:pt x="40" y="164"/>
                    <a:pt x="17" y="146"/>
                  </a:cubicBezTo>
                  <a:cubicBezTo>
                    <a:pt x="18" y="146"/>
                    <a:pt x="18" y="146"/>
                    <a:pt x="18" y="146"/>
                  </a:cubicBezTo>
                  <a:lnTo>
                    <a:pt x="354" y="29"/>
                  </a:lnTo>
                  <a:cubicBezTo>
                    <a:pt x="362" y="26"/>
                    <a:pt x="366" y="19"/>
                    <a:pt x="363" y="11"/>
                  </a:cubicBezTo>
                  <a:close/>
                  <a:moveTo>
                    <a:pt x="185" y="290"/>
                  </a:moveTo>
                  <a:lnTo>
                    <a:pt x="185" y="355"/>
                  </a:lnTo>
                  <a:cubicBezTo>
                    <a:pt x="153" y="349"/>
                    <a:pt x="121" y="324"/>
                    <a:pt x="121" y="324"/>
                  </a:cubicBezTo>
                  <a:lnTo>
                    <a:pt x="121" y="254"/>
                  </a:lnTo>
                  <a:cubicBezTo>
                    <a:pt x="160" y="286"/>
                    <a:pt x="185" y="290"/>
                    <a:pt x="185" y="290"/>
                  </a:cubicBezTo>
                  <a:close/>
                  <a:moveTo>
                    <a:pt x="470" y="85"/>
                  </a:moveTo>
                  <a:cubicBezTo>
                    <a:pt x="468" y="78"/>
                    <a:pt x="460" y="74"/>
                    <a:pt x="453" y="76"/>
                  </a:cubicBezTo>
                  <a:lnTo>
                    <a:pt x="117" y="193"/>
                  </a:lnTo>
                  <a:cubicBezTo>
                    <a:pt x="112" y="195"/>
                    <a:pt x="108" y="198"/>
                    <a:pt x="107" y="202"/>
                  </a:cubicBezTo>
                  <a:lnTo>
                    <a:pt x="107" y="682"/>
                  </a:lnTo>
                  <a:cubicBezTo>
                    <a:pt x="119" y="705"/>
                    <a:pt x="168" y="730"/>
                    <a:pt x="199" y="730"/>
                  </a:cubicBezTo>
                  <a:lnTo>
                    <a:pt x="199" y="260"/>
                  </a:lnTo>
                  <a:cubicBezTo>
                    <a:pt x="183" y="257"/>
                    <a:pt x="146" y="238"/>
                    <a:pt x="124" y="220"/>
                  </a:cubicBezTo>
                  <a:cubicBezTo>
                    <a:pt x="125" y="220"/>
                    <a:pt x="125" y="220"/>
                    <a:pt x="125" y="219"/>
                  </a:cubicBezTo>
                  <a:lnTo>
                    <a:pt x="461" y="103"/>
                  </a:lnTo>
                  <a:cubicBezTo>
                    <a:pt x="469" y="100"/>
                    <a:pt x="473" y="93"/>
                    <a:pt x="470" y="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8"/>
          <p:cNvGrpSpPr/>
          <p:nvPr/>
        </p:nvGrpSpPr>
        <p:grpSpPr>
          <a:xfrm>
            <a:off x="6117386" y="1231257"/>
            <a:ext cx="2265771" cy="2119115"/>
            <a:chOff x="8156513" y="1467710"/>
            <a:chExt cx="3021028" cy="2825105"/>
          </a:xfrm>
        </p:grpSpPr>
        <p:sp>
          <p:nvSpPr>
            <p:cNvPr id="20" name="矩形 19"/>
            <p:cNvSpPr/>
            <p:nvPr/>
          </p:nvSpPr>
          <p:spPr>
            <a:xfrm>
              <a:off x="8156513" y="2335714"/>
              <a:ext cx="3021028" cy="1957101"/>
            </a:xfrm>
            <a:prstGeom prst="rect">
              <a:avLst/>
            </a:pr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9032308" y="1467710"/>
              <a:ext cx="1269439" cy="1269439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531564" y="2862267"/>
              <a:ext cx="22709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560956" y="3417632"/>
              <a:ext cx="2241535" cy="738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2613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9" name="组合 19"/>
            <p:cNvGrpSpPr>
              <a:grpSpLocks noChangeAspect="1"/>
            </p:cNvGrpSpPr>
            <p:nvPr/>
          </p:nvGrpSpPr>
          <p:grpSpPr bwMode="auto">
            <a:xfrm>
              <a:off x="9398496" y="1847624"/>
              <a:ext cx="509607" cy="509607"/>
              <a:chOff x="1437735" y="704204"/>
              <a:chExt cx="492531" cy="493274"/>
            </a:xfrm>
            <a:solidFill>
              <a:schemeClr val="bg1"/>
            </a:solidFill>
          </p:grpSpPr>
          <p:sp>
            <p:nvSpPr>
              <p:cNvPr id="25" name="饼形 24"/>
              <p:cNvSpPr/>
              <p:nvPr/>
            </p:nvSpPr>
            <p:spPr>
              <a:xfrm flipH="1">
                <a:off x="1483162" y="752095"/>
                <a:ext cx="447104" cy="445383"/>
              </a:xfrm>
              <a:prstGeom prst="pi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6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椭圆 34"/>
              <p:cNvSpPr>
                <a:spLocks noChangeAspect="1"/>
              </p:cNvSpPr>
              <p:nvPr/>
            </p:nvSpPr>
            <p:spPr>
              <a:xfrm>
                <a:off x="1437735" y="704204"/>
                <a:ext cx="222355" cy="222692"/>
              </a:xfrm>
              <a:custGeom>
                <a:avLst/>
                <a:gdLst/>
                <a:ahLst/>
                <a:cxnLst/>
                <a:rect l="l" t="t" r="r" b="b"/>
                <a:pathLst>
                  <a:path w="223200" h="223200">
                    <a:moveTo>
                      <a:pt x="223200" y="0"/>
                    </a:moveTo>
                    <a:lnTo>
                      <a:pt x="223200" y="223200"/>
                    </a:lnTo>
                    <a:lnTo>
                      <a:pt x="0" y="223200"/>
                    </a:lnTo>
                    <a:cubicBezTo>
                      <a:pt x="0" y="99930"/>
                      <a:pt x="99930" y="0"/>
                      <a:pt x="22320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6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55476201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3517003" y="3471296"/>
            <a:ext cx="2111980" cy="542749"/>
            <a:chOff x="4475937" y="4698842"/>
            <a:chExt cx="3243170" cy="833335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475937" y="4698842"/>
              <a:ext cx="3243170" cy="833335"/>
            </a:xfrm>
            <a:prstGeom prst="ellipse">
              <a:avLst/>
            </a:prstGeom>
            <a:solidFill>
              <a:schemeClr val="accent5">
                <a:alpha val="90000"/>
              </a:schemeClr>
            </a:solidFill>
            <a:ln>
              <a:noFill/>
            </a:ln>
          </p:spPr>
          <p:txBody>
            <a:bodyPr vert="horz" wrap="square" lIns="79382" tIns="39691" rIns="79382" bIns="3969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4475937" y="5116237"/>
              <a:ext cx="3243170" cy="415940"/>
            </a:xfrm>
            <a:custGeom>
              <a:avLst/>
              <a:gdLst>
                <a:gd name="T0" fmla="*/ 726 w 1452"/>
                <a:gd name="T1" fmla="*/ 142 h 186"/>
                <a:gd name="T2" fmla="*/ 1452 w 1452"/>
                <a:gd name="T3" fmla="*/ 0 h 186"/>
                <a:gd name="T4" fmla="*/ 1452 w 1452"/>
                <a:gd name="T5" fmla="*/ 0 h 186"/>
                <a:gd name="T6" fmla="*/ 726 w 1452"/>
                <a:gd name="T7" fmla="*/ 186 h 186"/>
                <a:gd name="T8" fmla="*/ 0 w 1452"/>
                <a:gd name="T9" fmla="*/ 0 h 186"/>
                <a:gd name="T10" fmla="*/ 0 w 1452"/>
                <a:gd name="T11" fmla="*/ 0 h 186"/>
                <a:gd name="T12" fmla="*/ 726 w 1452"/>
                <a:gd name="T13" fmla="*/ 14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2" h="186">
                  <a:moveTo>
                    <a:pt x="726" y="142"/>
                  </a:moveTo>
                  <a:cubicBezTo>
                    <a:pt x="1078" y="142"/>
                    <a:pt x="1372" y="81"/>
                    <a:pt x="1452" y="0"/>
                  </a:cubicBezTo>
                  <a:cubicBezTo>
                    <a:pt x="1452" y="0"/>
                    <a:pt x="1452" y="0"/>
                    <a:pt x="1452" y="0"/>
                  </a:cubicBezTo>
                  <a:cubicBezTo>
                    <a:pt x="1452" y="103"/>
                    <a:pt x="1127" y="186"/>
                    <a:pt x="726" y="186"/>
                  </a:cubicBezTo>
                  <a:cubicBezTo>
                    <a:pt x="325" y="186"/>
                    <a:pt x="0" y="10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9" y="81"/>
                    <a:pt x="374" y="142"/>
                    <a:pt x="726" y="142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79382" tIns="39691" rIns="79382" bIns="3969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9"/>
          <p:cNvGrpSpPr/>
          <p:nvPr/>
        </p:nvGrpSpPr>
        <p:grpSpPr>
          <a:xfrm>
            <a:off x="3319062" y="3046947"/>
            <a:ext cx="2507859" cy="635575"/>
            <a:chOff x="4171981" y="4047299"/>
            <a:chExt cx="3851083" cy="975860"/>
          </a:xfrm>
        </p:grpSpPr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4171981" y="4047299"/>
              <a:ext cx="3851083" cy="975860"/>
            </a:xfrm>
            <a:prstGeom prst="ellipse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txBody>
            <a:bodyPr vert="horz" wrap="square" lIns="79382" tIns="39691" rIns="79382" bIns="3969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4171981" y="4533047"/>
              <a:ext cx="3851083" cy="490112"/>
            </a:xfrm>
            <a:custGeom>
              <a:avLst/>
              <a:gdLst>
                <a:gd name="T0" fmla="*/ 862 w 1724"/>
                <a:gd name="T1" fmla="*/ 168 h 219"/>
                <a:gd name="T2" fmla="*/ 1724 w 1724"/>
                <a:gd name="T3" fmla="*/ 0 h 219"/>
                <a:gd name="T4" fmla="*/ 1724 w 1724"/>
                <a:gd name="T5" fmla="*/ 1 h 219"/>
                <a:gd name="T6" fmla="*/ 862 w 1724"/>
                <a:gd name="T7" fmla="*/ 219 h 219"/>
                <a:gd name="T8" fmla="*/ 0 w 1724"/>
                <a:gd name="T9" fmla="*/ 1 h 219"/>
                <a:gd name="T10" fmla="*/ 0 w 1724"/>
                <a:gd name="T11" fmla="*/ 0 h 219"/>
                <a:gd name="T12" fmla="*/ 862 w 1724"/>
                <a:gd name="T13" fmla="*/ 16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4" h="219">
                  <a:moveTo>
                    <a:pt x="862" y="168"/>
                  </a:moveTo>
                  <a:cubicBezTo>
                    <a:pt x="1280" y="168"/>
                    <a:pt x="1630" y="96"/>
                    <a:pt x="1724" y="0"/>
                  </a:cubicBezTo>
                  <a:cubicBezTo>
                    <a:pt x="1724" y="1"/>
                    <a:pt x="1724" y="1"/>
                    <a:pt x="1724" y="1"/>
                  </a:cubicBezTo>
                  <a:cubicBezTo>
                    <a:pt x="1724" y="121"/>
                    <a:pt x="1338" y="219"/>
                    <a:pt x="862" y="219"/>
                  </a:cubicBezTo>
                  <a:cubicBezTo>
                    <a:pt x="386" y="219"/>
                    <a:pt x="0" y="12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94" y="96"/>
                    <a:pt x="444" y="168"/>
                    <a:pt x="862" y="168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79382" tIns="39691" rIns="79382" bIns="3969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12"/>
          <p:cNvGrpSpPr/>
          <p:nvPr/>
        </p:nvGrpSpPr>
        <p:grpSpPr>
          <a:xfrm>
            <a:off x="3244245" y="2579977"/>
            <a:ext cx="2656550" cy="720824"/>
            <a:chOff x="4057088" y="3330311"/>
            <a:chExt cx="4079414" cy="1106751"/>
          </a:xfrm>
        </p:grpSpPr>
        <p:sp>
          <p:nvSpPr>
            <p:cNvPr id="14" name="Oval 11"/>
            <p:cNvSpPr>
              <a:spLocks noChangeArrowheads="1"/>
            </p:cNvSpPr>
            <p:nvPr/>
          </p:nvSpPr>
          <p:spPr bwMode="auto">
            <a:xfrm>
              <a:off x="4057088" y="3330311"/>
              <a:ext cx="4079414" cy="1106751"/>
            </a:xfrm>
            <a:prstGeom prst="ellips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txBody>
            <a:bodyPr vert="horz" wrap="square" lIns="79382" tIns="39691" rIns="79382" bIns="3969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4057088" y="3884413"/>
              <a:ext cx="4079414" cy="552648"/>
            </a:xfrm>
            <a:custGeom>
              <a:avLst/>
              <a:gdLst>
                <a:gd name="T0" fmla="*/ 913 w 1826"/>
                <a:gd name="T1" fmla="*/ 189 h 248"/>
                <a:gd name="T2" fmla="*/ 0 w 1826"/>
                <a:gd name="T3" fmla="*/ 0 h 248"/>
                <a:gd name="T4" fmla="*/ 0 w 1826"/>
                <a:gd name="T5" fmla="*/ 0 h 248"/>
                <a:gd name="T6" fmla="*/ 913 w 1826"/>
                <a:gd name="T7" fmla="*/ 248 h 248"/>
                <a:gd name="T8" fmla="*/ 1826 w 1826"/>
                <a:gd name="T9" fmla="*/ 0 h 248"/>
                <a:gd name="T10" fmla="*/ 1826 w 1826"/>
                <a:gd name="T11" fmla="*/ 0 h 248"/>
                <a:gd name="T12" fmla="*/ 913 w 1826"/>
                <a:gd name="T13" fmla="*/ 189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6" h="248">
                  <a:moveTo>
                    <a:pt x="913" y="189"/>
                  </a:moveTo>
                  <a:cubicBezTo>
                    <a:pt x="471" y="189"/>
                    <a:pt x="100" y="10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409" y="248"/>
                    <a:pt x="913" y="248"/>
                  </a:cubicBezTo>
                  <a:cubicBezTo>
                    <a:pt x="1417" y="248"/>
                    <a:pt x="1826" y="137"/>
                    <a:pt x="1826" y="0"/>
                  </a:cubicBezTo>
                  <a:cubicBezTo>
                    <a:pt x="1826" y="0"/>
                    <a:pt x="1826" y="0"/>
                    <a:pt x="1826" y="0"/>
                  </a:cubicBezTo>
                  <a:cubicBezTo>
                    <a:pt x="1726" y="109"/>
                    <a:pt x="1355" y="189"/>
                    <a:pt x="913" y="189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79382" tIns="39691" rIns="79382" bIns="3969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5"/>
          <p:cNvGrpSpPr/>
          <p:nvPr/>
        </p:nvGrpSpPr>
        <p:grpSpPr>
          <a:xfrm>
            <a:off x="3319062" y="2226670"/>
            <a:ext cx="2507859" cy="636521"/>
            <a:chOff x="4171981" y="2787843"/>
            <a:chExt cx="3851083" cy="977315"/>
          </a:xfrm>
        </p:grpSpPr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4171981" y="2787843"/>
              <a:ext cx="3851083" cy="977314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txBody>
            <a:bodyPr vert="horz" wrap="square" lIns="79382" tIns="39691" rIns="79382" bIns="3969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4171981" y="3276501"/>
              <a:ext cx="3851083" cy="488657"/>
            </a:xfrm>
            <a:custGeom>
              <a:avLst/>
              <a:gdLst>
                <a:gd name="T0" fmla="*/ 862 w 1724"/>
                <a:gd name="T1" fmla="*/ 167 h 219"/>
                <a:gd name="T2" fmla="*/ 0 w 1724"/>
                <a:gd name="T3" fmla="*/ 0 h 219"/>
                <a:gd name="T4" fmla="*/ 0 w 1724"/>
                <a:gd name="T5" fmla="*/ 0 h 219"/>
                <a:gd name="T6" fmla="*/ 862 w 1724"/>
                <a:gd name="T7" fmla="*/ 219 h 219"/>
                <a:gd name="T8" fmla="*/ 1724 w 1724"/>
                <a:gd name="T9" fmla="*/ 0 h 219"/>
                <a:gd name="T10" fmla="*/ 1724 w 1724"/>
                <a:gd name="T11" fmla="*/ 0 h 219"/>
                <a:gd name="T12" fmla="*/ 862 w 1724"/>
                <a:gd name="T13" fmla="*/ 16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4" h="219">
                  <a:moveTo>
                    <a:pt x="862" y="167"/>
                  </a:moveTo>
                  <a:cubicBezTo>
                    <a:pt x="444" y="167"/>
                    <a:pt x="94" y="96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386" y="219"/>
                    <a:pt x="862" y="219"/>
                  </a:cubicBezTo>
                  <a:cubicBezTo>
                    <a:pt x="1338" y="219"/>
                    <a:pt x="1724" y="121"/>
                    <a:pt x="1724" y="0"/>
                  </a:cubicBezTo>
                  <a:cubicBezTo>
                    <a:pt x="1724" y="0"/>
                    <a:pt x="1724" y="0"/>
                    <a:pt x="1724" y="0"/>
                  </a:cubicBezTo>
                  <a:cubicBezTo>
                    <a:pt x="1630" y="96"/>
                    <a:pt x="1280" y="167"/>
                    <a:pt x="862" y="16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79382" tIns="39691" rIns="79382" bIns="3969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8"/>
          <p:cNvGrpSpPr/>
          <p:nvPr/>
        </p:nvGrpSpPr>
        <p:grpSpPr>
          <a:xfrm>
            <a:off x="3517003" y="1895148"/>
            <a:ext cx="2111980" cy="543696"/>
            <a:chOff x="4475937" y="2278826"/>
            <a:chExt cx="3243170" cy="834790"/>
          </a:xfrm>
        </p:grpSpPr>
        <p:sp>
          <p:nvSpPr>
            <p:cNvPr id="20" name="Oval 15"/>
            <p:cNvSpPr>
              <a:spLocks noChangeArrowheads="1"/>
            </p:cNvSpPr>
            <p:nvPr/>
          </p:nvSpPr>
          <p:spPr bwMode="auto">
            <a:xfrm>
              <a:off x="4475937" y="2278826"/>
              <a:ext cx="3243170" cy="834789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  <a:effectLst/>
          </p:spPr>
          <p:txBody>
            <a:bodyPr vert="horz" wrap="square" lIns="79382" tIns="39691" rIns="79382" bIns="3969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4475937" y="2696221"/>
              <a:ext cx="3243170" cy="417395"/>
            </a:xfrm>
            <a:custGeom>
              <a:avLst/>
              <a:gdLst>
                <a:gd name="T0" fmla="*/ 726 w 1452"/>
                <a:gd name="T1" fmla="*/ 143 h 187"/>
                <a:gd name="T2" fmla="*/ 0 w 1452"/>
                <a:gd name="T3" fmla="*/ 0 h 187"/>
                <a:gd name="T4" fmla="*/ 0 w 1452"/>
                <a:gd name="T5" fmla="*/ 0 h 187"/>
                <a:gd name="T6" fmla="*/ 726 w 1452"/>
                <a:gd name="T7" fmla="*/ 187 h 187"/>
                <a:gd name="T8" fmla="*/ 1452 w 1452"/>
                <a:gd name="T9" fmla="*/ 0 h 187"/>
                <a:gd name="T10" fmla="*/ 1452 w 1452"/>
                <a:gd name="T11" fmla="*/ 0 h 187"/>
                <a:gd name="T12" fmla="*/ 726 w 1452"/>
                <a:gd name="T13" fmla="*/ 14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2" h="187">
                  <a:moveTo>
                    <a:pt x="726" y="143"/>
                  </a:moveTo>
                  <a:cubicBezTo>
                    <a:pt x="374" y="143"/>
                    <a:pt x="79" y="8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3"/>
                    <a:pt x="325" y="187"/>
                    <a:pt x="726" y="187"/>
                  </a:cubicBezTo>
                  <a:cubicBezTo>
                    <a:pt x="1127" y="187"/>
                    <a:pt x="1452" y="103"/>
                    <a:pt x="1452" y="0"/>
                  </a:cubicBezTo>
                  <a:cubicBezTo>
                    <a:pt x="1452" y="0"/>
                    <a:pt x="1452" y="0"/>
                    <a:pt x="1452" y="0"/>
                  </a:cubicBezTo>
                  <a:cubicBezTo>
                    <a:pt x="1372" y="82"/>
                    <a:pt x="1078" y="143"/>
                    <a:pt x="726" y="143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79382" tIns="39691" rIns="79382" bIns="3969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0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7645400" y="2205038"/>
            <a:ext cx="1498600" cy="2333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0" y="1985963"/>
            <a:ext cx="930275" cy="2190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0" y="2205038"/>
            <a:ext cx="1379538" cy="2413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0" y="2754313"/>
            <a:ext cx="930275" cy="2190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0" y="2973388"/>
            <a:ext cx="1379538" cy="2397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0" y="3554413"/>
            <a:ext cx="930275" cy="2190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`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AU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0" y="3773488"/>
            <a:ext cx="1379538" cy="2397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170863" y="2754313"/>
            <a:ext cx="973137" cy="2111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7645400" y="2973388"/>
            <a:ext cx="1498600" cy="2333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170863" y="1985963"/>
            <a:ext cx="973137" cy="2127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48"/>
          <p:cNvGrpSpPr/>
          <p:nvPr/>
        </p:nvGrpSpPr>
        <p:grpSpPr>
          <a:xfrm>
            <a:off x="2858902" y="1998986"/>
            <a:ext cx="301434" cy="301474"/>
            <a:chOff x="2925343" y="2268550"/>
            <a:chExt cx="462882" cy="462882"/>
          </a:xfrm>
        </p:grpSpPr>
        <p:sp>
          <p:nvSpPr>
            <p:cNvPr id="45" name="Rounded Rectangle 44"/>
            <p:cNvSpPr/>
            <p:nvPr/>
          </p:nvSpPr>
          <p:spPr>
            <a:xfrm>
              <a:off x="2925343" y="2268550"/>
              <a:ext cx="462882" cy="46288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Shape 1684"/>
            <p:cNvSpPr/>
            <p:nvPr/>
          </p:nvSpPr>
          <p:spPr>
            <a:xfrm>
              <a:off x="3028178" y="2377361"/>
              <a:ext cx="280172" cy="246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41" y="15188"/>
                  </a:moveTo>
                  <a:cubicBezTo>
                    <a:pt x="8905" y="14174"/>
                    <a:pt x="8222" y="13317"/>
                    <a:pt x="8222" y="11485"/>
                  </a:cubicBezTo>
                  <a:cubicBezTo>
                    <a:pt x="8222" y="10385"/>
                    <a:pt x="8875" y="10744"/>
                    <a:pt x="9161" y="8730"/>
                  </a:cubicBezTo>
                  <a:cubicBezTo>
                    <a:pt x="9279" y="7894"/>
                    <a:pt x="9855" y="8716"/>
                    <a:pt x="9966" y="6808"/>
                  </a:cubicBezTo>
                  <a:cubicBezTo>
                    <a:pt x="9966" y="6047"/>
                    <a:pt x="9651" y="5858"/>
                    <a:pt x="9651" y="5858"/>
                  </a:cubicBezTo>
                  <a:cubicBezTo>
                    <a:pt x="9651" y="5858"/>
                    <a:pt x="9811" y="4733"/>
                    <a:pt x="9873" y="3867"/>
                  </a:cubicBezTo>
                  <a:cubicBezTo>
                    <a:pt x="9951" y="2788"/>
                    <a:pt x="9396" y="0"/>
                    <a:pt x="6431" y="0"/>
                  </a:cubicBezTo>
                  <a:cubicBezTo>
                    <a:pt x="3466" y="0"/>
                    <a:pt x="2909" y="2788"/>
                    <a:pt x="2987" y="3867"/>
                  </a:cubicBezTo>
                  <a:cubicBezTo>
                    <a:pt x="3050" y="4733"/>
                    <a:pt x="3210" y="5858"/>
                    <a:pt x="3210" y="5858"/>
                  </a:cubicBezTo>
                  <a:cubicBezTo>
                    <a:pt x="3210" y="5858"/>
                    <a:pt x="2895" y="6047"/>
                    <a:pt x="2895" y="6808"/>
                  </a:cubicBezTo>
                  <a:cubicBezTo>
                    <a:pt x="3005" y="8716"/>
                    <a:pt x="3582" y="7894"/>
                    <a:pt x="3700" y="8730"/>
                  </a:cubicBezTo>
                  <a:cubicBezTo>
                    <a:pt x="3987" y="10744"/>
                    <a:pt x="4639" y="10385"/>
                    <a:pt x="4639" y="11485"/>
                  </a:cubicBezTo>
                  <a:cubicBezTo>
                    <a:pt x="4639" y="13317"/>
                    <a:pt x="3956" y="14174"/>
                    <a:pt x="1819" y="15188"/>
                  </a:cubicBezTo>
                  <a:cubicBezTo>
                    <a:pt x="1169" y="15497"/>
                    <a:pt x="0" y="15976"/>
                    <a:pt x="0" y="17129"/>
                  </a:cubicBezTo>
                  <a:lnTo>
                    <a:pt x="0" y="21600"/>
                  </a:lnTo>
                  <a:lnTo>
                    <a:pt x="15005" y="21600"/>
                  </a:lnTo>
                  <a:cubicBezTo>
                    <a:pt x="15005" y="21600"/>
                    <a:pt x="15005" y="18955"/>
                    <a:pt x="15005" y="18248"/>
                  </a:cubicBezTo>
                  <a:cubicBezTo>
                    <a:pt x="15005" y="17196"/>
                    <a:pt x="13184" y="16207"/>
                    <a:pt x="11041" y="15188"/>
                  </a:cubicBezTo>
                  <a:close/>
                  <a:moveTo>
                    <a:pt x="21600" y="21600"/>
                  </a:moveTo>
                  <a:cubicBezTo>
                    <a:pt x="21600" y="21600"/>
                    <a:pt x="21557" y="16953"/>
                    <a:pt x="21307" y="16471"/>
                  </a:cubicBezTo>
                  <a:cubicBezTo>
                    <a:pt x="20935" y="15754"/>
                    <a:pt x="20071" y="15261"/>
                    <a:pt x="18463" y="14498"/>
                  </a:cubicBezTo>
                  <a:cubicBezTo>
                    <a:pt x="16861" y="13736"/>
                    <a:pt x="16349" y="13094"/>
                    <a:pt x="16349" y="11720"/>
                  </a:cubicBezTo>
                  <a:cubicBezTo>
                    <a:pt x="16349" y="10894"/>
                    <a:pt x="16838" y="11164"/>
                    <a:pt x="17053" y="9653"/>
                  </a:cubicBezTo>
                  <a:cubicBezTo>
                    <a:pt x="17142" y="9026"/>
                    <a:pt x="17574" y="9643"/>
                    <a:pt x="17657" y="8212"/>
                  </a:cubicBezTo>
                  <a:cubicBezTo>
                    <a:pt x="17657" y="7642"/>
                    <a:pt x="17420" y="7499"/>
                    <a:pt x="17420" y="7499"/>
                  </a:cubicBezTo>
                  <a:cubicBezTo>
                    <a:pt x="17420" y="7499"/>
                    <a:pt x="17541" y="6656"/>
                    <a:pt x="17588" y="6006"/>
                  </a:cubicBezTo>
                  <a:cubicBezTo>
                    <a:pt x="17646" y="5197"/>
                    <a:pt x="17229" y="3106"/>
                    <a:pt x="15005" y="3106"/>
                  </a:cubicBezTo>
                  <a:cubicBezTo>
                    <a:pt x="12781" y="3106"/>
                    <a:pt x="12365" y="5197"/>
                    <a:pt x="12422" y="6006"/>
                  </a:cubicBezTo>
                  <a:cubicBezTo>
                    <a:pt x="12469" y="6656"/>
                    <a:pt x="12589" y="7499"/>
                    <a:pt x="12589" y="7499"/>
                  </a:cubicBezTo>
                  <a:cubicBezTo>
                    <a:pt x="12589" y="7499"/>
                    <a:pt x="12353" y="7642"/>
                    <a:pt x="12353" y="8212"/>
                  </a:cubicBezTo>
                  <a:cubicBezTo>
                    <a:pt x="12437" y="9643"/>
                    <a:pt x="12868" y="9026"/>
                    <a:pt x="12957" y="9653"/>
                  </a:cubicBezTo>
                  <a:cubicBezTo>
                    <a:pt x="13173" y="11164"/>
                    <a:pt x="13662" y="10894"/>
                    <a:pt x="13662" y="11720"/>
                  </a:cubicBezTo>
                  <a:cubicBezTo>
                    <a:pt x="13662" y="12655"/>
                    <a:pt x="13424" y="13250"/>
                    <a:pt x="12768" y="13776"/>
                  </a:cubicBezTo>
                  <a:cubicBezTo>
                    <a:pt x="16268" y="15766"/>
                    <a:pt x="16737" y="16172"/>
                    <a:pt x="16737" y="17952"/>
                  </a:cubicBezTo>
                  <a:lnTo>
                    <a:pt x="16737" y="21600"/>
                  </a:lnTo>
                  <a:cubicBezTo>
                    <a:pt x="16737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3076" tIns="33076" rIns="33076" bIns="33076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54"/>
          <p:cNvGrpSpPr/>
          <p:nvPr/>
        </p:nvGrpSpPr>
        <p:grpSpPr>
          <a:xfrm>
            <a:off x="2858902" y="3563110"/>
            <a:ext cx="301434" cy="301474"/>
            <a:chOff x="2855493" y="3429000"/>
            <a:chExt cx="462882" cy="462882"/>
          </a:xfrm>
        </p:grpSpPr>
        <p:sp>
          <p:nvSpPr>
            <p:cNvPr id="56" name="Rounded Rectangle 55"/>
            <p:cNvSpPr/>
            <p:nvPr/>
          </p:nvSpPr>
          <p:spPr>
            <a:xfrm>
              <a:off x="2855493" y="3429000"/>
              <a:ext cx="462882" cy="46288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AutoShape 35"/>
            <p:cNvSpPr>
              <a:spLocks/>
            </p:cNvSpPr>
            <p:nvPr/>
          </p:nvSpPr>
          <p:spPr bwMode="auto">
            <a:xfrm>
              <a:off x="2978718" y="3520829"/>
              <a:ext cx="216432" cy="290727"/>
            </a:xfrm>
            <a:custGeom>
              <a:avLst/>
              <a:gdLst>
                <a:gd name="T0" fmla="*/ 733 w 19946"/>
                <a:gd name="T1" fmla="*/ 1038 h 21355"/>
                <a:gd name="T2" fmla="*/ 550 w 19946"/>
                <a:gd name="T3" fmla="*/ 889 h 21355"/>
                <a:gd name="T4" fmla="*/ 6041 w 19946"/>
                <a:gd name="T5" fmla="*/ 11465 h 21355"/>
                <a:gd name="T6" fmla="*/ 5858 w 19946"/>
                <a:gd name="T7" fmla="*/ 16679 h 21355"/>
                <a:gd name="T8" fmla="*/ 0 w 19946"/>
                <a:gd name="T9" fmla="*/ 18765 h 21355"/>
                <a:gd name="T10" fmla="*/ 6590 w 19946"/>
                <a:gd name="T11" fmla="*/ 17722 h 21355"/>
                <a:gd name="T12" fmla="*/ 8970 w 19946"/>
                <a:gd name="T13" fmla="*/ 20999 h 21355"/>
                <a:gd name="T14" fmla="*/ 10251 w 19946"/>
                <a:gd name="T15" fmla="*/ 20403 h 21355"/>
                <a:gd name="T16" fmla="*/ 12265 w 19946"/>
                <a:gd name="T17" fmla="*/ 18467 h 21355"/>
                <a:gd name="T18" fmla="*/ 12631 w 19946"/>
                <a:gd name="T19" fmla="*/ 17275 h 21355"/>
                <a:gd name="T20" fmla="*/ 8055 w 19946"/>
                <a:gd name="T21" fmla="*/ 16381 h 21355"/>
                <a:gd name="T22" fmla="*/ 18855 w 19946"/>
                <a:gd name="T23" fmla="*/ 15785 h 21355"/>
                <a:gd name="T24" fmla="*/ 18672 w 19946"/>
                <a:gd name="T25" fmla="*/ 15636 h 21355"/>
                <a:gd name="T26" fmla="*/ 17024 w 19946"/>
                <a:gd name="T27" fmla="*/ 12806 h 21355"/>
                <a:gd name="T28" fmla="*/ 16475 w 19946"/>
                <a:gd name="T29" fmla="*/ 12806 h 21355"/>
                <a:gd name="T30" fmla="*/ 13180 w 19946"/>
                <a:gd name="T31" fmla="*/ 5805 h 21355"/>
                <a:gd name="T32" fmla="*/ 8421 w 19946"/>
                <a:gd name="T33" fmla="*/ 9380 h 21355"/>
                <a:gd name="T34" fmla="*/ 12814 w 19946"/>
                <a:gd name="T35" fmla="*/ 5507 h 21355"/>
                <a:gd name="T36" fmla="*/ 4211 w 19946"/>
                <a:gd name="T37" fmla="*/ 2825 h 21355"/>
                <a:gd name="T38" fmla="*/ 4211 w 19946"/>
                <a:gd name="T39" fmla="*/ 2378 h 21355"/>
                <a:gd name="T40" fmla="*/ 1831 w 19946"/>
                <a:gd name="T41" fmla="*/ 591 h 21355"/>
                <a:gd name="T42" fmla="*/ 1648 w 19946"/>
                <a:gd name="T43" fmla="*/ 1038 h 21355"/>
                <a:gd name="T44" fmla="*/ 18672 w 19946"/>
                <a:gd name="T45" fmla="*/ 14891 h 21355"/>
                <a:gd name="T46" fmla="*/ 17024 w 19946"/>
                <a:gd name="T47" fmla="*/ 9678 h 21355"/>
                <a:gd name="T48" fmla="*/ 15560 w 19946"/>
                <a:gd name="T49" fmla="*/ 2825 h 21355"/>
                <a:gd name="T50" fmla="*/ 12814 w 19946"/>
                <a:gd name="T51" fmla="*/ 5507 h 21355"/>
                <a:gd name="T52" fmla="*/ 13180 w 19946"/>
                <a:gd name="T53" fmla="*/ 5805 h 21355"/>
                <a:gd name="T54" fmla="*/ 16475 w 19946"/>
                <a:gd name="T55" fmla="*/ 3570 h 21355"/>
                <a:gd name="T56" fmla="*/ 16475 w 19946"/>
                <a:gd name="T57" fmla="*/ 8933 h 21355"/>
                <a:gd name="T58" fmla="*/ 17024 w 19946"/>
                <a:gd name="T59" fmla="*/ 2676 h 21355"/>
                <a:gd name="T60" fmla="*/ 19038 w 19946"/>
                <a:gd name="T61" fmla="*/ 1932 h 21355"/>
                <a:gd name="T62" fmla="*/ 17573 w 19946"/>
                <a:gd name="T63" fmla="*/ 740 h 21355"/>
                <a:gd name="T64" fmla="*/ 16658 w 19946"/>
                <a:gd name="T65" fmla="*/ 2378 h 21355"/>
                <a:gd name="T66" fmla="*/ 8970 w 19946"/>
                <a:gd name="T67" fmla="*/ 2825 h 21355"/>
                <a:gd name="T68" fmla="*/ 15560 w 19946"/>
                <a:gd name="T69" fmla="*/ 2825 h 2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946" h="21355">
                  <a:moveTo>
                    <a:pt x="7505" y="10125"/>
                  </a:moveTo>
                  <a:cubicBezTo>
                    <a:pt x="3478" y="6996"/>
                    <a:pt x="733" y="3272"/>
                    <a:pt x="733" y="1038"/>
                  </a:cubicBezTo>
                  <a:cubicBezTo>
                    <a:pt x="733" y="1038"/>
                    <a:pt x="733" y="889"/>
                    <a:pt x="733" y="740"/>
                  </a:cubicBezTo>
                  <a:cubicBezTo>
                    <a:pt x="733" y="740"/>
                    <a:pt x="550" y="889"/>
                    <a:pt x="550" y="889"/>
                  </a:cubicBezTo>
                  <a:cubicBezTo>
                    <a:pt x="-1464" y="4017"/>
                    <a:pt x="3112" y="9082"/>
                    <a:pt x="6041" y="11316"/>
                  </a:cubicBezTo>
                  <a:cubicBezTo>
                    <a:pt x="6041" y="11316"/>
                    <a:pt x="6041" y="11316"/>
                    <a:pt x="6041" y="11465"/>
                  </a:cubicBezTo>
                  <a:cubicBezTo>
                    <a:pt x="6041" y="16232"/>
                    <a:pt x="6041" y="16232"/>
                    <a:pt x="6041" y="16232"/>
                  </a:cubicBezTo>
                  <a:cubicBezTo>
                    <a:pt x="6041" y="16381"/>
                    <a:pt x="5858" y="16530"/>
                    <a:pt x="5858" y="16679"/>
                  </a:cubicBezTo>
                  <a:cubicBezTo>
                    <a:pt x="550" y="18020"/>
                    <a:pt x="550" y="18020"/>
                    <a:pt x="550" y="18020"/>
                  </a:cubicBezTo>
                  <a:cubicBezTo>
                    <a:pt x="183" y="18169"/>
                    <a:pt x="0" y="18467"/>
                    <a:pt x="0" y="18765"/>
                  </a:cubicBezTo>
                  <a:cubicBezTo>
                    <a:pt x="183" y="19063"/>
                    <a:pt x="550" y="19360"/>
                    <a:pt x="916" y="19212"/>
                  </a:cubicBezTo>
                  <a:cubicBezTo>
                    <a:pt x="6590" y="17722"/>
                    <a:pt x="6590" y="17722"/>
                    <a:pt x="6590" y="17722"/>
                  </a:cubicBezTo>
                  <a:cubicBezTo>
                    <a:pt x="6590" y="17722"/>
                    <a:pt x="6773" y="17871"/>
                    <a:pt x="6956" y="17871"/>
                  </a:cubicBezTo>
                  <a:cubicBezTo>
                    <a:pt x="8970" y="20999"/>
                    <a:pt x="8970" y="20999"/>
                    <a:pt x="8970" y="20999"/>
                  </a:cubicBezTo>
                  <a:cubicBezTo>
                    <a:pt x="9153" y="21297"/>
                    <a:pt x="9702" y="21446"/>
                    <a:pt x="10068" y="21297"/>
                  </a:cubicBezTo>
                  <a:cubicBezTo>
                    <a:pt x="10434" y="21148"/>
                    <a:pt x="10434" y="20701"/>
                    <a:pt x="10251" y="20403"/>
                  </a:cubicBezTo>
                  <a:cubicBezTo>
                    <a:pt x="8421" y="17722"/>
                    <a:pt x="8421" y="17722"/>
                    <a:pt x="8421" y="17722"/>
                  </a:cubicBezTo>
                  <a:cubicBezTo>
                    <a:pt x="12265" y="18467"/>
                    <a:pt x="12265" y="18467"/>
                    <a:pt x="12265" y="18467"/>
                  </a:cubicBezTo>
                  <a:cubicBezTo>
                    <a:pt x="12631" y="18616"/>
                    <a:pt x="12997" y="18467"/>
                    <a:pt x="13180" y="18020"/>
                  </a:cubicBezTo>
                  <a:cubicBezTo>
                    <a:pt x="13180" y="17722"/>
                    <a:pt x="12997" y="17424"/>
                    <a:pt x="12631" y="17275"/>
                  </a:cubicBezTo>
                  <a:cubicBezTo>
                    <a:pt x="8055" y="16381"/>
                    <a:pt x="8055" y="16381"/>
                    <a:pt x="8055" y="16381"/>
                  </a:cubicBezTo>
                  <a:cubicBezTo>
                    <a:pt x="8055" y="16381"/>
                    <a:pt x="8055" y="16381"/>
                    <a:pt x="8055" y="16381"/>
                  </a:cubicBezTo>
                  <a:cubicBezTo>
                    <a:pt x="8055" y="12657"/>
                    <a:pt x="8055" y="12657"/>
                    <a:pt x="8055" y="12657"/>
                  </a:cubicBezTo>
                  <a:cubicBezTo>
                    <a:pt x="11350" y="14743"/>
                    <a:pt x="16658" y="16679"/>
                    <a:pt x="18855" y="15785"/>
                  </a:cubicBezTo>
                  <a:cubicBezTo>
                    <a:pt x="18855" y="15785"/>
                    <a:pt x="19038" y="15636"/>
                    <a:pt x="19038" y="15636"/>
                  </a:cubicBezTo>
                  <a:cubicBezTo>
                    <a:pt x="18855" y="15636"/>
                    <a:pt x="18672" y="15636"/>
                    <a:pt x="18672" y="15636"/>
                  </a:cubicBezTo>
                  <a:cubicBezTo>
                    <a:pt x="15926" y="15636"/>
                    <a:pt x="11350" y="13402"/>
                    <a:pt x="7505" y="10125"/>
                  </a:cubicBezTo>
                  <a:close/>
                  <a:moveTo>
                    <a:pt x="17024" y="12806"/>
                  </a:moveTo>
                  <a:cubicBezTo>
                    <a:pt x="17024" y="12955"/>
                    <a:pt x="16841" y="13104"/>
                    <a:pt x="16658" y="13104"/>
                  </a:cubicBezTo>
                  <a:cubicBezTo>
                    <a:pt x="16658" y="13104"/>
                    <a:pt x="16475" y="12955"/>
                    <a:pt x="16475" y="12806"/>
                  </a:cubicBezTo>
                  <a:cubicBezTo>
                    <a:pt x="16475" y="8933"/>
                    <a:pt x="16475" y="8933"/>
                    <a:pt x="16475" y="8933"/>
                  </a:cubicBezTo>
                  <a:cubicBezTo>
                    <a:pt x="15560" y="7890"/>
                    <a:pt x="14461" y="6847"/>
                    <a:pt x="13180" y="5805"/>
                  </a:cubicBezTo>
                  <a:cubicBezTo>
                    <a:pt x="8787" y="9380"/>
                    <a:pt x="8787" y="9380"/>
                    <a:pt x="8787" y="9380"/>
                  </a:cubicBezTo>
                  <a:cubicBezTo>
                    <a:pt x="8787" y="9380"/>
                    <a:pt x="8604" y="9380"/>
                    <a:pt x="8421" y="9380"/>
                  </a:cubicBezTo>
                  <a:cubicBezTo>
                    <a:pt x="8421" y="9231"/>
                    <a:pt x="8421" y="9082"/>
                    <a:pt x="8421" y="8933"/>
                  </a:cubicBezTo>
                  <a:cubicBezTo>
                    <a:pt x="12814" y="5507"/>
                    <a:pt x="12814" y="5507"/>
                    <a:pt x="12814" y="5507"/>
                  </a:cubicBezTo>
                  <a:cubicBezTo>
                    <a:pt x="11533" y="4464"/>
                    <a:pt x="10251" y="3570"/>
                    <a:pt x="8970" y="2825"/>
                  </a:cubicBezTo>
                  <a:cubicBezTo>
                    <a:pt x="4211" y="2825"/>
                    <a:pt x="4211" y="2825"/>
                    <a:pt x="4211" y="2825"/>
                  </a:cubicBezTo>
                  <a:cubicBezTo>
                    <a:pt x="4028" y="2825"/>
                    <a:pt x="4028" y="2676"/>
                    <a:pt x="4028" y="2527"/>
                  </a:cubicBezTo>
                  <a:cubicBezTo>
                    <a:pt x="4028" y="2378"/>
                    <a:pt x="4028" y="2378"/>
                    <a:pt x="4211" y="2378"/>
                  </a:cubicBezTo>
                  <a:cubicBezTo>
                    <a:pt x="8055" y="2378"/>
                    <a:pt x="8055" y="2378"/>
                    <a:pt x="8055" y="2378"/>
                  </a:cubicBezTo>
                  <a:cubicBezTo>
                    <a:pt x="4943" y="591"/>
                    <a:pt x="2380" y="-5"/>
                    <a:pt x="1831" y="591"/>
                  </a:cubicBezTo>
                  <a:cubicBezTo>
                    <a:pt x="1831" y="591"/>
                    <a:pt x="1831" y="591"/>
                    <a:pt x="1831" y="591"/>
                  </a:cubicBezTo>
                  <a:cubicBezTo>
                    <a:pt x="1648" y="591"/>
                    <a:pt x="1648" y="889"/>
                    <a:pt x="1648" y="1038"/>
                  </a:cubicBezTo>
                  <a:cubicBezTo>
                    <a:pt x="1648" y="2974"/>
                    <a:pt x="4394" y="6549"/>
                    <a:pt x="8055" y="9678"/>
                  </a:cubicBezTo>
                  <a:cubicBezTo>
                    <a:pt x="11899" y="12657"/>
                    <a:pt x="16292" y="14891"/>
                    <a:pt x="18672" y="14891"/>
                  </a:cubicBezTo>
                  <a:cubicBezTo>
                    <a:pt x="18855" y="14891"/>
                    <a:pt x="19221" y="14891"/>
                    <a:pt x="19221" y="14743"/>
                  </a:cubicBezTo>
                  <a:cubicBezTo>
                    <a:pt x="19953" y="14296"/>
                    <a:pt x="19221" y="12210"/>
                    <a:pt x="17024" y="9678"/>
                  </a:cubicBezTo>
                  <a:lnTo>
                    <a:pt x="17024" y="12806"/>
                  </a:lnTo>
                  <a:close/>
                  <a:moveTo>
                    <a:pt x="15560" y="2825"/>
                  </a:moveTo>
                  <a:cubicBezTo>
                    <a:pt x="15743" y="2974"/>
                    <a:pt x="15743" y="2974"/>
                    <a:pt x="15743" y="2974"/>
                  </a:cubicBezTo>
                  <a:cubicBezTo>
                    <a:pt x="12814" y="5507"/>
                    <a:pt x="12814" y="5507"/>
                    <a:pt x="12814" y="5507"/>
                  </a:cubicBezTo>
                  <a:cubicBezTo>
                    <a:pt x="12814" y="5507"/>
                    <a:pt x="12997" y="5656"/>
                    <a:pt x="12997" y="5656"/>
                  </a:cubicBezTo>
                  <a:cubicBezTo>
                    <a:pt x="12997" y="5656"/>
                    <a:pt x="13180" y="5805"/>
                    <a:pt x="13180" y="5805"/>
                  </a:cubicBezTo>
                  <a:cubicBezTo>
                    <a:pt x="16109" y="3421"/>
                    <a:pt x="16109" y="3421"/>
                    <a:pt x="16109" y="3421"/>
                  </a:cubicBezTo>
                  <a:cubicBezTo>
                    <a:pt x="16475" y="3570"/>
                    <a:pt x="16475" y="3570"/>
                    <a:pt x="16475" y="3570"/>
                  </a:cubicBezTo>
                  <a:cubicBezTo>
                    <a:pt x="16475" y="3570"/>
                    <a:pt x="16475" y="3570"/>
                    <a:pt x="16475" y="3570"/>
                  </a:cubicBezTo>
                  <a:cubicBezTo>
                    <a:pt x="16475" y="8933"/>
                    <a:pt x="16475" y="8933"/>
                    <a:pt x="16475" y="8933"/>
                  </a:cubicBezTo>
                  <a:cubicBezTo>
                    <a:pt x="16658" y="9082"/>
                    <a:pt x="16841" y="9380"/>
                    <a:pt x="17024" y="9678"/>
                  </a:cubicBezTo>
                  <a:cubicBezTo>
                    <a:pt x="17024" y="2676"/>
                    <a:pt x="17024" y="2676"/>
                    <a:pt x="17024" y="2676"/>
                  </a:cubicBezTo>
                  <a:cubicBezTo>
                    <a:pt x="17024" y="2676"/>
                    <a:pt x="17024" y="2676"/>
                    <a:pt x="17024" y="2676"/>
                  </a:cubicBezTo>
                  <a:cubicBezTo>
                    <a:pt x="17573" y="2825"/>
                    <a:pt x="18305" y="2527"/>
                    <a:pt x="19038" y="1932"/>
                  </a:cubicBezTo>
                  <a:cubicBezTo>
                    <a:pt x="19953" y="1336"/>
                    <a:pt x="20136" y="442"/>
                    <a:pt x="19770" y="144"/>
                  </a:cubicBezTo>
                  <a:cubicBezTo>
                    <a:pt x="19404" y="-154"/>
                    <a:pt x="18305" y="-5"/>
                    <a:pt x="17573" y="740"/>
                  </a:cubicBezTo>
                  <a:cubicBezTo>
                    <a:pt x="16841" y="1187"/>
                    <a:pt x="16475" y="1932"/>
                    <a:pt x="16658" y="2378"/>
                  </a:cubicBezTo>
                  <a:cubicBezTo>
                    <a:pt x="16658" y="2378"/>
                    <a:pt x="16658" y="2378"/>
                    <a:pt x="16658" y="2378"/>
                  </a:cubicBezTo>
                  <a:cubicBezTo>
                    <a:pt x="8055" y="2378"/>
                    <a:pt x="8055" y="2378"/>
                    <a:pt x="8055" y="2378"/>
                  </a:cubicBezTo>
                  <a:cubicBezTo>
                    <a:pt x="8421" y="2527"/>
                    <a:pt x="8604" y="2676"/>
                    <a:pt x="8970" y="2825"/>
                  </a:cubicBezTo>
                  <a:lnTo>
                    <a:pt x="15560" y="2825"/>
                  </a:lnTo>
                  <a:close/>
                  <a:moveTo>
                    <a:pt x="15560" y="282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61"/>
          <p:cNvGrpSpPr/>
          <p:nvPr/>
        </p:nvGrpSpPr>
        <p:grpSpPr>
          <a:xfrm>
            <a:off x="6001362" y="2781049"/>
            <a:ext cx="301434" cy="301474"/>
            <a:chOff x="2095350" y="2324961"/>
            <a:chExt cx="462882" cy="462882"/>
          </a:xfrm>
        </p:grpSpPr>
        <p:sp>
          <p:nvSpPr>
            <p:cNvPr id="60" name="Rounded Rectangle 59"/>
            <p:cNvSpPr/>
            <p:nvPr/>
          </p:nvSpPr>
          <p:spPr>
            <a:xfrm>
              <a:off x="2095350" y="2324961"/>
              <a:ext cx="462882" cy="46288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Shape 579"/>
            <p:cNvSpPr/>
            <p:nvPr/>
          </p:nvSpPr>
          <p:spPr>
            <a:xfrm flipV="1">
              <a:off x="2204123" y="2428623"/>
              <a:ext cx="245336" cy="255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3076" tIns="33076" rIns="33076" bIns="33076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66"/>
          <p:cNvGrpSpPr/>
          <p:nvPr/>
        </p:nvGrpSpPr>
        <p:grpSpPr>
          <a:xfrm>
            <a:off x="6001362" y="1983820"/>
            <a:ext cx="301434" cy="301474"/>
            <a:chOff x="2018242" y="3429000"/>
            <a:chExt cx="462882" cy="462882"/>
          </a:xfrm>
        </p:grpSpPr>
        <p:sp>
          <p:nvSpPr>
            <p:cNvPr id="64" name="Rounded Rectangle 63"/>
            <p:cNvSpPr/>
            <p:nvPr/>
          </p:nvSpPr>
          <p:spPr>
            <a:xfrm>
              <a:off x="2018242" y="3429000"/>
              <a:ext cx="462882" cy="46288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Shape 546"/>
            <p:cNvSpPr/>
            <p:nvPr/>
          </p:nvSpPr>
          <p:spPr>
            <a:xfrm>
              <a:off x="2102354" y="3560952"/>
              <a:ext cx="299452" cy="198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4" extrusionOk="0">
                  <a:moveTo>
                    <a:pt x="18596" y="5942"/>
                  </a:moveTo>
                  <a:cubicBezTo>
                    <a:pt x="18295" y="7132"/>
                    <a:pt x="17976" y="8348"/>
                    <a:pt x="17696" y="9399"/>
                  </a:cubicBezTo>
                  <a:cubicBezTo>
                    <a:pt x="18794" y="11734"/>
                    <a:pt x="19440" y="14666"/>
                    <a:pt x="19440" y="17887"/>
                  </a:cubicBezTo>
                  <a:cubicBezTo>
                    <a:pt x="19440" y="18391"/>
                    <a:pt x="19426" y="18896"/>
                    <a:pt x="19394" y="19390"/>
                  </a:cubicBezTo>
                  <a:cubicBezTo>
                    <a:pt x="19341" y="20265"/>
                    <a:pt x="19778" y="21038"/>
                    <a:pt x="20372" y="21116"/>
                  </a:cubicBezTo>
                  <a:cubicBezTo>
                    <a:pt x="20405" y="21122"/>
                    <a:pt x="20439" y="21124"/>
                    <a:pt x="20471" y="21124"/>
                  </a:cubicBezTo>
                  <a:cubicBezTo>
                    <a:pt x="21024" y="21124"/>
                    <a:pt x="21495" y="20502"/>
                    <a:pt x="21545" y="19677"/>
                  </a:cubicBezTo>
                  <a:cubicBezTo>
                    <a:pt x="21582" y="19089"/>
                    <a:pt x="21600" y="18486"/>
                    <a:pt x="21600" y="17887"/>
                  </a:cubicBezTo>
                  <a:cubicBezTo>
                    <a:pt x="21600" y="13196"/>
                    <a:pt x="20463" y="9004"/>
                    <a:pt x="18596" y="5942"/>
                  </a:cubicBezTo>
                  <a:close/>
                  <a:moveTo>
                    <a:pt x="10801" y="3957"/>
                  </a:moveTo>
                  <a:cubicBezTo>
                    <a:pt x="11273" y="3957"/>
                    <a:pt x="11734" y="4016"/>
                    <a:pt x="12183" y="4127"/>
                  </a:cubicBezTo>
                  <a:cubicBezTo>
                    <a:pt x="12656" y="3256"/>
                    <a:pt x="13186" y="2296"/>
                    <a:pt x="13702" y="1383"/>
                  </a:cubicBezTo>
                  <a:cubicBezTo>
                    <a:pt x="12781" y="990"/>
                    <a:pt x="11810" y="778"/>
                    <a:pt x="10801" y="778"/>
                  </a:cubicBezTo>
                  <a:cubicBezTo>
                    <a:pt x="4744" y="778"/>
                    <a:pt x="0" y="8292"/>
                    <a:pt x="0" y="17887"/>
                  </a:cubicBezTo>
                  <a:cubicBezTo>
                    <a:pt x="0" y="18477"/>
                    <a:pt x="18" y="19068"/>
                    <a:pt x="53" y="19643"/>
                  </a:cubicBezTo>
                  <a:cubicBezTo>
                    <a:pt x="105" y="20519"/>
                    <a:pt x="636" y="21162"/>
                    <a:pt x="1225" y="21086"/>
                  </a:cubicBezTo>
                  <a:cubicBezTo>
                    <a:pt x="1818" y="21007"/>
                    <a:pt x="2258" y="20236"/>
                    <a:pt x="2204" y="19361"/>
                  </a:cubicBezTo>
                  <a:cubicBezTo>
                    <a:pt x="2174" y="18879"/>
                    <a:pt x="2160" y="18383"/>
                    <a:pt x="2160" y="17887"/>
                  </a:cubicBezTo>
                  <a:cubicBezTo>
                    <a:pt x="2160" y="10076"/>
                    <a:pt x="5955" y="3957"/>
                    <a:pt x="10801" y="3957"/>
                  </a:cubicBezTo>
                  <a:close/>
                  <a:moveTo>
                    <a:pt x="8778" y="16036"/>
                  </a:moveTo>
                  <a:cubicBezTo>
                    <a:pt x="8032" y="17937"/>
                    <a:pt x="8535" y="19501"/>
                    <a:pt x="9569" y="20379"/>
                  </a:cubicBezTo>
                  <a:cubicBezTo>
                    <a:pt x="10602" y="21258"/>
                    <a:pt x="11773" y="21116"/>
                    <a:pt x="12519" y="19216"/>
                  </a:cubicBezTo>
                  <a:cubicBezTo>
                    <a:pt x="13265" y="17315"/>
                    <a:pt x="17970" y="355"/>
                    <a:pt x="17561" y="6"/>
                  </a:cubicBezTo>
                  <a:cubicBezTo>
                    <a:pt x="17151" y="-342"/>
                    <a:pt x="9524" y="14136"/>
                    <a:pt x="8778" y="16036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3076" tIns="33076" rIns="33076" bIns="33076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68"/>
          <p:cNvGrpSpPr/>
          <p:nvPr/>
        </p:nvGrpSpPr>
        <p:grpSpPr>
          <a:xfrm>
            <a:off x="2858902" y="2781049"/>
            <a:ext cx="301434" cy="301474"/>
            <a:chOff x="2855493" y="3429000"/>
            <a:chExt cx="462882" cy="462882"/>
          </a:xfrm>
        </p:grpSpPr>
        <p:sp>
          <p:nvSpPr>
            <p:cNvPr id="51" name="Rounded Rectangle 50"/>
            <p:cNvSpPr/>
            <p:nvPr/>
          </p:nvSpPr>
          <p:spPr>
            <a:xfrm>
              <a:off x="2855493" y="3429000"/>
              <a:ext cx="462882" cy="46288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Shape 1849"/>
            <p:cNvSpPr/>
            <p:nvPr/>
          </p:nvSpPr>
          <p:spPr>
            <a:xfrm flipH="1">
              <a:off x="2967936" y="3562457"/>
              <a:ext cx="256862" cy="206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3076" tIns="33076" rIns="33076" bIns="33076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4208060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uild="p"/>
      <p:bldP spid="81" grpId="0" build="p"/>
      <p:bldP spid="82" grpId="0" build="p"/>
      <p:bldP spid="83" grpId="0" build="p"/>
      <p:bldP spid="84" grpId="0" build="p"/>
      <p:bldP spid="85" grpId="0" build="p"/>
      <p:bldP spid="86" grpId="0" build="p"/>
      <p:bldP spid="87" grpId="0" build="p"/>
      <p:bldP spid="88" grpId="0" build="p"/>
      <p:bldP spid="7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9"/>
          <p:cNvGrpSpPr/>
          <p:nvPr/>
        </p:nvGrpSpPr>
        <p:grpSpPr>
          <a:xfrm>
            <a:off x="681843" y="1473646"/>
            <a:ext cx="3084890" cy="2382393"/>
            <a:chOff x="681335" y="1473190"/>
            <a:chExt cx="3085292" cy="2381657"/>
          </a:xfrm>
        </p:grpSpPr>
        <p:sp>
          <p:nvSpPr>
            <p:cNvPr id="3" name="任意多边形 6"/>
            <p:cNvSpPr>
              <a:spLocks noChangeArrowheads="1"/>
            </p:cNvSpPr>
            <p:nvPr/>
          </p:nvSpPr>
          <p:spPr bwMode="auto">
            <a:xfrm>
              <a:off x="681335" y="3324622"/>
              <a:ext cx="2306489" cy="530225"/>
            </a:xfrm>
            <a:custGeom>
              <a:avLst/>
              <a:gdLst>
                <a:gd name="T0" fmla="*/ 131542 w 1840567"/>
                <a:gd name="T1" fmla="*/ 0 h 660400"/>
                <a:gd name="T2" fmla="*/ 1474787 w 1840567"/>
                <a:gd name="T3" fmla="*/ 0 h 660400"/>
                <a:gd name="T4" fmla="*/ 1343245 w 1840567"/>
                <a:gd name="T5" fmla="*/ 530225 h 660400"/>
                <a:gd name="T6" fmla="*/ 0 w 1840567"/>
                <a:gd name="T7" fmla="*/ 530225 h 6604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0567"/>
                <a:gd name="T13" fmla="*/ 0 h 660400"/>
                <a:gd name="T14" fmla="*/ 1840567 w 1840567"/>
                <a:gd name="T15" fmla="*/ 660400 h 6604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0567" h="660400">
                  <a:moveTo>
                    <a:pt x="164167" y="0"/>
                  </a:moveTo>
                  <a:lnTo>
                    <a:pt x="1840567" y="0"/>
                  </a:lnTo>
                  <a:lnTo>
                    <a:pt x="1676400" y="660400"/>
                  </a:lnTo>
                  <a:lnTo>
                    <a:pt x="0" y="660400"/>
                  </a:lnTo>
                  <a:lnTo>
                    <a:pt x="1641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 b="1" dirty="0">
                  <a:solidFill>
                    <a:srgbClr val="FFFFFF"/>
                  </a:solidFill>
                  <a:latin typeface="+mn-ea"/>
                </a:rPr>
                <a:t>思想步调一致</a:t>
              </a:r>
            </a:p>
          </p:txBody>
        </p:sp>
        <p:sp>
          <p:nvSpPr>
            <p:cNvPr id="7" name="平行四边形 2"/>
            <p:cNvSpPr>
              <a:spLocks noChangeArrowheads="1"/>
            </p:cNvSpPr>
            <p:nvPr/>
          </p:nvSpPr>
          <p:spPr bwMode="auto">
            <a:xfrm>
              <a:off x="910929" y="1473190"/>
              <a:ext cx="2855698" cy="1803400"/>
            </a:xfrm>
            <a:prstGeom prst="parallelogram">
              <a:avLst>
                <a:gd name="adj" fmla="val 42747"/>
              </a:avLst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 eaLnBrk="1" hangingPunct="1"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  <a:endParaRPr lang="en-US" sz="10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</a:p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  <a:endParaRPr lang="en-US" altLang="zh-CN" sz="10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</a:p>
          </p:txBody>
        </p:sp>
      </p:grpSp>
      <p:grpSp>
        <p:nvGrpSpPr>
          <p:cNvPr id="5" name="组合 10"/>
          <p:cNvGrpSpPr/>
          <p:nvPr/>
        </p:nvGrpSpPr>
        <p:grpSpPr>
          <a:xfrm>
            <a:off x="2974277" y="1481268"/>
            <a:ext cx="3103054" cy="2388049"/>
            <a:chOff x="910929" y="889278"/>
            <a:chExt cx="3103458" cy="2387312"/>
          </a:xfrm>
        </p:grpSpPr>
        <p:sp>
          <p:nvSpPr>
            <p:cNvPr id="12" name="任意多边形 6"/>
            <p:cNvSpPr>
              <a:spLocks noChangeArrowheads="1"/>
            </p:cNvSpPr>
            <p:nvPr/>
          </p:nvSpPr>
          <p:spPr bwMode="auto">
            <a:xfrm>
              <a:off x="1707898" y="889278"/>
              <a:ext cx="2306489" cy="530225"/>
            </a:xfrm>
            <a:custGeom>
              <a:avLst/>
              <a:gdLst>
                <a:gd name="T0" fmla="*/ 131542 w 1840567"/>
                <a:gd name="T1" fmla="*/ 0 h 660400"/>
                <a:gd name="T2" fmla="*/ 1474787 w 1840567"/>
                <a:gd name="T3" fmla="*/ 0 h 660400"/>
                <a:gd name="T4" fmla="*/ 1343245 w 1840567"/>
                <a:gd name="T5" fmla="*/ 530225 h 660400"/>
                <a:gd name="T6" fmla="*/ 0 w 1840567"/>
                <a:gd name="T7" fmla="*/ 530225 h 6604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0567"/>
                <a:gd name="T13" fmla="*/ 0 h 660400"/>
                <a:gd name="T14" fmla="*/ 1840567 w 1840567"/>
                <a:gd name="T15" fmla="*/ 660400 h 6604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0567" h="660400">
                  <a:moveTo>
                    <a:pt x="164167" y="0"/>
                  </a:moveTo>
                  <a:lnTo>
                    <a:pt x="1840567" y="0"/>
                  </a:lnTo>
                  <a:lnTo>
                    <a:pt x="1676400" y="660400"/>
                  </a:lnTo>
                  <a:lnTo>
                    <a:pt x="0" y="660400"/>
                  </a:lnTo>
                  <a:lnTo>
                    <a:pt x="1641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 b="1" dirty="0">
                  <a:solidFill>
                    <a:srgbClr val="FFFFFF"/>
                  </a:solidFill>
                  <a:latin typeface="+mn-ea"/>
                </a:rPr>
                <a:t>计划周密合理</a:t>
              </a:r>
            </a:p>
          </p:txBody>
        </p:sp>
        <p:sp>
          <p:nvSpPr>
            <p:cNvPr id="13" name="平行四边形 2"/>
            <p:cNvSpPr>
              <a:spLocks noChangeArrowheads="1"/>
            </p:cNvSpPr>
            <p:nvPr/>
          </p:nvSpPr>
          <p:spPr bwMode="auto">
            <a:xfrm>
              <a:off x="910929" y="1473190"/>
              <a:ext cx="2855698" cy="1803400"/>
            </a:xfrm>
            <a:prstGeom prst="parallelogram">
              <a:avLst>
                <a:gd name="adj" fmla="val 42747"/>
              </a:avLst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  <a:endParaRPr lang="en-US" sz="10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</a:p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  <a:endParaRPr lang="en-US" altLang="zh-CN" sz="10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</a:p>
          </p:txBody>
        </p:sp>
      </p:grpSp>
      <p:grpSp>
        <p:nvGrpSpPr>
          <p:cNvPr id="6" name="组合 13"/>
          <p:cNvGrpSpPr/>
          <p:nvPr/>
        </p:nvGrpSpPr>
        <p:grpSpPr>
          <a:xfrm>
            <a:off x="5303038" y="1509207"/>
            <a:ext cx="3084890" cy="2382393"/>
            <a:chOff x="681335" y="1473190"/>
            <a:chExt cx="3085292" cy="2381657"/>
          </a:xfrm>
        </p:grpSpPr>
        <p:sp>
          <p:nvSpPr>
            <p:cNvPr id="15" name="任意多边形 6"/>
            <p:cNvSpPr>
              <a:spLocks noChangeArrowheads="1"/>
            </p:cNvSpPr>
            <p:nvPr/>
          </p:nvSpPr>
          <p:spPr bwMode="auto">
            <a:xfrm>
              <a:off x="681335" y="3324622"/>
              <a:ext cx="2306489" cy="530225"/>
            </a:xfrm>
            <a:custGeom>
              <a:avLst/>
              <a:gdLst>
                <a:gd name="T0" fmla="*/ 131542 w 1840567"/>
                <a:gd name="T1" fmla="*/ 0 h 660400"/>
                <a:gd name="T2" fmla="*/ 1474787 w 1840567"/>
                <a:gd name="T3" fmla="*/ 0 h 660400"/>
                <a:gd name="T4" fmla="*/ 1343245 w 1840567"/>
                <a:gd name="T5" fmla="*/ 530225 h 660400"/>
                <a:gd name="T6" fmla="*/ 0 w 1840567"/>
                <a:gd name="T7" fmla="*/ 530225 h 6604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0567"/>
                <a:gd name="T13" fmla="*/ 0 h 660400"/>
                <a:gd name="T14" fmla="*/ 1840567 w 1840567"/>
                <a:gd name="T15" fmla="*/ 660400 h 6604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0567" h="660400">
                  <a:moveTo>
                    <a:pt x="164167" y="0"/>
                  </a:moveTo>
                  <a:lnTo>
                    <a:pt x="1840567" y="0"/>
                  </a:lnTo>
                  <a:lnTo>
                    <a:pt x="1676400" y="660400"/>
                  </a:lnTo>
                  <a:lnTo>
                    <a:pt x="0" y="660400"/>
                  </a:lnTo>
                  <a:lnTo>
                    <a:pt x="1641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 b="1" dirty="0">
                  <a:solidFill>
                    <a:srgbClr val="FFFFFF"/>
                  </a:solidFill>
                  <a:latin typeface="+mn-ea"/>
                </a:rPr>
                <a:t>行动快捷有效</a:t>
              </a:r>
            </a:p>
          </p:txBody>
        </p:sp>
        <p:sp>
          <p:nvSpPr>
            <p:cNvPr id="16" name="平行四边形 2"/>
            <p:cNvSpPr>
              <a:spLocks noChangeArrowheads="1"/>
            </p:cNvSpPr>
            <p:nvPr/>
          </p:nvSpPr>
          <p:spPr bwMode="auto">
            <a:xfrm>
              <a:off x="910929" y="1473190"/>
              <a:ext cx="2855698" cy="1803400"/>
            </a:xfrm>
            <a:prstGeom prst="parallelogram">
              <a:avLst>
                <a:gd name="adj" fmla="val 42747"/>
              </a:avLst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  <a:endParaRPr lang="en-US" sz="10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</a:p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  <a:endParaRPr lang="en-US" altLang="zh-CN" sz="10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单击此处添加段落文本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2372412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>
            <a:spLocks noChangeArrowheads="1"/>
          </p:cNvSpPr>
          <p:nvPr/>
        </p:nvSpPr>
        <p:spPr bwMode="auto">
          <a:xfrm>
            <a:off x="2829881" y="1520525"/>
            <a:ext cx="1723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0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02614" y="1902486"/>
            <a:ext cx="163538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ADD YOUR TITLE HERE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935290" y="2148630"/>
            <a:ext cx="341801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722441" y="2375812"/>
            <a:ext cx="4119155" cy="483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点击输入简要文字内容，文字内容需概括精炼，不用多余的文字修饰，言简意赅的说明该项内容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F308A29-5A08-47AA-AE99-2AB4910C2E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47985" y="1171626"/>
            <a:ext cx="5240283" cy="275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81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1734727" y="2837713"/>
            <a:ext cx="1610743" cy="900719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56" tIns="34277" rIns="68556" bIns="3427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4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127023" y="3286392"/>
            <a:ext cx="826154" cy="826311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56" tIns="34277" rIns="68556" bIns="3427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4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3097439" y="1921943"/>
            <a:ext cx="1610743" cy="900719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65021" tIns="32510" rIns="65021" bIns="32510"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1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3489734" y="1532225"/>
            <a:ext cx="826154" cy="826311"/>
          </a:xfrm>
          <a:prstGeom prst="ellipse">
            <a:avLst/>
          </a:prstGeom>
          <a:solidFill>
            <a:schemeClr val="accent2"/>
          </a:solidFill>
          <a:ln w="63500" cap="flat" cmpd="sng" algn="ctr">
            <a:noFill/>
            <a:prstDash val="solid"/>
          </a:ln>
          <a:effectLst/>
        </p:spPr>
        <p:txBody>
          <a:bodyPr lIns="65021" tIns="32510" rIns="65021" bIns="32510"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1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4464014" y="2837713"/>
            <a:ext cx="1610743" cy="900719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56" tIns="34277" rIns="68556" bIns="3427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4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856311" y="3286392"/>
            <a:ext cx="826154" cy="826311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56" tIns="34277" rIns="68556" bIns="3427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4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5823885" y="1921943"/>
            <a:ext cx="1610743" cy="900719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lIns="65021" tIns="32510" rIns="65021" bIns="32510"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1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216180" y="1532225"/>
            <a:ext cx="826154" cy="826311"/>
          </a:xfrm>
          <a:prstGeom prst="ellipse">
            <a:avLst/>
          </a:prstGeom>
          <a:solidFill>
            <a:schemeClr val="accent4"/>
          </a:solidFill>
          <a:ln w="63500" cap="flat" cmpd="sng" algn="ctr">
            <a:noFill/>
            <a:prstDash val="solid"/>
          </a:ln>
          <a:effectLst/>
        </p:spPr>
        <p:txBody>
          <a:bodyPr lIns="65021" tIns="32510" rIns="65021" bIns="32510" rtlCol="0" anchor="ctr"/>
          <a:lstStyle/>
          <a:p>
            <a:pPr algn="ctr">
              <a:lnSpc>
                <a:spcPct val="120000"/>
              </a:lnSpc>
            </a:pPr>
            <a:endParaRPr lang="zh-CN" altLang="en-US" sz="11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68" y="2822663"/>
            <a:ext cx="9152256" cy="62201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60" tIns="34280" rIns="68560" bIns="342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2181452" y="3559695"/>
            <a:ext cx="707925" cy="433432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000" b="0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0" name="TextBox 29"/>
          <p:cNvSpPr txBox="1"/>
          <p:nvPr/>
        </p:nvSpPr>
        <p:spPr>
          <a:xfrm flipH="1">
            <a:off x="3544165" y="1805529"/>
            <a:ext cx="707925" cy="433432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000" b="0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1" name="TextBox 30"/>
          <p:cNvSpPr txBox="1"/>
          <p:nvPr/>
        </p:nvSpPr>
        <p:spPr>
          <a:xfrm flipH="1">
            <a:off x="6270611" y="1805529"/>
            <a:ext cx="707925" cy="433432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000" b="0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2" name="TextBox 31"/>
          <p:cNvSpPr txBox="1"/>
          <p:nvPr/>
        </p:nvSpPr>
        <p:spPr>
          <a:xfrm flipH="1">
            <a:off x="4910740" y="3559695"/>
            <a:ext cx="707925" cy="433432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000" b="0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85" name="TextBox 23"/>
          <p:cNvSpPr txBox="1"/>
          <p:nvPr/>
        </p:nvSpPr>
        <p:spPr>
          <a:xfrm>
            <a:off x="1140687" y="1964552"/>
            <a:ext cx="1659056" cy="397997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86" name="TextBox 24"/>
          <p:cNvSpPr txBox="1"/>
          <p:nvPr/>
        </p:nvSpPr>
        <p:spPr>
          <a:xfrm>
            <a:off x="1140688" y="1739493"/>
            <a:ext cx="1028837" cy="250290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87" name="TextBox 23"/>
          <p:cNvSpPr txBox="1"/>
          <p:nvPr/>
        </p:nvSpPr>
        <p:spPr>
          <a:xfrm>
            <a:off x="3073238" y="4041988"/>
            <a:ext cx="1659056" cy="397997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88" name="TextBox 24"/>
          <p:cNvSpPr txBox="1"/>
          <p:nvPr/>
        </p:nvSpPr>
        <p:spPr>
          <a:xfrm>
            <a:off x="3073239" y="3816928"/>
            <a:ext cx="1028837" cy="250290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89" name="TextBox 23"/>
          <p:cNvSpPr txBox="1"/>
          <p:nvPr/>
        </p:nvSpPr>
        <p:spPr>
          <a:xfrm>
            <a:off x="4436861" y="1278094"/>
            <a:ext cx="1659056" cy="397997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90" name="TextBox 24"/>
          <p:cNvSpPr txBox="1"/>
          <p:nvPr/>
        </p:nvSpPr>
        <p:spPr>
          <a:xfrm>
            <a:off x="4436862" y="1053035"/>
            <a:ext cx="1028837" cy="250290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91" name="TextBox 23"/>
          <p:cNvSpPr txBox="1"/>
          <p:nvPr/>
        </p:nvSpPr>
        <p:spPr>
          <a:xfrm>
            <a:off x="6351352" y="3373595"/>
            <a:ext cx="1659056" cy="397997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92" name="TextBox 24"/>
          <p:cNvSpPr txBox="1"/>
          <p:nvPr/>
        </p:nvSpPr>
        <p:spPr>
          <a:xfrm>
            <a:off x="6351353" y="3148536"/>
            <a:ext cx="1028837" cy="250290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77359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"/>
                            </p:stCondLst>
                            <p:childTnLst>
                              <p:par>
                                <p:cTn id="9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3"/>
          <p:cNvSpPr>
            <a:spLocks noChangeArrowheads="1"/>
          </p:cNvSpPr>
          <p:nvPr/>
        </p:nvSpPr>
        <p:spPr bwMode="auto">
          <a:xfrm>
            <a:off x="212884" y="1469759"/>
            <a:ext cx="2230041" cy="2989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80" tIns="34290" rIns="68580" bIns="34290" anchor="ctr"/>
          <a:lstStyle/>
          <a:p>
            <a:pPr algn="dist"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乐配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-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宝贵的标题</a:t>
            </a:r>
          </a:p>
        </p:txBody>
      </p:sp>
      <p:sp>
        <p:nvSpPr>
          <p:cNvPr id="5" name="矩形 23"/>
          <p:cNvSpPr>
            <a:spLocks noChangeArrowheads="1"/>
          </p:cNvSpPr>
          <p:nvPr/>
        </p:nvSpPr>
        <p:spPr bwMode="auto">
          <a:xfrm>
            <a:off x="212884" y="3069372"/>
            <a:ext cx="2230041" cy="2989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80" tIns="34290" rIns="68580" bIns="34290" anchor="ctr"/>
          <a:lstStyle/>
          <a:p>
            <a:pPr algn="dist"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乐配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-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宝贵的标题</a:t>
            </a:r>
          </a:p>
        </p:txBody>
      </p:sp>
      <p:sp>
        <p:nvSpPr>
          <p:cNvPr id="6" name="文本框 10"/>
          <p:cNvSpPr txBox="1"/>
          <p:nvPr/>
        </p:nvSpPr>
        <p:spPr>
          <a:xfrm>
            <a:off x="212884" y="1876834"/>
            <a:ext cx="2228850" cy="900246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此处文字通过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TXT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文档或者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QQ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LEOPARD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7" name="文本框 2"/>
          <p:cNvSpPr txBox="1"/>
          <p:nvPr/>
        </p:nvSpPr>
        <p:spPr>
          <a:xfrm>
            <a:off x="212884" y="3476447"/>
            <a:ext cx="2228850" cy="900246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此处文字通过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TXT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文档或者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QQ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LEOPARD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8" name="矩形 7"/>
          <p:cNvSpPr/>
          <p:nvPr/>
        </p:nvSpPr>
        <p:spPr>
          <a:xfrm>
            <a:off x="2997161" y="1469759"/>
            <a:ext cx="1856185" cy="1456584"/>
          </a:xfrm>
          <a:prstGeom prst="rect">
            <a:avLst/>
          </a:prstGeom>
          <a:blipFill dpi="0" rotWithShape="1">
            <a:blip r:embed="rId3"/>
            <a:srcRect/>
            <a:stretch>
              <a:fillRect l="-10000" r="-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5800">
              <a:defRPr/>
            </a:pPr>
            <a:endParaRPr lang="zh-CN" altLang="en-US" noProof="1">
              <a:solidFill>
                <a:srgbClr val="74495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709625" y="1479286"/>
            <a:ext cx="0" cy="2897685"/>
          </a:xfrm>
          <a:prstGeom prst="line">
            <a:avLst/>
          </a:prstGeom>
          <a:ln w="127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57"/>
          <p:cNvSpPr>
            <a:spLocks noChangeArrowheads="1"/>
          </p:cNvSpPr>
          <p:nvPr/>
        </p:nvSpPr>
        <p:spPr bwMode="auto">
          <a:xfrm>
            <a:off x="3250169" y="3027577"/>
            <a:ext cx="135016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dist">
              <a:defRPr/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乐配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</a:p>
        </p:txBody>
      </p:sp>
      <p:sp>
        <p:nvSpPr>
          <p:cNvPr id="11" name="文本框 11"/>
          <p:cNvSpPr txBox="1"/>
          <p:nvPr/>
        </p:nvSpPr>
        <p:spPr>
          <a:xfrm>
            <a:off x="2924072" y="3476447"/>
            <a:ext cx="2002361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200000"/>
              </a:lnSpc>
              <a:defRPr/>
            </a:pP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此处文字通过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TXT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文档或者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QQ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LEOPARD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祝愿您汇报顺利！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3421023" y="3403693"/>
            <a:ext cx="1008459" cy="0"/>
          </a:xfrm>
          <a:prstGeom prst="line">
            <a:avLst/>
          </a:prstGeom>
          <a:ln w="12700">
            <a:solidFill>
              <a:srgbClr val="DD657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4999521" y="1469759"/>
            <a:ext cx="1856185" cy="1456584"/>
          </a:xfrm>
          <a:prstGeom prst="rect">
            <a:avLst/>
          </a:prstGeom>
          <a:blipFill dpi="0" rotWithShape="1">
            <a:blip r:embed="rId4"/>
            <a:srcRect/>
            <a:stretch>
              <a:fillRect l="-10000" r="-2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5800">
              <a:defRPr/>
            </a:pPr>
            <a:endParaRPr lang="zh-CN" altLang="en-US" noProof="1">
              <a:solidFill>
                <a:srgbClr val="74495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矩形 57"/>
          <p:cNvSpPr>
            <a:spLocks noChangeArrowheads="1"/>
          </p:cNvSpPr>
          <p:nvPr/>
        </p:nvSpPr>
        <p:spPr bwMode="auto">
          <a:xfrm>
            <a:off x="5252529" y="3027577"/>
            <a:ext cx="135016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dist">
              <a:defRPr/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乐配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</a:p>
        </p:txBody>
      </p:sp>
      <p:sp>
        <p:nvSpPr>
          <p:cNvPr id="15" name="文本框 11"/>
          <p:cNvSpPr txBox="1"/>
          <p:nvPr/>
        </p:nvSpPr>
        <p:spPr>
          <a:xfrm>
            <a:off x="4926433" y="3476447"/>
            <a:ext cx="2002361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200000"/>
              </a:lnSpc>
              <a:defRPr/>
            </a:pP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此处文字通过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TXT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文档或者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QQ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LEOPARD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祝愿您汇报顺利！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5423384" y="3403693"/>
            <a:ext cx="1008459" cy="0"/>
          </a:xfrm>
          <a:prstGeom prst="line">
            <a:avLst/>
          </a:prstGeom>
          <a:ln w="12700">
            <a:solidFill>
              <a:srgbClr val="DD657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7001882" y="1469759"/>
            <a:ext cx="1856185" cy="1456584"/>
          </a:xfrm>
          <a:prstGeom prst="rect">
            <a:avLst/>
          </a:prstGeom>
          <a:blipFill dpi="0" rotWithShape="1">
            <a:blip r:embed="rId5"/>
            <a:srcRect/>
            <a:stretch>
              <a:fillRect r="-3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5800">
              <a:defRPr/>
            </a:pPr>
            <a:endParaRPr lang="zh-CN" altLang="en-US" noProof="1">
              <a:solidFill>
                <a:srgbClr val="74495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8" name="矩形 57"/>
          <p:cNvSpPr>
            <a:spLocks noChangeArrowheads="1"/>
          </p:cNvSpPr>
          <p:nvPr/>
        </p:nvSpPr>
        <p:spPr bwMode="auto">
          <a:xfrm>
            <a:off x="7254890" y="3027577"/>
            <a:ext cx="135016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dist">
              <a:defRPr/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乐配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</a:p>
        </p:txBody>
      </p:sp>
      <p:sp>
        <p:nvSpPr>
          <p:cNvPr id="19" name="文本框 11"/>
          <p:cNvSpPr txBox="1"/>
          <p:nvPr/>
        </p:nvSpPr>
        <p:spPr>
          <a:xfrm>
            <a:off x="6928793" y="3476447"/>
            <a:ext cx="2002361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200000"/>
              </a:lnSpc>
              <a:defRPr/>
            </a:pP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此处文字通过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TXT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文档或者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QQ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LEOPARD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祝愿您汇报顺利！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7425744" y="3403693"/>
            <a:ext cx="1008459" cy="0"/>
          </a:xfrm>
          <a:prstGeom prst="line">
            <a:avLst/>
          </a:prstGeom>
          <a:ln w="12700">
            <a:solidFill>
              <a:srgbClr val="DD657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95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 animBg="1"/>
      <p:bldP spid="10" grpId="0"/>
      <p:bldP spid="11" grpId="0"/>
      <p:bldP spid="13" grpId="0" animBg="1"/>
      <p:bldP spid="14" grpId="0"/>
      <p:bldP spid="15" grpId="0"/>
      <p:bldP spid="17" grpId="0" animBg="1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" name="Shape 2561"/>
          <p:cNvSpPr/>
          <p:nvPr/>
        </p:nvSpPr>
        <p:spPr>
          <a:xfrm>
            <a:off x="1265508" y="2565266"/>
            <a:ext cx="6695873" cy="29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8" y="0"/>
                </a:lnTo>
                <a:lnTo>
                  <a:pt x="20482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63" name="Shape 256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pPr lvl="0">
                <a:defRPr sz="1800">
                  <a:solidFill>
                    <a:srgbClr val="000000"/>
                  </a:solidFill>
                </a:defRPr>
              </a:pPr>
              <a:t>21</a:t>
            </a:fld>
            <a:endParaRPr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" name="Group 2566"/>
          <p:cNvGrpSpPr/>
          <p:nvPr/>
        </p:nvGrpSpPr>
        <p:grpSpPr>
          <a:xfrm>
            <a:off x="1562014" y="1745200"/>
            <a:ext cx="942853" cy="943267"/>
            <a:chOff x="0" y="0"/>
            <a:chExt cx="1257300" cy="1257300"/>
          </a:xfrm>
        </p:grpSpPr>
        <p:graphicFrame>
          <p:nvGraphicFramePr>
            <p:cNvPr id="2564" name="Chart 2564"/>
            <p:cNvGraphicFramePr/>
            <p:nvPr/>
          </p:nvGraphicFramePr>
          <p:xfrm>
            <a:off x="0" y="0"/>
            <a:ext cx="1257300" cy="12573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565" name="Shape 2565"/>
            <p:cNvSpPr/>
            <p:nvPr/>
          </p:nvSpPr>
          <p:spPr>
            <a:xfrm>
              <a:off x="329827" y="498878"/>
              <a:ext cx="790061" cy="4922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r>
                <a:rPr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  <a:sym typeface="微软雅黑" panose="020B0503020204020204" pitchFamily="34" charset="-122"/>
                </a:rPr>
                <a:t>70%</a:t>
              </a:r>
            </a:p>
          </p:txBody>
        </p:sp>
      </p:grpSp>
      <p:grpSp>
        <p:nvGrpSpPr>
          <p:cNvPr id="4" name="Group 2569"/>
          <p:cNvGrpSpPr/>
          <p:nvPr/>
        </p:nvGrpSpPr>
        <p:grpSpPr>
          <a:xfrm>
            <a:off x="3261804" y="1745200"/>
            <a:ext cx="942853" cy="943267"/>
            <a:chOff x="0" y="0"/>
            <a:chExt cx="1257300" cy="1257300"/>
          </a:xfrm>
        </p:grpSpPr>
        <p:graphicFrame>
          <p:nvGraphicFramePr>
            <p:cNvPr id="2567" name="Chart 2567"/>
            <p:cNvGraphicFramePr/>
            <p:nvPr/>
          </p:nvGraphicFramePr>
          <p:xfrm>
            <a:off x="0" y="0"/>
            <a:ext cx="1257300" cy="12573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568" name="Shape 2568"/>
            <p:cNvSpPr/>
            <p:nvPr/>
          </p:nvSpPr>
          <p:spPr>
            <a:xfrm>
              <a:off x="361528" y="494749"/>
              <a:ext cx="790061" cy="4922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r>
                <a:rPr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  <a:sym typeface="微软雅黑" panose="020B0503020204020204" pitchFamily="34" charset="-122"/>
                </a:rPr>
                <a:t>30%</a:t>
              </a:r>
            </a:p>
          </p:txBody>
        </p:sp>
      </p:grpSp>
      <p:grpSp>
        <p:nvGrpSpPr>
          <p:cNvPr id="5" name="Group 2572"/>
          <p:cNvGrpSpPr/>
          <p:nvPr/>
        </p:nvGrpSpPr>
        <p:grpSpPr>
          <a:xfrm>
            <a:off x="4909951" y="1745200"/>
            <a:ext cx="942853" cy="943267"/>
            <a:chOff x="0" y="0"/>
            <a:chExt cx="1257300" cy="1257300"/>
          </a:xfrm>
        </p:grpSpPr>
        <p:graphicFrame>
          <p:nvGraphicFramePr>
            <p:cNvPr id="2570" name="Chart 2570"/>
            <p:cNvGraphicFramePr/>
            <p:nvPr/>
          </p:nvGraphicFramePr>
          <p:xfrm>
            <a:off x="0" y="0"/>
            <a:ext cx="1257300" cy="12573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571" name="Shape 2571"/>
            <p:cNvSpPr/>
            <p:nvPr/>
          </p:nvSpPr>
          <p:spPr>
            <a:xfrm>
              <a:off x="372220" y="494749"/>
              <a:ext cx="790061" cy="4922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r>
                <a:rPr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  <a:sym typeface="微软雅黑" panose="020B0503020204020204" pitchFamily="34" charset="-122"/>
                </a:rPr>
                <a:t>50%</a:t>
              </a:r>
            </a:p>
          </p:txBody>
        </p:sp>
      </p:grpSp>
      <p:grpSp>
        <p:nvGrpSpPr>
          <p:cNvPr id="6" name="Group 2575"/>
          <p:cNvGrpSpPr/>
          <p:nvPr/>
        </p:nvGrpSpPr>
        <p:grpSpPr>
          <a:xfrm>
            <a:off x="6580766" y="1745200"/>
            <a:ext cx="942853" cy="943267"/>
            <a:chOff x="0" y="0"/>
            <a:chExt cx="1257300" cy="1257300"/>
          </a:xfrm>
        </p:grpSpPr>
        <p:graphicFrame>
          <p:nvGraphicFramePr>
            <p:cNvPr id="2573" name="Chart 2573"/>
            <p:cNvGraphicFramePr/>
            <p:nvPr>
              <p:extLst/>
            </p:nvPr>
          </p:nvGraphicFramePr>
          <p:xfrm>
            <a:off x="0" y="0"/>
            <a:ext cx="1257300" cy="12573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2574" name="Shape 2574"/>
            <p:cNvSpPr/>
            <p:nvPr/>
          </p:nvSpPr>
          <p:spPr>
            <a:xfrm>
              <a:off x="352680" y="494748"/>
              <a:ext cx="790061" cy="4922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r>
                <a:rPr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  <a:sym typeface="微软雅黑" panose="020B0503020204020204" pitchFamily="34" charset="-122"/>
                </a:rPr>
                <a:t>20%</a:t>
              </a:r>
            </a:p>
          </p:txBody>
        </p:sp>
      </p:grpSp>
      <p:sp>
        <p:nvSpPr>
          <p:cNvPr id="2576" name="Shape 2576"/>
          <p:cNvSpPr/>
          <p:nvPr/>
        </p:nvSpPr>
        <p:spPr>
          <a:xfrm>
            <a:off x="1788833" y="2905262"/>
            <a:ext cx="633505" cy="238527"/>
          </a:xfrm>
          <a:prstGeom prst="rect">
            <a:avLst/>
          </a:prstGeom>
          <a:noFill/>
          <a:ln w="12700">
            <a:miter lim="400000"/>
          </a:ln>
        </p:spPr>
        <p:txBody>
          <a:bodyPr wrap="none" lIns="34289" tIns="34290" rIns="34289" bIns="34290">
            <a:spAutoFit/>
          </a:bodyPr>
          <a:lstStyle>
            <a:lvl1pPr algn="ctr">
              <a:defRPr>
                <a:solidFill>
                  <a:srgbClr val="1C789F"/>
                </a:solidFill>
                <a:latin typeface="+mj-lt"/>
                <a:ea typeface="+mj-ea"/>
                <a:cs typeface="+mj-cs"/>
                <a:sym typeface="Source Sans Pro" panose="020B0503030403020204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sz="11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77" name="Shape 2577"/>
          <p:cNvSpPr/>
          <p:nvPr/>
        </p:nvSpPr>
        <p:spPr>
          <a:xfrm>
            <a:off x="3512397" y="2905262"/>
            <a:ext cx="633505" cy="238527"/>
          </a:xfrm>
          <a:prstGeom prst="rect">
            <a:avLst/>
          </a:prstGeom>
          <a:noFill/>
          <a:ln w="12700">
            <a:miter lim="400000"/>
          </a:ln>
        </p:spPr>
        <p:txBody>
          <a:bodyPr wrap="none" lIns="34289" tIns="34290" rIns="34289" bIns="34290">
            <a:spAutoFit/>
          </a:bodyPr>
          <a:lstStyle>
            <a:lvl1pPr algn="ctr">
              <a:defRPr>
                <a:solidFill>
                  <a:srgbClr val="D05126"/>
                </a:solidFill>
                <a:latin typeface="+mj-lt"/>
                <a:ea typeface="+mj-ea"/>
                <a:cs typeface="+mj-cs"/>
                <a:sym typeface="Source Sans Pro" panose="020B0503030403020204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sz="11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78" name="Shape 2578"/>
          <p:cNvSpPr/>
          <p:nvPr/>
        </p:nvSpPr>
        <p:spPr>
          <a:xfrm>
            <a:off x="5168561" y="2905262"/>
            <a:ext cx="633505" cy="238527"/>
          </a:xfrm>
          <a:prstGeom prst="rect">
            <a:avLst/>
          </a:prstGeom>
          <a:noFill/>
          <a:ln w="12700">
            <a:miter lim="400000"/>
          </a:ln>
        </p:spPr>
        <p:txBody>
          <a:bodyPr wrap="none" lIns="34289" tIns="34290" rIns="34289" bIns="34290">
            <a:spAutoFit/>
          </a:bodyPr>
          <a:lstStyle>
            <a:lvl1pPr algn="ctr">
              <a:defRPr>
                <a:solidFill>
                  <a:srgbClr val="619405"/>
                </a:solidFill>
                <a:latin typeface="+mj-lt"/>
                <a:ea typeface="+mj-ea"/>
                <a:cs typeface="+mj-cs"/>
                <a:sym typeface="Source Sans Pro" panose="020B0503030403020204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sz="11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79" name="Shape 2579"/>
          <p:cNvSpPr/>
          <p:nvPr/>
        </p:nvSpPr>
        <p:spPr>
          <a:xfrm>
            <a:off x="6824725" y="2905262"/>
            <a:ext cx="633505" cy="238527"/>
          </a:xfrm>
          <a:prstGeom prst="rect">
            <a:avLst/>
          </a:prstGeom>
          <a:noFill/>
          <a:ln w="12700">
            <a:miter lim="400000"/>
          </a:ln>
        </p:spPr>
        <p:txBody>
          <a:bodyPr wrap="none" lIns="34289" tIns="34290" rIns="34289" bIns="34290">
            <a:spAutoFit/>
          </a:bodyPr>
          <a:lstStyle>
            <a:lvl1pPr algn="ctr">
              <a:defRPr>
                <a:solidFill>
                  <a:srgbClr val="F79A00"/>
                </a:solidFill>
                <a:latin typeface="+mj-lt"/>
                <a:ea typeface="+mj-ea"/>
                <a:cs typeface="+mj-cs"/>
                <a:sym typeface="Source Sans Pro" panose="020B0503030403020204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 lang="zh-CN" alt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sz="11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Group 2583"/>
          <p:cNvGrpSpPr/>
          <p:nvPr/>
        </p:nvGrpSpPr>
        <p:grpSpPr>
          <a:xfrm>
            <a:off x="629164" y="3610622"/>
            <a:ext cx="7835378" cy="615705"/>
            <a:chOff x="0" y="0"/>
            <a:chExt cx="10448530" cy="820685"/>
          </a:xfrm>
        </p:grpSpPr>
        <p:sp>
          <p:nvSpPr>
            <p:cNvPr id="2580" name="Shape 2580"/>
            <p:cNvSpPr/>
            <p:nvPr/>
          </p:nvSpPr>
          <p:spPr>
            <a:xfrm>
              <a:off x="864404" y="56039"/>
              <a:ext cx="3004891" cy="246145"/>
            </a:xfrm>
            <a:prstGeom prst="rect">
              <a:avLst/>
            </a:prstGeom>
            <a:noFill/>
            <a:ln w="9525" cap="flat">
              <a:noFill/>
              <a:prstDash val="solid"/>
              <a:bevel/>
            </a:ln>
            <a:effectLst/>
          </p:spPr>
          <p:txBody>
            <a:bodyPr wrap="square" lIns="0" tIns="0" rIns="0" bIns="0" numCol="1" anchor="t">
              <a:spAutoFit/>
            </a:bodyPr>
            <a:lstStyle/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rgbClr val="595C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  <a:sym typeface="微软雅黑" panose="020B0503020204020204" pitchFamily="34" charset="-122"/>
                </a:rPr>
                <a:t>此处添加标题</a:t>
              </a:r>
              <a:r>
                <a:rPr sz="1200" dirty="0">
                  <a:solidFill>
                    <a:srgbClr val="595C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  <a:sym typeface="微软雅黑" panose="020B0503020204020204" pitchFamily="34" charset="-122"/>
                </a:rPr>
                <a:t>...</a:t>
              </a:r>
            </a:p>
          </p:txBody>
        </p:sp>
        <p:sp>
          <p:nvSpPr>
            <p:cNvPr id="2581" name="Shape 2581"/>
            <p:cNvSpPr/>
            <p:nvPr/>
          </p:nvSpPr>
          <p:spPr>
            <a:xfrm>
              <a:off x="0" y="0"/>
              <a:ext cx="793306" cy="369333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82" name="Shape 2582"/>
            <p:cNvSpPr/>
            <p:nvPr/>
          </p:nvSpPr>
          <p:spPr>
            <a:xfrm>
              <a:off x="793306" y="328398"/>
              <a:ext cx="9655224" cy="4922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zh-CN" altLang="en-US" sz="900" dirty="0">
                  <a:solidFill>
                    <a:srgbClr val="91958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点击此处添加段落文本</a:t>
              </a:r>
              <a:r>
                <a:rPr sz="900" dirty="0">
                  <a:solidFill>
                    <a:srgbClr val="91958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 . </a:t>
              </a:r>
              <a:r>
                <a:rPr lang="zh-CN" altLang="en-US" sz="900" dirty="0">
                  <a:solidFill>
                    <a:srgbClr val="91958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您的内容打在这里，或通过复制您的文本后在此框中选择粘贴并选择只保留文字</a:t>
              </a:r>
              <a:r>
                <a:rPr sz="900" dirty="0">
                  <a:solidFill>
                    <a:srgbClr val="91958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. </a:t>
              </a:r>
              <a:r>
                <a:rPr lang="zh-CN" altLang="en-US" sz="900" dirty="0">
                  <a:solidFill>
                    <a:srgbClr val="91958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您的内容打在这里，或通过复制您的文本后在此框中选择粘贴并选择只保留文字</a:t>
              </a:r>
              <a:r>
                <a:rPr sz="900" dirty="0">
                  <a:solidFill>
                    <a:srgbClr val="91958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688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2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indefinite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 fill="hold"/>
                                        <p:tgtEl>
                                          <p:spTgt spid="2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indefinite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 fill="hold"/>
                                        <p:tgtEl>
                                          <p:spTgt spid="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 fill="hold"/>
                                        <p:tgtEl>
                                          <p:spTgt spid="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" grpId="0" animBg="1" advAuto="0"/>
      <p:bldP spid="3" grpId="0" advAuto="0"/>
      <p:bldP spid="4" grpId="0" advAuto="0"/>
      <p:bldP spid="5" grpId="0" advAuto="0"/>
      <p:bldP spid="6" grpId="0" advAuto="0"/>
      <p:bldP spid="2576" grpId="0" animBg="1" advAuto="0"/>
      <p:bldP spid="2577" grpId="0" animBg="1" advAuto="0"/>
      <p:bldP spid="2578" grpId="0" animBg="1" advAuto="0"/>
      <p:bldP spid="2579" grpId="0" animBg="1" advAuto="0"/>
      <p:bldP spid="7" grpId="0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01815" y="1407874"/>
            <a:ext cx="1988325" cy="1078271"/>
          </a:xfrm>
          <a:prstGeom prst="rect">
            <a:avLst/>
          </a:prstGeom>
        </p:spPr>
        <p:txBody>
          <a:bodyPr lIns="46796" tIns="46796" rIns="46796" bIns="46796" anchor="ctr"/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单击此处添加段落文本，单击此处添加段落文本，单击此处添加段落文本，单击此处添加段落文本。</a:t>
            </a:r>
          </a:p>
        </p:txBody>
      </p:sp>
      <p:sp>
        <p:nvSpPr>
          <p:cNvPr id="7" name="矩形 6"/>
          <p:cNvSpPr/>
          <p:nvPr/>
        </p:nvSpPr>
        <p:spPr>
          <a:xfrm>
            <a:off x="2413786" y="3424720"/>
            <a:ext cx="1988325" cy="1146663"/>
          </a:xfrm>
          <a:prstGeom prst="rect">
            <a:avLst/>
          </a:prstGeom>
        </p:spPr>
        <p:txBody>
          <a:bodyPr lIns="46796" tIns="46796" rIns="46796" bIns="46796" anchor="ctr"/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单击此处添加段落文本，单击此处添加段落文本，单击此处添加段落文本，单击此处添加段落文本。</a:t>
            </a:r>
          </a:p>
        </p:txBody>
      </p:sp>
      <p:sp>
        <p:nvSpPr>
          <p:cNvPr id="8" name="矩形 7"/>
          <p:cNvSpPr/>
          <p:nvPr/>
        </p:nvSpPr>
        <p:spPr>
          <a:xfrm>
            <a:off x="4429748" y="1407874"/>
            <a:ext cx="1988325" cy="1078271"/>
          </a:xfrm>
          <a:prstGeom prst="rect">
            <a:avLst/>
          </a:prstGeom>
        </p:spPr>
        <p:txBody>
          <a:bodyPr lIns="46796" tIns="46796" rIns="46796" bIns="46796" anchor="ctr"/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单击此处添加段落文本，单击此处添加段落文本，单击此处添加段落文本，单击此处添加段落文本。</a:t>
            </a:r>
          </a:p>
        </p:txBody>
      </p:sp>
      <p:sp>
        <p:nvSpPr>
          <p:cNvPr id="10" name="矩形 9"/>
          <p:cNvSpPr/>
          <p:nvPr/>
        </p:nvSpPr>
        <p:spPr>
          <a:xfrm>
            <a:off x="6202077" y="3424720"/>
            <a:ext cx="1988325" cy="1146663"/>
          </a:xfrm>
          <a:prstGeom prst="rect">
            <a:avLst/>
          </a:prstGeom>
        </p:spPr>
        <p:txBody>
          <a:bodyPr lIns="46796" tIns="46796" rIns="46796" bIns="46796" anchor="ctr"/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单击此处添加段落文本，单击此处添加段落文本，单击此处添加段落文本，单击此处添加段落文本。</a:t>
            </a:r>
          </a:p>
        </p:txBody>
      </p:sp>
      <p:grpSp>
        <p:nvGrpSpPr>
          <p:cNvPr id="11" name="组合 29"/>
          <p:cNvGrpSpPr/>
          <p:nvPr/>
        </p:nvGrpSpPr>
        <p:grpSpPr>
          <a:xfrm>
            <a:off x="6490072" y="2733687"/>
            <a:ext cx="1611074" cy="413366"/>
            <a:chOff x="6351617" y="2567188"/>
            <a:chExt cx="1611283" cy="413238"/>
          </a:xfrm>
        </p:grpSpPr>
        <p:sp>
          <p:nvSpPr>
            <p:cNvPr id="9" name="圆角矩形标注 8"/>
            <p:cNvSpPr/>
            <p:nvPr/>
          </p:nvSpPr>
          <p:spPr>
            <a:xfrm>
              <a:off x="6351617" y="2567188"/>
              <a:ext cx="1611283" cy="413238"/>
            </a:xfrm>
            <a:prstGeom prst="wedgeRoundRectCallout">
              <a:avLst>
                <a:gd name="adj1" fmla="val -20833"/>
                <a:gd name="adj2" fmla="val 101383"/>
                <a:gd name="adj3" fmla="val 1666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zh-CN" altLang="en-US" sz="1200" dirty="0">
                  <a:solidFill>
                    <a:srgbClr val="FFFFFF"/>
                  </a:solidFill>
                  <a:latin typeface="+mn-ea"/>
                </a:rPr>
                <a:t>人事上的帮助</a:t>
              </a:r>
            </a:p>
          </p:txBody>
        </p:sp>
        <p:sp>
          <p:nvSpPr>
            <p:cNvPr id="17" name="Freeform 6"/>
            <p:cNvSpPr>
              <a:spLocks noEditPoints="1"/>
            </p:cNvSpPr>
            <p:nvPr/>
          </p:nvSpPr>
          <p:spPr bwMode="auto">
            <a:xfrm>
              <a:off x="6489204" y="2657502"/>
              <a:ext cx="225922" cy="232610"/>
            </a:xfrm>
            <a:custGeom>
              <a:avLst/>
              <a:gdLst>
                <a:gd name="T0" fmla="*/ 93 w 186"/>
                <a:gd name="T1" fmla="*/ 191 h 191"/>
                <a:gd name="T2" fmla="*/ 0 w 186"/>
                <a:gd name="T3" fmla="*/ 161 h 191"/>
                <a:gd name="T4" fmla="*/ 63 w 186"/>
                <a:gd name="T5" fmla="*/ 132 h 191"/>
                <a:gd name="T6" fmla="*/ 64 w 186"/>
                <a:gd name="T7" fmla="*/ 143 h 191"/>
                <a:gd name="T8" fmla="*/ 25 w 186"/>
                <a:gd name="T9" fmla="*/ 161 h 191"/>
                <a:gd name="T10" fmla="*/ 93 w 186"/>
                <a:gd name="T11" fmla="*/ 180 h 191"/>
                <a:gd name="T12" fmla="*/ 161 w 186"/>
                <a:gd name="T13" fmla="*/ 161 h 191"/>
                <a:gd name="T14" fmla="*/ 121 w 186"/>
                <a:gd name="T15" fmla="*/ 143 h 191"/>
                <a:gd name="T16" fmla="*/ 122 w 186"/>
                <a:gd name="T17" fmla="*/ 132 h 191"/>
                <a:gd name="T18" fmla="*/ 186 w 186"/>
                <a:gd name="T19" fmla="*/ 161 h 191"/>
                <a:gd name="T20" fmla="*/ 93 w 186"/>
                <a:gd name="T21" fmla="*/ 191 h 191"/>
                <a:gd name="T22" fmla="*/ 105 w 186"/>
                <a:gd name="T23" fmla="*/ 168 h 191"/>
                <a:gd name="T24" fmla="*/ 93 w 186"/>
                <a:gd name="T25" fmla="*/ 168 h 191"/>
                <a:gd name="T26" fmla="*/ 93 w 186"/>
                <a:gd name="T27" fmla="*/ 168 h 191"/>
                <a:gd name="T28" fmla="*/ 81 w 186"/>
                <a:gd name="T29" fmla="*/ 168 h 191"/>
                <a:gd name="T30" fmla="*/ 76 w 186"/>
                <a:gd name="T31" fmla="*/ 108 h 191"/>
                <a:gd name="T32" fmla="*/ 57 w 186"/>
                <a:gd name="T33" fmla="*/ 108 h 191"/>
                <a:gd name="T34" fmla="*/ 57 w 186"/>
                <a:gd name="T35" fmla="*/ 60 h 191"/>
                <a:gd name="T36" fmla="*/ 93 w 186"/>
                <a:gd name="T37" fmla="*/ 49 h 191"/>
                <a:gd name="T38" fmla="*/ 129 w 186"/>
                <a:gd name="T39" fmla="*/ 60 h 191"/>
                <a:gd name="T40" fmla="*/ 129 w 186"/>
                <a:gd name="T41" fmla="*/ 108 h 191"/>
                <a:gd name="T42" fmla="*/ 110 w 186"/>
                <a:gd name="T43" fmla="*/ 108 h 191"/>
                <a:gd name="T44" fmla="*/ 105 w 186"/>
                <a:gd name="T45" fmla="*/ 168 h 191"/>
                <a:gd name="T46" fmla="*/ 92 w 186"/>
                <a:gd name="T47" fmla="*/ 40 h 191"/>
                <a:gd name="T48" fmla="*/ 72 w 186"/>
                <a:gd name="T49" fmla="*/ 20 h 191"/>
                <a:gd name="T50" fmla="*/ 92 w 186"/>
                <a:gd name="T51" fmla="*/ 0 h 191"/>
                <a:gd name="T52" fmla="*/ 112 w 186"/>
                <a:gd name="T53" fmla="*/ 20 h 191"/>
                <a:gd name="T54" fmla="*/ 92 w 186"/>
                <a:gd name="T55" fmla="*/ 4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6" h="191">
                  <a:moveTo>
                    <a:pt x="93" y="191"/>
                  </a:moveTo>
                  <a:cubicBezTo>
                    <a:pt x="42" y="191"/>
                    <a:pt x="0" y="177"/>
                    <a:pt x="0" y="161"/>
                  </a:cubicBezTo>
                  <a:cubicBezTo>
                    <a:pt x="0" y="148"/>
                    <a:pt x="27" y="136"/>
                    <a:pt x="63" y="132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42" y="147"/>
                    <a:pt x="25" y="153"/>
                    <a:pt x="25" y="161"/>
                  </a:cubicBezTo>
                  <a:cubicBezTo>
                    <a:pt x="25" y="172"/>
                    <a:pt x="60" y="180"/>
                    <a:pt x="93" y="180"/>
                  </a:cubicBezTo>
                  <a:cubicBezTo>
                    <a:pt x="126" y="180"/>
                    <a:pt x="161" y="172"/>
                    <a:pt x="161" y="161"/>
                  </a:cubicBezTo>
                  <a:cubicBezTo>
                    <a:pt x="161" y="153"/>
                    <a:pt x="143" y="147"/>
                    <a:pt x="121" y="143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59" y="136"/>
                    <a:pt x="186" y="148"/>
                    <a:pt x="186" y="161"/>
                  </a:cubicBezTo>
                  <a:cubicBezTo>
                    <a:pt x="186" y="177"/>
                    <a:pt x="144" y="191"/>
                    <a:pt x="93" y="191"/>
                  </a:cubicBezTo>
                  <a:close/>
                  <a:moveTo>
                    <a:pt x="105" y="168"/>
                  </a:moveTo>
                  <a:cubicBezTo>
                    <a:pt x="93" y="168"/>
                    <a:pt x="93" y="168"/>
                    <a:pt x="93" y="168"/>
                  </a:cubicBezTo>
                  <a:cubicBezTo>
                    <a:pt x="93" y="168"/>
                    <a:pt x="93" y="168"/>
                    <a:pt x="93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57" y="108"/>
                    <a:pt x="57" y="74"/>
                    <a:pt x="57" y="60"/>
                  </a:cubicBezTo>
                  <a:cubicBezTo>
                    <a:pt x="57" y="47"/>
                    <a:pt x="90" y="49"/>
                    <a:pt x="93" y="49"/>
                  </a:cubicBezTo>
                  <a:cubicBezTo>
                    <a:pt x="96" y="49"/>
                    <a:pt x="129" y="47"/>
                    <a:pt x="129" y="60"/>
                  </a:cubicBezTo>
                  <a:cubicBezTo>
                    <a:pt x="129" y="74"/>
                    <a:pt x="129" y="108"/>
                    <a:pt x="129" y="108"/>
                  </a:cubicBezTo>
                  <a:cubicBezTo>
                    <a:pt x="110" y="108"/>
                    <a:pt x="110" y="108"/>
                    <a:pt x="110" y="108"/>
                  </a:cubicBezTo>
                  <a:lnTo>
                    <a:pt x="105" y="168"/>
                  </a:lnTo>
                  <a:close/>
                  <a:moveTo>
                    <a:pt x="92" y="40"/>
                  </a:moveTo>
                  <a:cubicBezTo>
                    <a:pt x="81" y="40"/>
                    <a:pt x="72" y="31"/>
                    <a:pt x="72" y="20"/>
                  </a:cubicBezTo>
                  <a:cubicBezTo>
                    <a:pt x="72" y="9"/>
                    <a:pt x="81" y="0"/>
                    <a:pt x="92" y="0"/>
                  </a:cubicBezTo>
                  <a:cubicBezTo>
                    <a:pt x="103" y="0"/>
                    <a:pt x="112" y="9"/>
                    <a:pt x="112" y="20"/>
                  </a:cubicBezTo>
                  <a:cubicBezTo>
                    <a:pt x="112" y="31"/>
                    <a:pt x="103" y="40"/>
                    <a:pt x="9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r"/>
              <a:endParaRPr lang="zh-CN" altLang="en-US" sz="1600"/>
            </a:p>
          </p:txBody>
        </p:sp>
      </p:grpSp>
      <p:grpSp>
        <p:nvGrpSpPr>
          <p:cNvPr id="12" name="组合 26"/>
          <p:cNvGrpSpPr/>
          <p:nvPr/>
        </p:nvGrpSpPr>
        <p:grpSpPr>
          <a:xfrm>
            <a:off x="1135069" y="2521531"/>
            <a:ext cx="1611074" cy="625523"/>
            <a:chOff x="1325116" y="2355096"/>
            <a:chExt cx="1611283" cy="625330"/>
          </a:xfrm>
        </p:grpSpPr>
        <p:sp>
          <p:nvSpPr>
            <p:cNvPr id="4" name="任意多边形 3"/>
            <p:cNvSpPr/>
            <p:nvPr/>
          </p:nvSpPr>
          <p:spPr>
            <a:xfrm>
              <a:off x="1325116" y="2355096"/>
              <a:ext cx="1611283" cy="625330"/>
            </a:xfrm>
            <a:custGeom>
              <a:avLst/>
              <a:gdLst>
                <a:gd name="connsiteX0" fmla="*/ 425985 w 1460502"/>
                <a:gd name="connsiteY0" fmla="*/ 0 h 725082"/>
                <a:gd name="connsiteX1" fmla="*/ 608543 w 1460502"/>
                <a:gd name="connsiteY1" fmla="*/ 246110 h 725082"/>
                <a:gd name="connsiteX2" fmla="*/ 1380672 w 1460502"/>
                <a:gd name="connsiteY2" fmla="*/ 246110 h 725082"/>
                <a:gd name="connsiteX3" fmla="*/ 1460502 w 1460502"/>
                <a:gd name="connsiteY3" fmla="*/ 325940 h 725082"/>
                <a:gd name="connsiteX4" fmla="*/ 1460502 w 1460502"/>
                <a:gd name="connsiteY4" fmla="*/ 445682 h 725082"/>
                <a:gd name="connsiteX5" fmla="*/ 1460502 w 1460502"/>
                <a:gd name="connsiteY5" fmla="*/ 645252 h 725082"/>
                <a:gd name="connsiteX6" fmla="*/ 1380672 w 1460502"/>
                <a:gd name="connsiteY6" fmla="*/ 725082 h 725082"/>
                <a:gd name="connsiteX7" fmla="*/ 608543 w 1460502"/>
                <a:gd name="connsiteY7" fmla="*/ 725082 h 725082"/>
                <a:gd name="connsiteX8" fmla="*/ 243417 w 1460502"/>
                <a:gd name="connsiteY8" fmla="*/ 725082 h 725082"/>
                <a:gd name="connsiteX9" fmla="*/ 79830 w 1460502"/>
                <a:gd name="connsiteY9" fmla="*/ 725082 h 725082"/>
                <a:gd name="connsiteX10" fmla="*/ 0 w 1460502"/>
                <a:gd name="connsiteY10" fmla="*/ 645252 h 725082"/>
                <a:gd name="connsiteX11" fmla="*/ 0 w 1460502"/>
                <a:gd name="connsiteY11" fmla="*/ 445682 h 725082"/>
                <a:gd name="connsiteX12" fmla="*/ 0 w 1460502"/>
                <a:gd name="connsiteY12" fmla="*/ 325940 h 725082"/>
                <a:gd name="connsiteX13" fmla="*/ 79830 w 1460502"/>
                <a:gd name="connsiteY13" fmla="*/ 246110 h 725082"/>
                <a:gd name="connsiteX14" fmla="*/ 243417 w 1460502"/>
                <a:gd name="connsiteY14" fmla="*/ 246110 h 725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60502" h="725082">
                  <a:moveTo>
                    <a:pt x="425985" y="0"/>
                  </a:moveTo>
                  <a:lnTo>
                    <a:pt x="608543" y="246110"/>
                  </a:lnTo>
                  <a:lnTo>
                    <a:pt x="1380672" y="246110"/>
                  </a:lnTo>
                  <a:cubicBezTo>
                    <a:pt x="1424761" y="246110"/>
                    <a:pt x="1460502" y="281851"/>
                    <a:pt x="1460502" y="325940"/>
                  </a:cubicBezTo>
                  <a:lnTo>
                    <a:pt x="1460502" y="445682"/>
                  </a:lnTo>
                  <a:lnTo>
                    <a:pt x="1460502" y="645252"/>
                  </a:lnTo>
                  <a:cubicBezTo>
                    <a:pt x="1460502" y="689341"/>
                    <a:pt x="1424761" y="725082"/>
                    <a:pt x="1380672" y="725082"/>
                  </a:cubicBezTo>
                  <a:lnTo>
                    <a:pt x="608543" y="725082"/>
                  </a:lnTo>
                  <a:lnTo>
                    <a:pt x="243417" y="725082"/>
                  </a:lnTo>
                  <a:lnTo>
                    <a:pt x="79830" y="725082"/>
                  </a:lnTo>
                  <a:cubicBezTo>
                    <a:pt x="35741" y="725082"/>
                    <a:pt x="0" y="689341"/>
                    <a:pt x="0" y="645252"/>
                  </a:cubicBezTo>
                  <a:lnTo>
                    <a:pt x="0" y="445682"/>
                  </a:lnTo>
                  <a:lnTo>
                    <a:pt x="0" y="325940"/>
                  </a:lnTo>
                  <a:cubicBezTo>
                    <a:pt x="0" y="281851"/>
                    <a:pt x="35741" y="246110"/>
                    <a:pt x="79830" y="246110"/>
                  </a:cubicBezTo>
                  <a:lnTo>
                    <a:pt x="243417" y="24611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88000" anchor="ctr"/>
            <a:lstStyle/>
            <a:p>
              <a:pPr algn="r">
                <a:defRPr/>
              </a:pPr>
              <a:r>
                <a:rPr lang="zh-CN" altLang="en-US" sz="1200" dirty="0">
                  <a:solidFill>
                    <a:srgbClr val="FFFFFF"/>
                  </a:solidFill>
                  <a:latin typeface="+mn-ea"/>
                </a:rPr>
                <a:t>战略上的指导</a:t>
              </a:r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1417937" y="2657502"/>
              <a:ext cx="223318" cy="229976"/>
            </a:xfrm>
            <a:custGeom>
              <a:avLst/>
              <a:gdLst>
                <a:gd name="T0" fmla="*/ 93 w 185"/>
                <a:gd name="T1" fmla="*/ 190 h 190"/>
                <a:gd name="T2" fmla="*/ 0 w 185"/>
                <a:gd name="T3" fmla="*/ 160 h 190"/>
                <a:gd name="T4" fmla="*/ 63 w 185"/>
                <a:gd name="T5" fmla="*/ 132 h 190"/>
                <a:gd name="T6" fmla="*/ 64 w 185"/>
                <a:gd name="T7" fmla="*/ 143 h 190"/>
                <a:gd name="T8" fmla="*/ 25 w 185"/>
                <a:gd name="T9" fmla="*/ 160 h 190"/>
                <a:gd name="T10" fmla="*/ 93 w 185"/>
                <a:gd name="T11" fmla="*/ 180 h 190"/>
                <a:gd name="T12" fmla="*/ 160 w 185"/>
                <a:gd name="T13" fmla="*/ 160 h 190"/>
                <a:gd name="T14" fmla="*/ 121 w 185"/>
                <a:gd name="T15" fmla="*/ 143 h 190"/>
                <a:gd name="T16" fmla="*/ 122 w 185"/>
                <a:gd name="T17" fmla="*/ 132 h 190"/>
                <a:gd name="T18" fmla="*/ 185 w 185"/>
                <a:gd name="T19" fmla="*/ 160 h 190"/>
                <a:gd name="T20" fmla="*/ 93 w 185"/>
                <a:gd name="T21" fmla="*/ 190 h 190"/>
                <a:gd name="T22" fmla="*/ 88 w 185"/>
                <a:gd name="T23" fmla="*/ 168 h 190"/>
                <a:gd name="T24" fmla="*/ 88 w 185"/>
                <a:gd name="T25" fmla="*/ 116 h 190"/>
                <a:gd name="T26" fmla="*/ 100 w 185"/>
                <a:gd name="T27" fmla="*/ 116 h 190"/>
                <a:gd name="T28" fmla="*/ 100 w 185"/>
                <a:gd name="T29" fmla="*/ 168 h 190"/>
                <a:gd name="T30" fmla="*/ 88 w 185"/>
                <a:gd name="T31" fmla="*/ 168 h 190"/>
                <a:gd name="T32" fmla="*/ 48 w 185"/>
                <a:gd name="T33" fmla="*/ 72 h 190"/>
                <a:gd name="T34" fmla="*/ 129 w 185"/>
                <a:gd name="T35" fmla="*/ 72 h 190"/>
                <a:gd name="T36" fmla="*/ 160 w 185"/>
                <a:gd name="T37" fmla="*/ 92 h 190"/>
                <a:gd name="T38" fmla="*/ 128 w 185"/>
                <a:gd name="T39" fmla="*/ 112 h 190"/>
                <a:gd name="T40" fmla="*/ 48 w 185"/>
                <a:gd name="T41" fmla="*/ 112 h 190"/>
                <a:gd name="T42" fmla="*/ 48 w 185"/>
                <a:gd name="T43" fmla="*/ 72 h 190"/>
                <a:gd name="T44" fmla="*/ 7 w 185"/>
                <a:gd name="T45" fmla="*/ 44 h 190"/>
                <a:gd name="T46" fmla="*/ 39 w 185"/>
                <a:gd name="T47" fmla="*/ 24 h 190"/>
                <a:gd name="T48" fmla="*/ 160 w 185"/>
                <a:gd name="T49" fmla="*/ 24 h 190"/>
                <a:gd name="T50" fmla="*/ 160 w 185"/>
                <a:gd name="T51" fmla="*/ 64 h 190"/>
                <a:gd name="T52" fmla="*/ 39 w 185"/>
                <a:gd name="T53" fmla="*/ 64 h 190"/>
                <a:gd name="T54" fmla="*/ 7 w 185"/>
                <a:gd name="T55" fmla="*/ 44 h 190"/>
                <a:gd name="T56" fmla="*/ 88 w 185"/>
                <a:gd name="T57" fmla="*/ 0 h 190"/>
                <a:gd name="T58" fmla="*/ 100 w 185"/>
                <a:gd name="T59" fmla="*/ 0 h 190"/>
                <a:gd name="T60" fmla="*/ 100 w 185"/>
                <a:gd name="T61" fmla="*/ 19 h 190"/>
                <a:gd name="T62" fmla="*/ 88 w 185"/>
                <a:gd name="T63" fmla="*/ 19 h 190"/>
                <a:gd name="T64" fmla="*/ 88 w 185"/>
                <a:gd name="T6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5" h="190">
                  <a:moveTo>
                    <a:pt x="93" y="190"/>
                  </a:moveTo>
                  <a:cubicBezTo>
                    <a:pt x="41" y="190"/>
                    <a:pt x="0" y="177"/>
                    <a:pt x="0" y="160"/>
                  </a:cubicBezTo>
                  <a:cubicBezTo>
                    <a:pt x="0" y="147"/>
                    <a:pt x="26" y="136"/>
                    <a:pt x="63" y="132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42" y="146"/>
                    <a:pt x="25" y="153"/>
                    <a:pt x="25" y="160"/>
                  </a:cubicBezTo>
                  <a:cubicBezTo>
                    <a:pt x="25" y="171"/>
                    <a:pt x="59" y="180"/>
                    <a:pt x="93" y="180"/>
                  </a:cubicBezTo>
                  <a:cubicBezTo>
                    <a:pt x="126" y="180"/>
                    <a:pt x="160" y="171"/>
                    <a:pt x="160" y="160"/>
                  </a:cubicBezTo>
                  <a:cubicBezTo>
                    <a:pt x="160" y="153"/>
                    <a:pt x="143" y="146"/>
                    <a:pt x="121" y="143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59" y="136"/>
                    <a:pt x="185" y="147"/>
                    <a:pt x="185" y="160"/>
                  </a:cubicBezTo>
                  <a:cubicBezTo>
                    <a:pt x="185" y="177"/>
                    <a:pt x="144" y="190"/>
                    <a:pt x="93" y="190"/>
                  </a:cubicBezTo>
                  <a:close/>
                  <a:moveTo>
                    <a:pt x="88" y="168"/>
                  </a:moveTo>
                  <a:cubicBezTo>
                    <a:pt x="88" y="116"/>
                    <a:pt x="88" y="116"/>
                    <a:pt x="88" y="116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100" y="168"/>
                    <a:pt x="100" y="168"/>
                    <a:pt x="100" y="168"/>
                  </a:cubicBezTo>
                  <a:lnTo>
                    <a:pt x="88" y="168"/>
                  </a:lnTo>
                  <a:close/>
                  <a:moveTo>
                    <a:pt x="48" y="72"/>
                  </a:moveTo>
                  <a:cubicBezTo>
                    <a:pt x="129" y="72"/>
                    <a:pt x="129" y="72"/>
                    <a:pt x="129" y="72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28" y="112"/>
                    <a:pt x="128" y="112"/>
                    <a:pt x="128" y="112"/>
                  </a:cubicBezTo>
                  <a:cubicBezTo>
                    <a:pt x="48" y="112"/>
                    <a:pt x="48" y="112"/>
                    <a:pt x="48" y="112"/>
                  </a:cubicBezTo>
                  <a:lnTo>
                    <a:pt x="48" y="72"/>
                  </a:lnTo>
                  <a:close/>
                  <a:moveTo>
                    <a:pt x="7" y="44"/>
                  </a:moveTo>
                  <a:cubicBezTo>
                    <a:pt x="39" y="24"/>
                    <a:pt x="39" y="24"/>
                    <a:pt x="39" y="24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160" y="64"/>
                    <a:pt x="160" y="64"/>
                    <a:pt x="160" y="64"/>
                  </a:cubicBezTo>
                  <a:cubicBezTo>
                    <a:pt x="39" y="64"/>
                    <a:pt x="39" y="64"/>
                    <a:pt x="39" y="64"/>
                  </a:cubicBezTo>
                  <a:lnTo>
                    <a:pt x="7" y="44"/>
                  </a:lnTo>
                  <a:close/>
                  <a:moveTo>
                    <a:pt x="8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88" y="19"/>
                    <a:pt x="88" y="19"/>
                    <a:pt x="88" y="19"/>
                  </a:cubicBezTo>
                  <a:lnTo>
                    <a:pt x="8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r"/>
              <a:endParaRPr lang="zh-CN" altLang="en-US" sz="1600"/>
            </a:p>
          </p:txBody>
        </p:sp>
      </p:grpSp>
      <p:grpSp>
        <p:nvGrpSpPr>
          <p:cNvPr id="13" name="组合 3071"/>
          <p:cNvGrpSpPr/>
          <p:nvPr/>
        </p:nvGrpSpPr>
        <p:grpSpPr>
          <a:xfrm>
            <a:off x="2920070" y="2733687"/>
            <a:ext cx="1611074" cy="413366"/>
            <a:chOff x="3009957" y="2567188"/>
            <a:chExt cx="1611283" cy="413238"/>
          </a:xfrm>
        </p:grpSpPr>
        <p:sp>
          <p:nvSpPr>
            <p:cNvPr id="3" name="圆角矩形标注 2"/>
            <p:cNvSpPr/>
            <p:nvPr/>
          </p:nvSpPr>
          <p:spPr>
            <a:xfrm>
              <a:off x="3009957" y="2567188"/>
              <a:ext cx="1611283" cy="413238"/>
            </a:xfrm>
            <a:prstGeom prst="wedgeRoundRectCallout">
              <a:avLst>
                <a:gd name="adj1" fmla="val -20833"/>
                <a:gd name="adj2" fmla="val 101383"/>
                <a:gd name="adj3" fmla="val 1666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zh-CN" altLang="en-US" sz="1200" dirty="0">
                  <a:solidFill>
                    <a:srgbClr val="FFFFFF"/>
                  </a:solidFill>
                  <a:latin typeface="+mn-ea"/>
                </a:rPr>
                <a:t>政策上的倾斜</a:t>
              </a:r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3116188" y="2664553"/>
              <a:ext cx="222326" cy="218508"/>
            </a:xfrm>
            <a:custGeom>
              <a:avLst/>
              <a:gdLst>
                <a:gd name="T0" fmla="*/ 197 w 197"/>
                <a:gd name="T1" fmla="*/ 95 h 194"/>
                <a:gd name="T2" fmla="*/ 138 w 197"/>
                <a:gd name="T3" fmla="*/ 89 h 194"/>
                <a:gd name="T4" fmla="*/ 100 w 197"/>
                <a:gd name="T5" fmla="*/ 76 h 194"/>
                <a:gd name="T6" fmla="*/ 100 w 197"/>
                <a:gd name="T7" fmla="*/ 172 h 194"/>
                <a:gd name="T8" fmla="*/ 84 w 197"/>
                <a:gd name="T9" fmla="*/ 172 h 194"/>
                <a:gd name="T10" fmla="*/ 84 w 197"/>
                <a:gd name="T11" fmla="*/ 0 h 194"/>
                <a:gd name="T12" fmla="*/ 100 w 197"/>
                <a:gd name="T13" fmla="*/ 0 h 194"/>
                <a:gd name="T14" fmla="*/ 100 w 197"/>
                <a:gd name="T15" fmla="*/ 10 h 194"/>
                <a:gd name="T16" fmla="*/ 138 w 197"/>
                <a:gd name="T17" fmla="*/ 23 h 194"/>
                <a:gd name="T18" fmla="*/ 197 w 197"/>
                <a:gd name="T19" fmla="*/ 30 h 194"/>
                <a:gd name="T20" fmla="*/ 178 w 197"/>
                <a:gd name="T21" fmla="*/ 63 h 194"/>
                <a:gd name="T22" fmla="*/ 197 w 197"/>
                <a:gd name="T23" fmla="*/ 95 h 194"/>
                <a:gd name="T24" fmla="*/ 25 w 197"/>
                <a:gd name="T25" fmla="*/ 164 h 194"/>
                <a:gd name="T26" fmla="*/ 92 w 197"/>
                <a:gd name="T27" fmla="*/ 184 h 194"/>
                <a:gd name="T28" fmla="*/ 160 w 197"/>
                <a:gd name="T29" fmla="*/ 164 h 194"/>
                <a:gd name="T30" fmla="*/ 120 w 197"/>
                <a:gd name="T31" fmla="*/ 147 h 194"/>
                <a:gd name="T32" fmla="*/ 121 w 197"/>
                <a:gd name="T33" fmla="*/ 136 h 194"/>
                <a:gd name="T34" fmla="*/ 185 w 197"/>
                <a:gd name="T35" fmla="*/ 164 h 194"/>
                <a:gd name="T36" fmla="*/ 92 w 197"/>
                <a:gd name="T37" fmla="*/ 194 h 194"/>
                <a:gd name="T38" fmla="*/ 0 w 197"/>
                <a:gd name="T39" fmla="*/ 164 h 194"/>
                <a:gd name="T40" fmla="*/ 63 w 197"/>
                <a:gd name="T41" fmla="*/ 136 h 194"/>
                <a:gd name="T42" fmla="*/ 64 w 197"/>
                <a:gd name="T43" fmla="*/ 147 h 194"/>
                <a:gd name="T44" fmla="*/ 25 w 197"/>
                <a:gd name="T45" fmla="*/ 16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7" h="194">
                  <a:moveTo>
                    <a:pt x="197" y="95"/>
                  </a:moveTo>
                  <a:cubicBezTo>
                    <a:pt x="197" y="95"/>
                    <a:pt x="164" y="89"/>
                    <a:pt x="138" y="89"/>
                  </a:cubicBezTo>
                  <a:cubicBezTo>
                    <a:pt x="112" y="89"/>
                    <a:pt x="100" y="76"/>
                    <a:pt x="100" y="76"/>
                  </a:cubicBezTo>
                  <a:cubicBezTo>
                    <a:pt x="100" y="172"/>
                    <a:pt x="100" y="172"/>
                    <a:pt x="100" y="172"/>
                  </a:cubicBezTo>
                  <a:cubicBezTo>
                    <a:pt x="84" y="172"/>
                    <a:pt x="84" y="172"/>
                    <a:pt x="84" y="172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12" y="23"/>
                    <a:pt x="138" y="23"/>
                  </a:cubicBezTo>
                  <a:cubicBezTo>
                    <a:pt x="164" y="23"/>
                    <a:pt x="197" y="30"/>
                    <a:pt x="197" y="30"/>
                  </a:cubicBezTo>
                  <a:cubicBezTo>
                    <a:pt x="178" y="63"/>
                    <a:pt x="178" y="63"/>
                    <a:pt x="178" y="63"/>
                  </a:cubicBezTo>
                  <a:lnTo>
                    <a:pt x="197" y="95"/>
                  </a:lnTo>
                  <a:close/>
                  <a:moveTo>
                    <a:pt x="25" y="164"/>
                  </a:moveTo>
                  <a:cubicBezTo>
                    <a:pt x="25" y="175"/>
                    <a:pt x="59" y="184"/>
                    <a:pt x="92" y="184"/>
                  </a:cubicBezTo>
                  <a:cubicBezTo>
                    <a:pt x="126" y="184"/>
                    <a:pt x="160" y="175"/>
                    <a:pt x="160" y="164"/>
                  </a:cubicBezTo>
                  <a:cubicBezTo>
                    <a:pt x="160" y="157"/>
                    <a:pt x="142" y="150"/>
                    <a:pt x="120" y="147"/>
                  </a:cubicBezTo>
                  <a:cubicBezTo>
                    <a:pt x="121" y="136"/>
                    <a:pt x="121" y="136"/>
                    <a:pt x="121" y="136"/>
                  </a:cubicBezTo>
                  <a:cubicBezTo>
                    <a:pt x="158" y="140"/>
                    <a:pt x="185" y="151"/>
                    <a:pt x="185" y="164"/>
                  </a:cubicBezTo>
                  <a:cubicBezTo>
                    <a:pt x="185" y="181"/>
                    <a:pt x="144" y="194"/>
                    <a:pt x="92" y="194"/>
                  </a:cubicBezTo>
                  <a:cubicBezTo>
                    <a:pt x="41" y="194"/>
                    <a:pt x="0" y="181"/>
                    <a:pt x="0" y="164"/>
                  </a:cubicBezTo>
                  <a:cubicBezTo>
                    <a:pt x="0" y="151"/>
                    <a:pt x="26" y="140"/>
                    <a:pt x="63" y="136"/>
                  </a:cubicBezTo>
                  <a:cubicBezTo>
                    <a:pt x="64" y="147"/>
                    <a:pt x="64" y="147"/>
                    <a:pt x="64" y="147"/>
                  </a:cubicBezTo>
                  <a:cubicBezTo>
                    <a:pt x="42" y="150"/>
                    <a:pt x="25" y="157"/>
                    <a:pt x="25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r"/>
              <a:endParaRPr lang="zh-CN" altLang="en-US" sz="1600"/>
            </a:p>
          </p:txBody>
        </p:sp>
      </p:grpSp>
      <p:grpSp>
        <p:nvGrpSpPr>
          <p:cNvPr id="14" name="组合 3072"/>
          <p:cNvGrpSpPr/>
          <p:nvPr/>
        </p:nvGrpSpPr>
        <p:grpSpPr>
          <a:xfrm>
            <a:off x="4705071" y="2521531"/>
            <a:ext cx="1611074" cy="625523"/>
            <a:chOff x="4672905" y="2355096"/>
            <a:chExt cx="1611283" cy="625330"/>
          </a:xfrm>
        </p:grpSpPr>
        <p:sp>
          <p:nvSpPr>
            <p:cNvPr id="5" name="任意多边形 4"/>
            <p:cNvSpPr/>
            <p:nvPr/>
          </p:nvSpPr>
          <p:spPr>
            <a:xfrm>
              <a:off x="4672905" y="2355096"/>
              <a:ext cx="1611283" cy="625330"/>
            </a:xfrm>
            <a:custGeom>
              <a:avLst/>
              <a:gdLst>
                <a:gd name="connsiteX0" fmla="*/ 425985 w 1460502"/>
                <a:gd name="connsiteY0" fmla="*/ 0 h 725082"/>
                <a:gd name="connsiteX1" fmla="*/ 608543 w 1460502"/>
                <a:gd name="connsiteY1" fmla="*/ 246110 h 725082"/>
                <a:gd name="connsiteX2" fmla="*/ 1380672 w 1460502"/>
                <a:gd name="connsiteY2" fmla="*/ 246110 h 725082"/>
                <a:gd name="connsiteX3" fmla="*/ 1460502 w 1460502"/>
                <a:gd name="connsiteY3" fmla="*/ 325940 h 725082"/>
                <a:gd name="connsiteX4" fmla="*/ 1460502 w 1460502"/>
                <a:gd name="connsiteY4" fmla="*/ 445682 h 725082"/>
                <a:gd name="connsiteX5" fmla="*/ 1460502 w 1460502"/>
                <a:gd name="connsiteY5" fmla="*/ 645252 h 725082"/>
                <a:gd name="connsiteX6" fmla="*/ 1380672 w 1460502"/>
                <a:gd name="connsiteY6" fmla="*/ 725082 h 725082"/>
                <a:gd name="connsiteX7" fmla="*/ 608543 w 1460502"/>
                <a:gd name="connsiteY7" fmla="*/ 725082 h 725082"/>
                <a:gd name="connsiteX8" fmla="*/ 243417 w 1460502"/>
                <a:gd name="connsiteY8" fmla="*/ 725082 h 725082"/>
                <a:gd name="connsiteX9" fmla="*/ 79830 w 1460502"/>
                <a:gd name="connsiteY9" fmla="*/ 725082 h 725082"/>
                <a:gd name="connsiteX10" fmla="*/ 0 w 1460502"/>
                <a:gd name="connsiteY10" fmla="*/ 645252 h 725082"/>
                <a:gd name="connsiteX11" fmla="*/ 0 w 1460502"/>
                <a:gd name="connsiteY11" fmla="*/ 445682 h 725082"/>
                <a:gd name="connsiteX12" fmla="*/ 0 w 1460502"/>
                <a:gd name="connsiteY12" fmla="*/ 325940 h 725082"/>
                <a:gd name="connsiteX13" fmla="*/ 79830 w 1460502"/>
                <a:gd name="connsiteY13" fmla="*/ 246110 h 725082"/>
                <a:gd name="connsiteX14" fmla="*/ 243417 w 1460502"/>
                <a:gd name="connsiteY14" fmla="*/ 246110 h 725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60502" h="725082">
                  <a:moveTo>
                    <a:pt x="425985" y="0"/>
                  </a:moveTo>
                  <a:lnTo>
                    <a:pt x="608543" y="246110"/>
                  </a:lnTo>
                  <a:lnTo>
                    <a:pt x="1380672" y="246110"/>
                  </a:lnTo>
                  <a:cubicBezTo>
                    <a:pt x="1424761" y="246110"/>
                    <a:pt x="1460502" y="281851"/>
                    <a:pt x="1460502" y="325940"/>
                  </a:cubicBezTo>
                  <a:lnTo>
                    <a:pt x="1460502" y="445682"/>
                  </a:lnTo>
                  <a:lnTo>
                    <a:pt x="1460502" y="645252"/>
                  </a:lnTo>
                  <a:cubicBezTo>
                    <a:pt x="1460502" y="689341"/>
                    <a:pt x="1424761" y="725082"/>
                    <a:pt x="1380672" y="725082"/>
                  </a:cubicBezTo>
                  <a:lnTo>
                    <a:pt x="608543" y="725082"/>
                  </a:lnTo>
                  <a:lnTo>
                    <a:pt x="243417" y="725082"/>
                  </a:lnTo>
                  <a:lnTo>
                    <a:pt x="79830" y="725082"/>
                  </a:lnTo>
                  <a:cubicBezTo>
                    <a:pt x="35741" y="725082"/>
                    <a:pt x="0" y="689341"/>
                    <a:pt x="0" y="645252"/>
                  </a:cubicBezTo>
                  <a:lnTo>
                    <a:pt x="0" y="445682"/>
                  </a:lnTo>
                  <a:lnTo>
                    <a:pt x="0" y="325940"/>
                  </a:lnTo>
                  <a:cubicBezTo>
                    <a:pt x="0" y="281851"/>
                    <a:pt x="35741" y="246110"/>
                    <a:pt x="79830" y="246110"/>
                  </a:cubicBezTo>
                  <a:lnTo>
                    <a:pt x="243417" y="2461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88000" anchor="ctr"/>
            <a:lstStyle/>
            <a:p>
              <a:pPr algn="r">
                <a:defRPr/>
              </a:pPr>
              <a:r>
                <a:rPr lang="zh-CN" altLang="en-US" sz="1200" dirty="0">
                  <a:solidFill>
                    <a:srgbClr val="FFFFFF"/>
                  </a:solidFill>
                  <a:latin typeface="+mn-ea"/>
                </a:rPr>
                <a:t>资金上的支持</a:t>
              </a:r>
            </a:p>
          </p:txBody>
        </p:sp>
        <p:grpSp>
          <p:nvGrpSpPr>
            <p:cNvPr id="15" name="组合 30"/>
            <p:cNvGrpSpPr/>
            <p:nvPr/>
          </p:nvGrpSpPr>
          <p:grpSpPr>
            <a:xfrm>
              <a:off x="4754994" y="2681581"/>
              <a:ext cx="327282" cy="204741"/>
              <a:chOff x="4748774" y="2700241"/>
              <a:chExt cx="327282" cy="204741"/>
            </a:xfrm>
          </p:grpSpPr>
          <p:sp>
            <p:nvSpPr>
              <p:cNvPr id="26" name="Freeform 21"/>
              <p:cNvSpPr>
                <a:spLocks noEditPoints="1"/>
              </p:cNvSpPr>
              <p:nvPr/>
            </p:nvSpPr>
            <p:spPr bwMode="auto">
              <a:xfrm>
                <a:off x="4803182" y="2700241"/>
                <a:ext cx="189894" cy="161922"/>
              </a:xfrm>
              <a:custGeom>
                <a:avLst/>
                <a:gdLst>
                  <a:gd name="T0" fmla="*/ 175 w 204"/>
                  <a:gd name="T1" fmla="*/ 146 h 174"/>
                  <a:gd name="T2" fmla="*/ 169 w 204"/>
                  <a:gd name="T3" fmla="*/ 170 h 174"/>
                  <a:gd name="T4" fmla="*/ 147 w 204"/>
                  <a:gd name="T5" fmla="*/ 172 h 174"/>
                  <a:gd name="T6" fmla="*/ 144 w 204"/>
                  <a:gd name="T7" fmla="*/ 163 h 174"/>
                  <a:gd name="T8" fmla="*/ 116 w 204"/>
                  <a:gd name="T9" fmla="*/ 166 h 174"/>
                  <a:gd name="T10" fmla="*/ 104 w 204"/>
                  <a:gd name="T11" fmla="*/ 165 h 174"/>
                  <a:gd name="T12" fmla="*/ 100 w 204"/>
                  <a:gd name="T13" fmla="*/ 172 h 174"/>
                  <a:gd name="T14" fmla="*/ 84 w 204"/>
                  <a:gd name="T15" fmla="*/ 172 h 174"/>
                  <a:gd name="T16" fmla="*/ 78 w 204"/>
                  <a:gd name="T17" fmla="*/ 160 h 174"/>
                  <a:gd name="T18" fmla="*/ 74 w 204"/>
                  <a:gd name="T19" fmla="*/ 159 h 174"/>
                  <a:gd name="T20" fmla="*/ 72 w 204"/>
                  <a:gd name="T21" fmla="*/ 165 h 174"/>
                  <a:gd name="T22" fmla="*/ 48 w 204"/>
                  <a:gd name="T23" fmla="*/ 163 h 174"/>
                  <a:gd name="T24" fmla="*/ 50 w 204"/>
                  <a:gd name="T25" fmla="*/ 146 h 174"/>
                  <a:gd name="T26" fmla="*/ 31 w 204"/>
                  <a:gd name="T27" fmla="*/ 128 h 174"/>
                  <a:gd name="T28" fmla="*/ 5 w 204"/>
                  <a:gd name="T29" fmla="*/ 118 h 174"/>
                  <a:gd name="T30" fmla="*/ 6 w 204"/>
                  <a:gd name="T31" fmla="*/ 87 h 174"/>
                  <a:gd name="T32" fmla="*/ 16 w 204"/>
                  <a:gd name="T33" fmla="*/ 80 h 174"/>
                  <a:gd name="T34" fmla="*/ 41 w 204"/>
                  <a:gd name="T35" fmla="*/ 30 h 174"/>
                  <a:gd name="T36" fmla="*/ 36 w 204"/>
                  <a:gd name="T37" fmla="*/ 3 h 174"/>
                  <a:gd name="T38" fmla="*/ 79 w 204"/>
                  <a:gd name="T39" fmla="*/ 15 h 174"/>
                  <a:gd name="T40" fmla="*/ 114 w 204"/>
                  <a:gd name="T41" fmla="*/ 9 h 174"/>
                  <a:gd name="T42" fmla="*/ 204 w 204"/>
                  <a:gd name="T43" fmla="*/ 87 h 174"/>
                  <a:gd name="T44" fmla="*/ 175 w 204"/>
                  <a:gd name="T45" fmla="*/ 146 h 174"/>
                  <a:gd name="T46" fmla="*/ 56 w 204"/>
                  <a:gd name="T47" fmla="*/ 47 h 174"/>
                  <a:gd name="T48" fmla="*/ 45 w 204"/>
                  <a:gd name="T49" fmla="*/ 58 h 174"/>
                  <a:gd name="T50" fmla="*/ 56 w 204"/>
                  <a:gd name="T51" fmla="*/ 69 h 174"/>
                  <a:gd name="T52" fmla="*/ 67 w 204"/>
                  <a:gd name="T53" fmla="*/ 58 h 174"/>
                  <a:gd name="T54" fmla="*/ 56 w 204"/>
                  <a:gd name="T55" fmla="*/ 47 h 174"/>
                  <a:gd name="T56" fmla="*/ 154 w 204"/>
                  <a:gd name="T57" fmla="*/ 41 h 174"/>
                  <a:gd name="T58" fmla="*/ 110 w 204"/>
                  <a:gd name="T59" fmla="*/ 35 h 174"/>
                  <a:gd name="T60" fmla="*/ 104 w 204"/>
                  <a:gd name="T61" fmla="*/ 41 h 174"/>
                  <a:gd name="T62" fmla="*/ 110 w 204"/>
                  <a:gd name="T63" fmla="*/ 47 h 174"/>
                  <a:gd name="T64" fmla="*/ 154 w 204"/>
                  <a:gd name="T65" fmla="*/ 53 h 174"/>
                  <a:gd name="T66" fmla="*/ 160 w 204"/>
                  <a:gd name="T67" fmla="*/ 47 h 174"/>
                  <a:gd name="T68" fmla="*/ 154 w 204"/>
                  <a:gd name="T69" fmla="*/ 41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4" h="174">
                    <a:moveTo>
                      <a:pt x="175" y="146"/>
                    </a:moveTo>
                    <a:cubicBezTo>
                      <a:pt x="170" y="149"/>
                      <a:pt x="175" y="165"/>
                      <a:pt x="169" y="170"/>
                    </a:cubicBezTo>
                    <a:cubicBezTo>
                      <a:pt x="166" y="174"/>
                      <a:pt x="149" y="171"/>
                      <a:pt x="147" y="172"/>
                    </a:cubicBezTo>
                    <a:cubicBezTo>
                      <a:pt x="142" y="171"/>
                      <a:pt x="150" y="162"/>
                      <a:pt x="144" y="163"/>
                    </a:cubicBezTo>
                    <a:cubicBezTo>
                      <a:pt x="134" y="165"/>
                      <a:pt x="127" y="166"/>
                      <a:pt x="116" y="166"/>
                    </a:cubicBezTo>
                    <a:cubicBezTo>
                      <a:pt x="112" y="166"/>
                      <a:pt x="108" y="166"/>
                      <a:pt x="104" y="165"/>
                    </a:cubicBezTo>
                    <a:cubicBezTo>
                      <a:pt x="103" y="165"/>
                      <a:pt x="104" y="171"/>
                      <a:pt x="100" y="172"/>
                    </a:cubicBezTo>
                    <a:cubicBezTo>
                      <a:pt x="93" y="172"/>
                      <a:pt x="87" y="173"/>
                      <a:pt x="84" y="172"/>
                    </a:cubicBezTo>
                    <a:cubicBezTo>
                      <a:pt x="76" y="172"/>
                      <a:pt x="81" y="162"/>
                      <a:pt x="78" y="160"/>
                    </a:cubicBezTo>
                    <a:cubicBezTo>
                      <a:pt x="77" y="159"/>
                      <a:pt x="76" y="159"/>
                      <a:pt x="74" y="159"/>
                    </a:cubicBezTo>
                    <a:cubicBezTo>
                      <a:pt x="72" y="159"/>
                      <a:pt x="75" y="163"/>
                      <a:pt x="72" y="165"/>
                    </a:cubicBezTo>
                    <a:cubicBezTo>
                      <a:pt x="67" y="168"/>
                      <a:pt x="50" y="167"/>
                      <a:pt x="48" y="163"/>
                    </a:cubicBezTo>
                    <a:cubicBezTo>
                      <a:pt x="44" y="152"/>
                      <a:pt x="51" y="147"/>
                      <a:pt x="50" y="146"/>
                    </a:cubicBezTo>
                    <a:cubicBezTo>
                      <a:pt x="43" y="140"/>
                      <a:pt x="36" y="135"/>
                      <a:pt x="31" y="128"/>
                    </a:cubicBezTo>
                    <a:cubicBezTo>
                      <a:pt x="21" y="117"/>
                      <a:pt x="15" y="126"/>
                      <a:pt x="5" y="118"/>
                    </a:cubicBezTo>
                    <a:cubicBezTo>
                      <a:pt x="0" y="110"/>
                      <a:pt x="4" y="89"/>
                      <a:pt x="6" y="87"/>
                    </a:cubicBezTo>
                    <a:cubicBezTo>
                      <a:pt x="10" y="82"/>
                      <a:pt x="12" y="88"/>
                      <a:pt x="16" y="80"/>
                    </a:cubicBezTo>
                    <a:cubicBezTo>
                      <a:pt x="17" y="61"/>
                      <a:pt x="26" y="43"/>
                      <a:pt x="41" y="30"/>
                    </a:cubicBezTo>
                    <a:cubicBezTo>
                      <a:pt x="34" y="23"/>
                      <a:pt x="20" y="12"/>
                      <a:pt x="36" y="3"/>
                    </a:cubicBezTo>
                    <a:cubicBezTo>
                      <a:pt x="50" y="0"/>
                      <a:pt x="79" y="15"/>
                      <a:pt x="79" y="15"/>
                    </a:cubicBezTo>
                    <a:cubicBezTo>
                      <a:pt x="79" y="15"/>
                      <a:pt x="96" y="9"/>
                      <a:pt x="114" y="9"/>
                    </a:cubicBezTo>
                    <a:cubicBezTo>
                      <a:pt x="167" y="9"/>
                      <a:pt x="204" y="44"/>
                      <a:pt x="204" y="87"/>
                    </a:cubicBezTo>
                    <a:cubicBezTo>
                      <a:pt x="204" y="113"/>
                      <a:pt x="198" y="132"/>
                      <a:pt x="175" y="146"/>
                    </a:cubicBezTo>
                    <a:close/>
                    <a:moveTo>
                      <a:pt x="56" y="47"/>
                    </a:moveTo>
                    <a:cubicBezTo>
                      <a:pt x="50" y="47"/>
                      <a:pt x="45" y="52"/>
                      <a:pt x="45" y="58"/>
                    </a:cubicBezTo>
                    <a:cubicBezTo>
                      <a:pt x="45" y="64"/>
                      <a:pt x="50" y="69"/>
                      <a:pt x="56" y="69"/>
                    </a:cubicBezTo>
                    <a:cubicBezTo>
                      <a:pt x="62" y="69"/>
                      <a:pt x="67" y="64"/>
                      <a:pt x="67" y="58"/>
                    </a:cubicBezTo>
                    <a:cubicBezTo>
                      <a:pt x="67" y="52"/>
                      <a:pt x="62" y="47"/>
                      <a:pt x="56" y="47"/>
                    </a:cubicBezTo>
                    <a:close/>
                    <a:moveTo>
                      <a:pt x="154" y="41"/>
                    </a:moveTo>
                    <a:cubicBezTo>
                      <a:pt x="154" y="41"/>
                      <a:pt x="132" y="34"/>
                      <a:pt x="110" y="35"/>
                    </a:cubicBezTo>
                    <a:cubicBezTo>
                      <a:pt x="106" y="35"/>
                      <a:pt x="104" y="37"/>
                      <a:pt x="104" y="41"/>
                    </a:cubicBezTo>
                    <a:cubicBezTo>
                      <a:pt x="104" y="44"/>
                      <a:pt x="106" y="47"/>
                      <a:pt x="110" y="47"/>
                    </a:cubicBezTo>
                    <a:cubicBezTo>
                      <a:pt x="110" y="47"/>
                      <a:pt x="133" y="45"/>
                      <a:pt x="154" y="53"/>
                    </a:cubicBezTo>
                    <a:cubicBezTo>
                      <a:pt x="157" y="53"/>
                      <a:pt x="160" y="51"/>
                      <a:pt x="160" y="47"/>
                    </a:cubicBezTo>
                    <a:cubicBezTo>
                      <a:pt x="160" y="44"/>
                      <a:pt x="157" y="41"/>
                      <a:pt x="154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r"/>
                <a:endParaRPr lang="zh-CN" altLang="en-US" sz="1600"/>
              </a:p>
            </p:txBody>
          </p:sp>
          <p:pic>
            <p:nvPicPr>
              <p:cNvPr id="3094" name="Picture 22" descr="C:\Users\MDG\Desktop\图片2副本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48774" y="2801230"/>
                <a:ext cx="327282" cy="1037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37872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2"/>
          <p:cNvSpPr/>
          <p:nvPr/>
        </p:nvSpPr>
        <p:spPr>
          <a:xfrm>
            <a:off x="4599999" y="2964015"/>
            <a:ext cx="895972" cy="900916"/>
          </a:xfrm>
          <a:custGeom>
            <a:avLst/>
            <a:gdLst/>
            <a:ahLst/>
            <a:cxnLst>
              <a:cxn ang="0">
                <a:pos x="0" y="1620"/>
              </a:cxn>
              <a:cxn ang="0">
                <a:pos x="700" y="2320"/>
              </a:cxn>
              <a:cxn ang="0">
                <a:pos x="2320" y="2320"/>
              </a:cxn>
              <a:cxn ang="0">
                <a:pos x="2320" y="700"/>
              </a:cxn>
              <a:cxn ang="0">
                <a:pos x="1620" y="0"/>
              </a:cxn>
              <a:cxn ang="0">
                <a:pos x="0" y="0"/>
              </a:cxn>
              <a:cxn ang="0">
                <a:pos x="0" y="1620"/>
              </a:cxn>
            </a:cxnLst>
            <a:rect l="0" t="0" r="0" b="0"/>
            <a:pathLst>
              <a:path w="2320" h="2320">
                <a:moveTo>
                  <a:pt x="0" y="1620"/>
                </a:move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cubicBezTo>
                  <a:pt x="2320" y="1780"/>
                  <a:pt x="2320" y="1240"/>
                  <a:pt x="2320" y="700"/>
                </a:cubicBez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lnTo>
                  <a:pt x="0" y="16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zh-CN" altLang="en-US" sz="900" noProof="1"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Freeform 13"/>
          <p:cNvSpPr/>
          <p:nvPr/>
        </p:nvSpPr>
        <p:spPr>
          <a:xfrm>
            <a:off x="3648029" y="2964015"/>
            <a:ext cx="897527" cy="900916"/>
          </a:xfrm>
          <a:custGeom>
            <a:avLst/>
            <a:gdLst/>
            <a:ahLst/>
            <a:cxnLst>
              <a:cxn ang="0">
                <a:pos x="2320" y="1620"/>
              </a:cxn>
              <a:cxn ang="0">
                <a:pos x="1620" y="2320"/>
              </a:cxn>
              <a:cxn ang="0">
                <a:pos x="0" y="2320"/>
              </a:cxn>
              <a:cxn ang="0">
                <a:pos x="0" y="700"/>
              </a:cxn>
              <a:cxn ang="0">
                <a:pos x="700" y="0"/>
              </a:cxn>
              <a:cxn ang="0">
                <a:pos x="2320" y="0"/>
              </a:cxn>
              <a:cxn ang="0">
                <a:pos x="2320" y="1620"/>
              </a:cxn>
            </a:cxnLst>
            <a:rect l="0" t="0" r="0" b="0"/>
            <a:pathLst>
              <a:path w="2320" h="2320">
                <a:moveTo>
                  <a:pt x="2320" y="1620"/>
                </a:move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cubicBezTo>
                  <a:pt x="0" y="1780"/>
                  <a:pt x="0" y="1240"/>
                  <a:pt x="0" y="700"/>
                </a:cubicBez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lnTo>
                  <a:pt x="2320" y="16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zh-CN" altLang="en-US" sz="900" noProof="1"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Freeform 14"/>
          <p:cNvSpPr/>
          <p:nvPr/>
        </p:nvSpPr>
        <p:spPr>
          <a:xfrm>
            <a:off x="4599999" y="2014863"/>
            <a:ext cx="895972" cy="896248"/>
          </a:xfrm>
          <a:custGeom>
            <a:avLst/>
            <a:gdLst/>
            <a:ahLst/>
            <a:cxnLst>
              <a:cxn ang="0">
                <a:pos x="0" y="700"/>
              </a:cxn>
              <a:cxn ang="0">
                <a:pos x="700" y="0"/>
              </a:cxn>
              <a:cxn ang="0">
                <a:pos x="2320" y="0"/>
              </a:cxn>
              <a:cxn ang="0">
                <a:pos x="2320" y="1620"/>
              </a:cxn>
              <a:cxn ang="0">
                <a:pos x="1620" y="2320"/>
              </a:cxn>
              <a:cxn ang="0">
                <a:pos x="0" y="2320"/>
              </a:cxn>
              <a:cxn ang="0">
                <a:pos x="0" y="700"/>
              </a:cxn>
            </a:cxnLst>
            <a:rect l="0" t="0" r="0" b="0"/>
            <a:pathLst>
              <a:path w="2320" h="2320">
                <a:moveTo>
                  <a:pt x="0" y="700"/>
                </a:move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cubicBezTo>
                  <a:pt x="2320" y="540"/>
                  <a:pt x="2320" y="1080"/>
                  <a:pt x="2320" y="1620"/>
                </a:cubicBez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lnTo>
                  <a:pt x="0" y="70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zh-CN" altLang="en-US" sz="900" noProof="1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Freeform 15"/>
          <p:cNvSpPr/>
          <p:nvPr/>
        </p:nvSpPr>
        <p:spPr>
          <a:xfrm>
            <a:off x="3648029" y="2014863"/>
            <a:ext cx="897527" cy="896248"/>
          </a:xfrm>
          <a:custGeom>
            <a:avLst/>
            <a:gdLst/>
            <a:ahLst/>
            <a:cxnLst>
              <a:cxn ang="0">
                <a:pos x="2320" y="700"/>
              </a:cxn>
              <a:cxn ang="0">
                <a:pos x="1620" y="0"/>
              </a:cxn>
              <a:cxn ang="0">
                <a:pos x="0" y="0"/>
              </a:cxn>
              <a:cxn ang="0">
                <a:pos x="0" y="1620"/>
              </a:cxn>
              <a:cxn ang="0">
                <a:pos x="700" y="2320"/>
              </a:cxn>
              <a:cxn ang="0">
                <a:pos x="2320" y="2320"/>
              </a:cxn>
              <a:cxn ang="0">
                <a:pos x="2320" y="700"/>
              </a:cxn>
            </a:cxnLst>
            <a:rect l="0" t="0" r="0" b="0"/>
            <a:pathLst>
              <a:path w="2320" h="2320">
                <a:moveTo>
                  <a:pt x="2320" y="700"/>
                </a:move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cubicBezTo>
                  <a:pt x="0" y="540"/>
                  <a:pt x="0" y="1080"/>
                  <a:pt x="0" y="1620"/>
                </a:cubicBez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lnTo>
                  <a:pt x="2320" y="7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 lIns="68580" tIns="34290" rIns="68580" bIns="34290"/>
          <a:lstStyle/>
          <a:p>
            <a:pPr defTabSz="685800">
              <a:defRPr/>
            </a:pPr>
            <a:endParaRPr lang="zh-CN" altLang="en-US" sz="900" noProof="1"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" name="矩形 57"/>
          <p:cNvSpPr/>
          <p:nvPr/>
        </p:nvSpPr>
        <p:spPr>
          <a:xfrm>
            <a:off x="3766248" y="2201581"/>
            <a:ext cx="633091" cy="53107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algn="ctr" defTabSz="685800">
              <a:defRPr/>
            </a:pPr>
            <a:r>
              <a:rPr lang="en-US" altLang="en-US" sz="3000" noProof="1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9" name="矩形 57"/>
          <p:cNvSpPr/>
          <p:nvPr/>
        </p:nvSpPr>
        <p:spPr>
          <a:xfrm>
            <a:off x="4729106" y="2201581"/>
            <a:ext cx="634646" cy="53107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algn="ctr" defTabSz="685800">
              <a:defRPr/>
            </a:pPr>
            <a:r>
              <a:rPr lang="en-US" altLang="en-US" sz="3000" noProof="1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0" name="矩形 57"/>
          <p:cNvSpPr/>
          <p:nvPr/>
        </p:nvSpPr>
        <p:spPr>
          <a:xfrm>
            <a:off x="3766248" y="3142953"/>
            <a:ext cx="633091" cy="53107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algn="ctr" defTabSz="685800">
              <a:defRPr/>
            </a:pPr>
            <a:r>
              <a:rPr lang="en-US" altLang="en-US" sz="3000" noProof="1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1" name="矩形 57"/>
          <p:cNvSpPr/>
          <p:nvPr/>
        </p:nvSpPr>
        <p:spPr>
          <a:xfrm>
            <a:off x="4729106" y="3142953"/>
            <a:ext cx="634646" cy="53107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algn="ctr" defTabSz="685800">
              <a:defRPr/>
            </a:pPr>
            <a:r>
              <a:rPr lang="en-US" altLang="en-US" sz="3000" noProof="1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2" name="文本框 40"/>
          <p:cNvSpPr txBox="1"/>
          <p:nvPr/>
        </p:nvSpPr>
        <p:spPr>
          <a:xfrm>
            <a:off x="5490367" y="2321624"/>
            <a:ext cx="3193891" cy="58144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685800">
              <a:lnSpc>
                <a:spcPct val="200000"/>
              </a:lnSpc>
              <a:defRPr/>
            </a:pPr>
            <a:r>
              <a:rPr lang="zh-CN" altLang="en-US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lang="en-US" altLang="zh-CN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lang="zh-CN" altLang="en-US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lang="en-US" altLang="zh-CN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lang="zh-CN" altLang="en-US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lang="zh-CN" altLang="en-US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13" name="矩形 12"/>
          <p:cNvSpPr/>
          <p:nvPr/>
        </p:nvSpPr>
        <p:spPr>
          <a:xfrm>
            <a:off x="5567519" y="2014862"/>
            <a:ext cx="2552579" cy="3067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dist" defTabSz="685800">
              <a:defRPr/>
            </a:pPr>
            <a:r>
              <a:rPr lang="zh-CN" altLang="en-US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40"/>
          <p:cNvSpPr txBox="1"/>
          <p:nvPr/>
        </p:nvSpPr>
        <p:spPr>
          <a:xfrm>
            <a:off x="5490367" y="3380033"/>
            <a:ext cx="3193891" cy="58144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685800">
              <a:lnSpc>
                <a:spcPct val="200000"/>
              </a:lnSpc>
              <a:defRPr/>
            </a:pPr>
            <a:r>
              <a:rPr lang="zh-CN" altLang="en-US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lang="en-US" altLang="zh-CN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lang="zh-CN" altLang="en-US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lang="en-US" altLang="zh-CN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lang="zh-CN" altLang="en-US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lang="zh-CN" altLang="en-US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15" name="矩形 14"/>
          <p:cNvSpPr/>
          <p:nvPr/>
        </p:nvSpPr>
        <p:spPr>
          <a:xfrm>
            <a:off x="5567519" y="3073272"/>
            <a:ext cx="2552579" cy="3067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dist" defTabSz="685800">
              <a:defRPr/>
            </a:pPr>
            <a:r>
              <a:rPr lang="en-US" altLang="zh-CN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40"/>
          <p:cNvSpPr txBox="1"/>
          <p:nvPr/>
        </p:nvSpPr>
        <p:spPr>
          <a:xfrm>
            <a:off x="459743" y="2321624"/>
            <a:ext cx="3193891" cy="58144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r" defTabSz="685800">
              <a:lnSpc>
                <a:spcPct val="200000"/>
              </a:lnSpc>
              <a:defRPr/>
            </a:pPr>
            <a:r>
              <a:rPr lang="zh-CN" altLang="en-US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lang="en-US" altLang="zh-CN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lang="zh-CN" altLang="en-US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lang="en-US" altLang="zh-CN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lang="zh-CN" altLang="en-US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lang="zh-CN" altLang="en-US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17" name="矩形 16"/>
          <p:cNvSpPr/>
          <p:nvPr/>
        </p:nvSpPr>
        <p:spPr>
          <a:xfrm>
            <a:off x="1023902" y="2014862"/>
            <a:ext cx="2552579" cy="3067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dist" defTabSz="685800">
              <a:defRPr/>
            </a:pPr>
            <a:r>
              <a:rPr lang="zh-CN" altLang="en-US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59743" y="3380033"/>
            <a:ext cx="3193891" cy="58144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r" defTabSz="685800">
              <a:lnSpc>
                <a:spcPct val="200000"/>
              </a:lnSpc>
              <a:defRPr/>
            </a:pPr>
            <a:r>
              <a:rPr lang="zh-CN" altLang="en-US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lang="en-US" altLang="zh-CN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lang="zh-CN" altLang="en-US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lang="en-US" altLang="zh-CN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lang="zh-CN" altLang="en-US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lang="zh-CN" altLang="en-US" sz="900" kern="0" noProof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19" name="矩形 18"/>
          <p:cNvSpPr/>
          <p:nvPr/>
        </p:nvSpPr>
        <p:spPr>
          <a:xfrm>
            <a:off x="1023902" y="3073272"/>
            <a:ext cx="2552579" cy="3067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dist" defTabSz="685800">
              <a:defRPr/>
            </a:pPr>
            <a:r>
              <a:rPr lang="en-US" altLang="zh-CN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13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3">
            <a:extLst>
              <a:ext uri="{FF2B5EF4-FFF2-40B4-BE49-F238E27FC236}">
                <a16:creationId xmlns:a16="http://schemas.microsoft.com/office/drawing/2014/main" id="{020D9444-D8AF-43A8-819D-6078F05224A9}"/>
              </a:ext>
            </a:extLst>
          </p:cNvPr>
          <p:cNvSpPr txBox="1"/>
          <p:nvPr/>
        </p:nvSpPr>
        <p:spPr>
          <a:xfrm>
            <a:off x="975706" y="2181304"/>
            <a:ext cx="5237085" cy="623227"/>
          </a:xfrm>
          <a:prstGeom prst="rect">
            <a:avLst/>
          </a:prstGeom>
          <a:noFill/>
        </p:spPr>
        <p:txBody>
          <a:bodyPr wrap="square" lIns="68559" tIns="34280" rIns="68559" bIns="34280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演讲完毕 谢谢您的观看</a:t>
            </a:r>
          </a:p>
        </p:txBody>
      </p:sp>
      <p:sp>
        <p:nvSpPr>
          <p:cNvPr id="7" name="文本框 66">
            <a:extLst>
              <a:ext uri="{FF2B5EF4-FFF2-40B4-BE49-F238E27FC236}">
                <a16:creationId xmlns:a16="http://schemas.microsoft.com/office/drawing/2014/main" id="{4AEEB425-4A7F-4D41-A4F8-E07DCB308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477" y="3008309"/>
            <a:ext cx="5814079" cy="469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9" tIns="34280" rIns="68559" bIns="3428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defTabSz="685577"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Here to add your text, mainly to avoid large sections o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f 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Here to add your 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Here to add your textHere to add your text, mainly to avoid large sections o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f 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Here to add your 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Here to add your text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8" name="文本框 5">
            <a:extLst>
              <a:ext uri="{FF2B5EF4-FFF2-40B4-BE49-F238E27FC236}">
                <a16:creationId xmlns:a16="http://schemas.microsoft.com/office/drawing/2014/main" id="{B5DF48D6-4757-432E-9668-D85931AA29A6}"/>
              </a:ext>
            </a:extLst>
          </p:cNvPr>
          <p:cNvSpPr txBox="1"/>
          <p:nvPr/>
        </p:nvSpPr>
        <p:spPr>
          <a:xfrm>
            <a:off x="1725561" y="3562993"/>
            <a:ext cx="3354290" cy="238507"/>
          </a:xfrm>
          <a:prstGeom prst="rect">
            <a:avLst/>
          </a:prstGeom>
          <a:noFill/>
        </p:spPr>
        <p:txBody>
          <a:bodyPr wrap="square" lIns="68559" tIns="34280" rIns="68559" bIns="34280" rtlCol="0">
            <a:spAutoFit/>
          </a:bodyPr>
          <a:lstStyle/>
          <a:p>
            <a:r>
              <a:rPr lang="zh-CN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汇报</a:t>
            </a:r>
            <a:r>
              <a:rPr lang="zh-CN" altLang="zh-CN" sz="110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人</a:t>
            </a:r>
            <a:r>
              <a:rPr lang="zh-CN" altLang="zh-CN" sz="1100" smtClean="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：</a:t>
            </a:r>
            <a:r>
              <a:rPr lang="zh-CN" altLang="en-US" sz="1100" smtClean="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泡泡糖</a:t>
            </a:r>
            <a:r>
              <a:rPr lang="en-US" altLang="zh-CN" sz="1100" smtClean="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PPT       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时间：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2018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年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X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月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X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日</a:t>
            </a:r>
            <a:endParaRPr lang="zh-CN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锐字云字库美黑体1.0" panose="02010604000000000000" charset="-122"/>
              <a:ea typeface="锐字云字库美黑体1.0" panose="02010604000000000000" charset="-122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76DF2C8B-7BA9-4F43-A868-1AEBEDB653A4}"/>
              </a:ext>
            </a:extLst>
          </p:cNvPr>
          <p:cNvCxnSpPr>
            <a:cxnSpLocks/>
          </p:cNvCxnSpPr>
          <p:nvPr/>
        </p:nvCxnSpPr>
        <p:spPr>
          <a:xfrm>
            <a:off x="883156" y="2898349"/>
            <a:ext cx="5486400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330853A9-DE5E-46F5-AE2C-95082EE32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47985" y="1171626"/>
            <a:ext cx="5240283" cy="275174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8C7E0E0D-EC33-4BCB-8A13-B0C7EE077B34}"/>
              </a:ext>
            </a:extLst>
          </p:cNvPr>
          <p:cNvSpPr/>
          <p:nvPr/>
        </p:nvSpPr>
        <p:spPr>
          <a:xfrm>
            <a:off x="0" y="2020068"/>
            <a:ext cx="4683095" cy="10995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51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9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4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heme/theme1.xml><?xml version="1.0" encoding="utf-8"?>
<a:theme xmlns:a="http://schemas.openxmlformats.org/drawingml/2006/main" name="Office 主题​​">
  <a:themeElements>
    <a:clrScheme name="自定义 82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CB751"/>
      </a:accent1>
      <a:accent2>
        <a:srgbClr val="CE6310"/>
      </a:accent2>
      <a:accent3>
        <a:srgbClr val="CCB751"/>
      </a:accent3>
      <a:accent4>
        <a:srgbClr val="CE6310"/>
      </a:accent4>
      <a:accent5>
        <a:srgbClr val="CCB751"/>
      </a:accent5>
      <a:accent6>
        <a:srgbClr val="CE6310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461</TotalTime>
  <Words>3199</Words>
  <Application>Microsoft Office PowerPoint</Application>
  <PresentationFormat>自定义</PresentationFormat>
  <Paragraphs>228</Paragraphs>
  <Slides>24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Open Sans</vt:lpstr>
      <vt:lpstr>等线</vt:lpstr>
      <vt:lpstr>等线 Light</vt:lpstr>
      <vt:lpstr>锐字云字库美黑体1.0</vt:lpstr>
      <vt:lpstr>宋体</vt:lpstr>
      <vt:lpstr>微软雅黑</vt:lpstr>
      <vt:lpstr>幼圆</vt:lpstr>
      <vt:lpstr>Arial</vt:lpstr>
      <vt:lpstr>Calibri</vt:lpstr>
      <vt:lpstr>Calibri Light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96</cp:revision>
  <dcterms:created xsi:type="dcterms:W3CDTF">2017-06-22T10:08:14Z</dcterms:created>
  <dcterms:modified xsi:type="dcterms:W3CDTF">2018-03-27T01:30:52Z</dcterms:modified>
</cp:coreProperties>
</file>